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80" r:id="rId5"/>
    <p:sldId id="261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89" r:id="rId14"/>
    <p:sldId id="286" r:id="rId15"/>
    <p:sldId id="271" r:id="rId16"/>
    <p:sldId id="272" r:id="rId17"/>
    <p:sldId id="288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6" Type="http://schemas.openxmlformats.org/officeDocument/2006/relationships/slide" Target="slide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.wikipedia.org/wiki/2015" TargetMode="External"/><Relationship Id="rId4" Type="http://schemas.openxmlformats.org/officeDocument/2006/relationships/hyperlink" Target="https://vi.wikipedia.org/wiki/192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157" y="4001691"/>
            <a:ext cx="2346722" cy="3609975"/>
          </a:xfrm>
          <a:prstGeom prst="rect">
            <a:avLst/>
          </a:prstGeom>
        </p:spPr>
      </p:pic>
      <p:pic>
        <p:nvPicPr>
          <p:cNvPr id="1026" name="Picture 2" descr="C:\Users\Administrator\Desktop\hinh nen dep pp\TOG TRO CHOI\3 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24" y="138115"/>
            <a:ext cx="3102175" cy="415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07" y="2828924"/>
            <a:ext cx="2346722" cy="1459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0208" y="1043819"/>
            <a:ext cx="2652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TRÒ CHƠI:  </a:t>
            </a:r>
            <a:r>
              <a:rPr lang="en-US" sz="3200" b="1" dirty="0">
                <a:solidFill>
                  <a:srgbClr val="FF0000"/>
                </a:solidFill>
              </a:rPr>
              <a:t>GIẢI CỨU CHÚ CHIM KHỎI CON SÂU</a:t>
            </a:r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5639097" y="479792"/>
            <a:ext cx="176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CÂU 1</a:t>
            </a:r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4863552" y="1828651"/>
            <a:ext cx="1868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CÂU 2</a:t>
            </a:r>
          </a:p>
        </p:txBody>
      </p:sp>
      <p:sp>
        <p:nvSpPr>
          <p:cNvPr id="13" name="TextBox 12">
            <a:hlinkClick r:id="rId6" action="ppaction://hlinksldjump"/>
          </p:cNvPr>
          <p:cNvSpPr txBox="1"/>
          <p:nvPr/>
        </p:nvSpPr>
        <p:spPr>
          <a:xfrm>
            <a:off x="5639097" y="3174055"/>
            <a:ext cx="176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CÂU 3</a:t>
            </a:r>
          </a:p>
        </p:txBody>
      </p:sp>
      <p:sp>
        <p:nvSpPr>
          <p:cNvPr id="10" name="TextBox 9"/>
          <p:cNvSpPr txBox="1"/>
          <p:nvPr/>
        </p:nvSpPr>
        <p:spPr>
          <a:xfrm rot="20359201">
            <a:off x="865580" y="2220"/>
            <a:ext cx="2150638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600FF"/>
                </a:solidFill>
              </a:rPr>
              <a:t>1.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1304"/>
            <a:ext cx="187220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</a:rPr>
              <a:t> 3+4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9190"/>
            <a:ext cx="8640960" cy="3655914"/>
          </a:xfrm>
          <a:prstGeom prst="rect">
            <a:avLst/>
          </a:prstGeom>
        </p:spPr>
      </p:pic>
      <p:pic>
        <p:nvPicPr>
          <p:cNvPr id="6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875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1304"/>
            <a:ext cx="13681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</a:rPr>
              <a:t> 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9190"/>
            <a:ext cx="8712968" cy="2143746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3912"/>
            <a:ext cx="14401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</a:rPr>
              <a:t> 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3226"/>
            <a:ext cx="8712968" cy="1813726"/>
          </a:xfrm>
          <a:prstGeom prst="rect">
            <a:avLst/>
          </a:prstGeom>
        </p:spPr>
      </p:pic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30317"/>
            <a:ext cx="13681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9037"/>
            <a:ext cx="8712968" cy="1927875"/>
          </a:xfrm>
          <a:prstGeom prst="rect">
            <a:avLst/>
          </a:prstGeom>
        </p:spPr>
      </p:pic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16216" y="738203"/>
            <a:ext cx="2016224" cy="1394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30317"/>
            <a:ext cx="237626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5+6+7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48044"/>
            <a:ext cx="8568952" cy="3617060"/>
          </a:xfrm>
          <a:prstGeom prst="rect">
            <a:avLst/>
          </a:prstGeom>
        </p:spPr>
      </p:pic>
      <p:pic>
        <p:nvPicPr>
          <p:cNvPr id="5" name="C5+6+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5856" y="0"/>
            <a:ext cx="31519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Hát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cả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bài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với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các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2" descr="CCH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56580"/>
          <a:stretch>
            <a:fillRect/>
          </a:stretch>
        </p:blipFill>
        <p:spPr bwMode="auto">
          <a:xfrm>
            <a:off x="0" y="1988840"/>
            <a:ext cx="9140729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ANO CA BAI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1141512"/>
            <a:ext cx="609600" cy="609600"/>
          </a:xfrm>
          <a:prstGeom prst="rect">
            <a:avLst/>
          </a:prstGeom>
        </p:spPr>
      </p:pic>
      <p:pic>
        <p:nvPicPr>
          <p:cNvPr id="6" name="CON CHIM H HOT Dtr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35607"/>
            <a:ext cx="48245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hợp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phách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27" y="32758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79" y="325453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99440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36" y="3254535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08" y="325741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51" y="322894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023" y="321684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444" y="2644170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hót.Nó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</a:p>
        </p:txBody>
      </p:sp>
      <p:pic>
        <p:nvPicPr>
          <p:cNvPr id="1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37" y="326579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476831"/>
            <a:ext cx="768173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fr-FR" sz="32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7: </a:t>
            </a:r>
            <a:r>
              <a:rPr lang="fr-FR" sz="32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là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</a:t>
            </a:r>
            <a:r>
              <a:rPr lang="fr-FR" sz="32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</a:t>
            </a:r>
            <a:r>
              <a:rPr lang="fr-FR" sz="32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srgbClr val="FF000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17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7802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59" y="505532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65" y="51315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13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57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5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678" y="501415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18" y="506258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46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797226" y="6165304"/>
            <a:ext cx="32038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HĐ</a:t>
            </a:r>
            <a:r>
              <a:rPr lang="en-US" sz="2000" b="1" dirty="0" smtClean="0">
                <a:solidFill>
                  <a:srgbClr val="002060"/>
                </a:solidFill>
              </a:rPr>
              <a:t>: VẬN DỤNG-SÁNG TẠO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7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1340778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Tác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giả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tác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phẩm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1664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HĐ: TÌM HIỂU-KHÁM PHÁ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BÁO SÀI GÒN GIẢI PHÓ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21" y="2867534"/>
            <a:ext cx="2030791" cy="34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9281" y="2132856"/>
            <a:ext cx="25053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Bài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hát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giai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điệu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ngộ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nghĩnh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sinh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động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AU" sz="3200" dirty="0" smtClean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r>
              <a:rPr lang="en-AU" sz="3200" dirty="0" err="1" smtClean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Đồng</a:t>
            </a:r>
            <a:r>
              <a:rPr lang="en-AU" sz="3200" dirty="0" smtClean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dao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những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vần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được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truyền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miệng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5655" y="1484783"/>
            <a:ext cx="208823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Phan Huỳnh Điểu </a:t>
            </a:r>
            <a:r>
              <a:rPr lang="vi-VN" sz="2800" dirty="0" smtClean="0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năm</a:t>
            </a:r>
            <a:r>
              <a:rPr lang="vi-VN" sz="2800" dirty="0">
                <a:solidFill>
                  <a:srgbClr val="002060"/>
                </a:solidFill>
              </a:rPr>
              <a:t> </a:t>
            </a:r>
            <a:r>
              <a:rPr lang="vi-VN" sz="2800" dirty="0" smtClean="0">
                <a:solidFill>
                  <a:srgbClr val="002060"/>
                </a:solidFill>
                <a:hlinkClick r:id="rId4"/>
              </a:rPr>
              <a:t>1924</a:t>
            </a:r>
            <a:r>
              <a:rPr lang="vi-VN" sz="2800" dirty="0" smtClean="0">
                <a:solidFill>
                  <a:srgbClr val="002060"/>
                </a:solidFill>
              </a:rPr>
              <a:t>- </a:t>
            </a:r>
            <a:r>
              <a:rPr lang="vi-VN" sz="2800" dirty="0">
                <a:solidFill>
                  <a:srgbClr val="002060"/>
                </a:solidFill>
              </a:rPr>
              <a:t>mất  </a:t>
            </a:r>
            <a:r>
              <a:rPr lang="vi-VN" sz="2800" dirty="0" smtClean="0">
                <a:solidFill>
                  <a:srgbClr val="002060"/>
                </a:solidFill>
                <a:hlinkClick r:id="rId5" tooltip="Việt Nam"/>
              </a:rPr>
              <a:t>2015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các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tác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thiếu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/>
              </a:rPr>
              <a:t>Đội kèn tí hon, Nhớ ơn Bác...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116632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mẫu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CH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56580"/>
          <a:stretch>
            <a:fillRect/>
          </a:stretch>
        </p:blipFill>
        <p:spPr bwMode="auto">
          <a:xfrm>
            <a:off x="827584" y="1268760"/>
            <a:ext cx="648072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6216" y="227330"/>
            <a:ext cx="609600" cy="609600"/>
          </a:xfrm>
          <a:prstGeom prst="rect">
            <a:avLst/>
          </a:prstGeom>
        </p:spPr>
      </p:pic>
      <p:pic>
        <p:nvPicPr>
          <p:cNvPr id="2" name="NGHE MAU CON CHIM H H CO L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608" y="401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10"/>
            <a:ext cx="20882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670581"/>
            <a:ext cx="8676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AU" sz="3200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en-AU" sz="3200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1: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Con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hay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hót.Nó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đứng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đa</a:t>
            </a:r>
            <a:r>
              <a:rPr lang="en-AU" sz="3200" dirty="0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AU" sz="3200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en-AU" sz="3200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2: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ra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trúc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rúc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rúc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tre</a:t>
            </a:r>
            <a:r>
              <a:rPr lang="en-AU" sz="3200" dirty="0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r>
              <a:rPr lang="fr-FR" sz="3200" dirty="0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fr-FR" sz="3200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3: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le te.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la ta.</a:t>
            </a:r>
            <a:endParaRPr lang="en-US" sz="3200" dirty="0">
              <a:solidFill>
                <a:schemeClr val="bg1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algn="just">
              <a:spcAft>
                <a:spcPts val="0"/>
              </a:spcAft>
            </a:pPr>
            <a:r>
              <a:rPr lang="fr-FR" sz="3200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4: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le te la ta(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mà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)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bay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vô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nhà</a:t>
            </a:r>
            <a:r>
              <a:rPr lang="fr-FR" sz="3200" dirty="0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fr-FR" sz="3200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5: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Ấy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ra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ruộng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lúa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múa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chơi</a:t>
            </a:r>
            <a:r>
              <a:rPr lang="fr-FR" sz="3200" dirty="0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 smtClean="0">
              <a:solidFill>
                <a:schemeClr val="bg1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algn="just">
              <a:spcAft>
                <a:spcPts val="0"/>
              </a:spcAft>
            </a:pPr>
            <a:r>
              <a:rPr lang="fr-FR" sz="3200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6: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là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ới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 smtClean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 smtClean="0">
              <a:solidFill>
                <a:schemeClr val="bg1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algn="just">
              <a:spcAft>
                <a:spcPts val="0"/>
              </a:spcAft>
            </a:pPr>
            <a:r>
              <a:rPr lang="fr-FR" sz="3200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7: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là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ới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schemeClr val="bg1"/>
              </a:solidFill>
              <a:effectLst/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9608"/>
            <a:ext cx="14579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2161" y="4725153"/>
            <a:ext cx="388843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HĐ: THỰC HÀNH-LUYỆN TẬP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0"/>
            <a:ext cx="14401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</a:rPr>
              <a:t> 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2" y="908720"/>
            <a:ext cx="864096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380312" y="1052736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7944" y="0"/>
            <a:ext cx="14401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</a:rPr>
              <a:t> 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Administrator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588224" y="1412776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80312" y="1052736"/>
            <a:ext cx="1656184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</a:rPr>
              <a:t> 1+2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dministrator\Desktop\2021-05-11_1058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7886"/>
            <a:ext cx="8712968" cy="36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1+C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5192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1304"/>
            <a:ext cx="13681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</a:rPr>
              <a:t>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9190"/>
            <a:ext cx="8640960" cy="235977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5536" y="709190"/>
            <a:ext cx="1152128" cy="1567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04048" y="709190"/>
            <a:ext cx="991344" cy="160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1304"/>
            <a:ext cx="13681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</a:rPr>
              <a:t> 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09190"/>
            <a:ext cx="8568952" cy="2503786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2073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19672" y="836712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12160" y="709190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On-screen Show (4:3)</PresentationFormat>
  <Paragraphs>36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66</cp:revision>
  <dcterms:created xsi:type="dcterms:W3CDTF">2021-05-09T14:16:00Z</dcterms:created>
  <dcterms:modified xsi:type="dcterms:W3CDTF">2024-05-20T15:18:07Z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7A3B541EA741441595D7228D7E86AA90</vt:lpwstr>
  </property>
  <property fmtid="{D5CDD505-2E9C-101B-9397-08002B2CF9AE}" pid="3" name="KSOProductBuildVer">
    <vt:lpwstr>1033-11.2.0.10265</vt:lpwstr>
  </property>
</Properties>
</file>