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5"/>
  </p:notesMasterIdLst>
  <p:handoutMasterIdLst>
    <p:handoutMasterId r:id="rId26"/>
  </p:handoutMasterIdLst>
  <p:sldIdLst>
    <p:sldId id="2007577109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007577095" r:id="rId15"/>
    <p:sldId id="2007577096" r:id="rId16"/>
    <p:sldId id="2007577099" r:id="rId17"/>
    <p:sldId id="2007577110" r:id="rId18"/>
    <p:sldId id="2007577111" r:id="rId19"/>
    <p:sldId id="2007577097" r:id="rId20"/>
    <p:sldId id="2007577101" r:id="rId21"/>
    <p:sldId id="2007577112" r:id="rId22"/>
    <p:sldId id="2007577113" r:id="rId23"/>
    <p:sldId id="34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4" Type="http://schemas.openxmlformats.org/officeDocument/2006/relationships/image" Target="../media/image29.jp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microsoft.com/office/2007/relationships/hdphoto" Target="../media/hdphoto10.wdp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 : BẢNG CỘNG QUA 10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CỘNG, PHÉP TRỪ 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xmlns="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46800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xmlns="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xmlns="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xmlns="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xmlns="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xmlns="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xmlns="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xmlns="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xmlns="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xmlns="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xmlns="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xmlns="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xmlns="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xmlns="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xmlns="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xmlns="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xmlns="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xmlns="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xmlns="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xmlns="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xmlns="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xmlns="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xmlns="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xmlns="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xmlns="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xmlns="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xmlns="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xmlns="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xmlns="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xmlns="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xmlns="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xmlns="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xmlns="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xmlns="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xmlns="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xmlns="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xmlns="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xmlns="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xmlns="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xmlns="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xmlns="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xmlns="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xmlns="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xmlns="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xmlns="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D904B5-9026-478F-B201-52B39D6DB36E}"/>
              </a:ext>
            </a:extLst>
          </p:cNvPr>
          <p:cNvGrpSpPr/>
          <p:nvPr/>
        </p:nvGrpSpPr>
        <p:grpSpPr>
          <a:xfrm>
            <a:off x="681704" y="550786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B34526C-2BCF-4C53-B695-E1D0E9FE024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15C451-856F-4887-8065-78507B1E3C7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26B2FB-F589-4027-A20A-331A8EEA1662}"/>
              </a:ext>
            </a:extLst>
          </p:cNvPr>
          <p:cNvSpPr txBox="1"/>
          <p:nvPr/>
        </p:nvSpPr>
        <p:spPr>
          <a:xfrm>
            <a:off x="1421794" y="711146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cá cho mèo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6064D8-10D3-4D3B-99A5-BA66B32B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24" y="4759430"/>
            <a:ext cx="2923596" cy="1495524"/>
          </a:xfrm>
          <a:prstGeom prst="roundRect">
            <a:avLst>
              <a:gd name="adj" fmla="val 41069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A34B0D-9C90-44AE-8640-77093430AF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8" y="3174490"/>
            <a:ext cx="3641558" cy="1541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C46E0A-4ACD-4AA6-8181-96360A06DE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9" y="1576451"/>
            <a:ext cx="2577730" cy="14955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6A021E3-EEB2-4DE9-AC4E-29E9AD397E7C}"/>
              </a:ext>
            </a:extLst>
          </p:cNvPr>
          <p:cNvGrpSpPr/>
          <p:nvPr/>
        </p:nvGrpSpPr>
        <p:grpSpPr>
          <a:xfrm>
            <a:off x="5424764" y="1866958"/>
            <a:ext cx="6269182" cy="4519420"/>
            <a:chOff x="5226301" y="579779"/>
            <a:chExt cx="6269182" cy="5662115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928AC933-D6BE-4035-B9C4-85BB122ED783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4B881EB-FEF0-41C8-8E5C-5920F3F131F7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8B2F11EA-7CDC-47DB-B7D3-5BD807139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789" y="3625262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E3F5EDD3-DB6E-42F7-ABF5-2BBB769D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811637"/>
                <a:ext cx="2398121" cy="134813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432F3FC-7D3A-48C1-8703-B779888EB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994" y="2015160"/>
                <a:ext cx="2573087" cy="1529945"/>
              </a:xfrm>
              <a:prstGeom prst="rect">
                <a:avLst/>
              </a:prstGeom>
            </p:spPr>
          </p:pic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xmlns="" id="{17C447AA-E47F-4375-87D8-666E08D6118E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 64">
                <a:extLst>
                  <a:ext uri="{FF2B5EF4-FFF2-40B4-BE49-F238E27FC236}">
                    <a16:creationId xmlns:a16="http://schemas.microsoft.com/office/drawing/2014/main" xmlns="" id="{242759AE-09C5-48D3-8862-FD6D851F05DB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 65">
                <a:extLst>
                  <a:ext uri="{FF2B5EF4-FFF2-40B4-BE49-F238E27FC236}">
                    <a16:creationId xmlns:a16="http://schemas.microsoft.com/office/drawing/2014/main" xmlns="" id="{FD378AE4-077D-439E-A040-C22BA57827F4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66">
                <a:extLst>
                  <a:ext uri="{FF2B5EF4-FFF2-40B4-BE49-F238E27FC236}">
                    <a16:creationId xmlns:a16="http://schemas.microsoft.com/office/drawing/2014/main" xmlns="" id="{19B96C02-9A91-4006-9923-4EC528C06242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 67">
                <a:extLst>
                  <a:ext uri="{FF2B5EF4-FFF2-40B4-BE49-F238E27FC236}">
                    <a16:creationId xmlns:a16="http://schemas.microsoft.com/office/drawing/2014/main" xmlns="" id="{32627291-ADE1-44EA-8BDF-EBF6B211F120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 68">
                <a:extLst>
                  <a:ext uri="{FF2B5EF4-FFF2-40B4-BE49-F238E27FC236}">
                    <a16:creationId xmlns:a16="http://schemas.microsoft.com/office/drawing/2014/main" xmlns="" id="{0FD88E5B-B951-4243-A1ED-36D2F0D44947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 69">
                <a:extLst>
                  <a:ext uri="{FF2B5EF4-FFF2-40B4-BE49-F238E27FC236}">
                    <a16:creationId xmlns:a16="http://schemas.microsoft.com/office/drawing/2014/main" xmlns="" id="{58DD4A81-A706-41AD-9B07-ACA6E8BF6AE5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Freeform 70">
                <a:extLst>
                  <a:ext uri="{FF2B5EF4-FFF2-40B4-BE49-F238E27FC236}">
                    <a16:creationId xmlns:a16="http://schemas.microsoft.com/office/drawing/2014/main" xmlns="" id="{F3C97E3C-BBCF-4356-A2F2-A417290134A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 71">
                <a:extLst>
                  <a:ext uri="{FF2B5EF4-FFF2-40B4-BE49-F238E27FC236}">
                    <a16:creationId xmlns:a16="http://schemas.microsoft.com/office/drawing/2014/main" xmlns="" id="{84C1E7E9-7A79-4D25-AC15-3314D0CA90C9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 72">
                <a:extLst>
                  <a:ext uri="{FF2B5EF4-FFF2-40B4-BE49-F238E27FC236}">
                    <a16:creationId xmlns:a16="http://schemas.microsoft.com/office/drawing/2014/main" xmlns="" id="{37571F69-E916-4527-B424-A67A97A49CFB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 73">
                <a:extLst>
                  <a:ext uri="{FF2B5EF4-FFF2-40B4-BE49-F238E27FC236}">
                    <a16:creationId xmlns:a16="http://schemas.microsoft.com/office/drawing/2014/main" xmlns="" id="{0720C3B1-F1EB-4419-B642-E1F4C3604BEE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xmlns="" id="{E3E41B02-2FC5-45B4-BC45-EAD6AA7BAEF5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6410EE84-CEB2-43F7-B0B8-7EA1ECA015E1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3C3ED11C-2559-46E1-BC4A-C3C8009E598C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C5D8136A-F28A-4EC4-823C-9002B4257284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xmlns="" id="{7D5E0D53-2B39-4B68-A58F-E82B34A55672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xmlns="" id="{E79F19EE-E238-4CD5-A7D0-7BADDC553B32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6" name="Freeform 94">
            <a:extLst>
              <a:ext uri="{FF2B5EF4-FFF2-40B4-BE49-F238E27FC236}">
                <a16:creationId xmlns:a16="http://schemas.microsoft.com/office/drawing/2014/main" xmlns="" id="{FDE06387-B271-4473-8995-707748CA0F1F}"/>
              </a:ext>
            </a:extLst>
          </p:cNvPr>
          <p:cNvSpPr/>
          <p:nvPr/>
        </p:nvSpPr>
        <p:spPr>
          <a:xfrm rot="20946312" flipH="1" flipV="1">
            <a:off x="3399951" y="4541221"/>
            <a:ext cx="4154272" cy="135830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Freeform 28">
            <a:extLst>
              <a:ext uri="{FF2B5EF4-FFF2-40B4-BE49-F238E27FC236}">
                <a16:creationId xmlns:a16="http://schemas.microsoft.com/office/drawing/2014/main" xmlns="" id="{404C273D-441A-435F-993F-6366C1627205}"/>
              </a:ext>
            </a:extLst>
          </p:cNvPr>
          <p:cNvSpPr/>
          <p:nvPr/>
        </p:nvSpPr>
        <p:spPr>
          <a:xfrm>
            <a:off x="3226885" y="1587163"/>
            <a:ext cx="5481498" cy="892724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Freeform 83">
            <a:extLst>
              <a:ext uri="{FF2B5EF4-FFF2-40B4-BE49-F238E27FC236}">
                <a16:creationId xmlns:a16="http://schemas.microsoft.com/office/drawing/2014/main" xmlns="" id="{2BBDF852-581A-4308-8DD6-F32D3ACA1F72}"/>
              </a:ext>
            </a:extLst>
          </p:cNvPr>
          <p:cNvSpPr/>
          <p:nvPr/>
        </p:nvSpPr>
        <p:spPr>
          <a:xfrm rot="653688" flipV="1">
            <a:off x="3999264" y="4642158"/>
            <a:ext cx="4442427" cy="676328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9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8B6C12-F801-4DFF-A189-41B3B0F46568}"/>
              </a:ext>
            </a:extLst>
          </p:cNvPr>
          <p:cNvGrpSpPr/>
          <p:nvPr/>
        </p:nvGrpSpPr>
        <p:grpSpPr>
          <a:xfrm>
            <a:off x="681545" y="57363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ED5D3DB-8C15-48AE-8B48-0957D4D5629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5D52596-5653-4811-A920-A7D4B7A0F6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B98A02-A388-4061-AD71-62C2205297DB}"/>
              </a:ext>
            </a:extLst>
          </p:cNvPr>
          <p:cNvSpPr txBox="1"/>
          <p:nvPr/>
        </p:nvSpPr>
        <p:spPr>
          <a:xfrm>
            <a:off x="1265480" y="576061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Những đèn lồng nào ghi phép tính có kết quả bằng nhau?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57E3CE-3F87-428B-800A-CC2AA3C7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44" y="1557399"/>
            <a:ext cx="6600372" cy="42624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13D4DA1-6F75-45EF-B92F-C25C5D17B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883253" y="2472672"/>
            <a:ext cx="914400" cy="14054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591FF2A-8971-4BFA-ACC8-139A540867DE}"/>
              </a:ext>
            </a:extLst>
          </p:cNvPr>
          <p:cNvGrpSpPr/>
          <p:nvPr/>
        </p:nvGrpSpPr>
        <p:grpSpPr>
          <a:xfrm>
            <a:off x="7043399" y="2472672"/>
            <a:ext cx="753626" cy="1513709"/>
            <a:chOff x="9177868" y="1784800"/>
            <a:chExt cx="753626" cy="15137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03FC59F-A459-4BA9-B8F7-C4ACA798B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B127919-91B4-442C-82D2-9C00DEB0092E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3448466-5EAD-4E8C-98F4-C7C15CC440AC}"/>
              </a:ext>
            </a:extLst>
          </p:cNvPr>
          <p:cNvGrpSpPr/>
          <p:nvPr/>
        </p:nvGrpSpPr>
        <p:grpSpPr>
          <a:xfrm>
            <a:off x="5435254" y="2217132"/>
            <a:ext cx="830179" cy="1405467"/>
            <a:chOff x="2162406" y="3630249"/>
            <a:chExt cx="830179" cy="14054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A4006A1-A219-42B3-A6D8-33852BBA2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81D3FA8F-167A-47E2-8DD4-295FB47D17E5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1EB815BF-BCC4-4D2C-AFAC-CAB38E5076CC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9D8905-A222-4FE0-B71F-CF80D7C333DF}"/>
              </a:ext>
            </a:extLst>
          </p:cNvPr>
          <p:cNvSpPr txBox="1"/>
          <p:nvPr/>
        </p:nvSpPr>
        <p:spPr>
          <a:xfrm>
            <a:off x="1265480" y="513236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573DDC-1998-446C-8808-6E044D35C95D}"/>
              </a:ext>
            </a:extLst>
          </p:cNvPr>
          <p:cNvSpPr txBox="1"/>
          <p:nvPr/>
        </p:nvSpPr>
        <p:spPr>
          <a:xfrm>
            <a:off x="2071697" y="5697341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+ 7 = 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AAA2855-F2FE-4AB6-B7C6-17BAD2B99AA6}"/>
              </a:ext>
            </a:extLst>
          </p:cNvPr>
          <p:cNvSpPr txBox="1"/>
          <p:nvPr/>
        </p:nvSpPr>
        <p:spPr>
          <a:xfrm>
            <a:off x="7364135" y="5697341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11644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0" grpId="0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518</Words>
  <Application>Microsoft Office PowerPoint</Application>
  <PresentationFormat>Custom</PresentationFormat>
  <Paragraphs>129</Paragraphs>
  <Slides>21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2021-07-24T01:07:49Z</dcterms:created>
  <dcterms:modified xsi:type="dcterms:W3CDTF">2021-09-28T09:24:22Z</dcterms:modified>
</cp:coreProperties>
</file>