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19"/>
  </p:notesMasterIdLst>
  <p:handoutMasterIdLst>
    <p:handoutMasterId r:id="rId20"/>
  </p:handoutMasterIdLst>
  <p:sldIdLst>
    <p:sldId id="2007577109" r:id="rId3"/>
    <p:sldId id="257" r:id="rId4"/>
    <p:sldId id="258" r:id="rId5"/>
    <p:sldId id="299" r:id="rId6"/>
    <p:sldId id="260" r:id="rId7"/>
    <p:sldId id="261" r:id="rId8"/>
    <p:sldId id="263" r:id="rId9"/>
    <p:sldId id="262" r:id="rId10"/>
    <p:sldId id="2007577095" r:id="rId11"/>
    <p:sldId id="2007577096" r:id="rId12"/>
    <p:sldId id="2007577099" r:id="rId13"/>
    <p:sldId id="2007577105" r:id="rId14"/>
    <p:sldId id="2007577097" r:id="rId15"/>
    <p:sldId id="2007577110" r:id="rId16"/>
    <p:sldId id="2007577102" r:id="rId17"/>
    <p:sldId id="200757710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B3FF"/>
    <a:srgbClr val="DB93FF"/>
    <a:srgbClr val="E3AB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5AA65-7742-404E-B61C-4101D94F6899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EEF8D-D37E-4FA2-BCC9-24F19536B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57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45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8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61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62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00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9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7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16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91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093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7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2021/8/12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3107852" y="2058493"/>
            <a:ext cx="73130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616C-8299-4076-8D87-B2DE53346399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13" Type="http://schemas.microsoft.com/office/2007/relationships/hdphoto" Target="../media/hdphoto15.wdp"/><Relationship Id="rId18" Type="http://schemas.openxmlformats.org/officeDocument/2006/relationships/image" Target="../media/image57.png"/><Relationship Id="rId3" Type="http://schemas.openxmlformats.org/officeDocument/2006/relationships/image" Target="../media/image46.jpg"/><Relationship Id="rId7" Type="http://schemas.openxmlformats.org/officeDocument/2006/relationships/image" Target="../media/image50.jpg"/><Relationship Id="rId12" Type="http://schemas.openxmlformats.org/officeDocument/2006/relationships/image" Target="../media/image54.png"/><Relationship Id="rId17" Type="http://schemas.microsoft.com/office/2007/relationships/hdphoto" Target="../media/hdphoto17.wdp"/><Relationship Id="rId2" Type="http://schemas.openxmlformats.org/officeDocument/2006/relationships/image" Target="../media/image45.jp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jpg"/><Relationship Id="rId11" Type="http://schemas.microsoft.com/office/2007/relationships/hdphoto" Target="../media/hdphoto14.wdp"/><Relationship Id="rId5" Type="http://schemas.openxmlformats.org/officeDocument/2006/relationships/image" Target="../media/image48.jpg"/><Relationship Id="rId15" Type="http://schemas.microsoft.com/office/2007/relationships/hdphoto" Target="../media/hdphoto16.wdp"/><Relationship Id="rId10" Type="http://schemas.openxmlformats.org/officeDocument/2006/relationships/image" Target="../media/image53.png"/><Relationship Id="rId19" Type="http://schemas.openxmlformats.org/officeDocument/2006/relationships/image" Target="../media/image58.png"/><Relationship Id="rId4" Type="http://schemas.openxmlformats.org/officeDocument/2006/relationships/image" Target="../media/image47.jpg"/><Relationship Id="rId9" Type="http://schemas.openxmlformats.org/officeDocument/2006/relationships/image" Target="../media/image52.jpg"/><Relationship Id="rId1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30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36.png"/><Relationship Id="rId18" Type="http://schemas.microsoft.com/office/2007/relationships/hdphoto" Target="../media/hdphoto8.wdp"/><Relationship Id="rId3" Type="http://schemas.openxmlformats.org/officeDocument/2006/relationships/image" Target="../media/image33.png"/><Relationship Id="rId21" Type="http://schemas.openxmlformats.org/officeDocument/2006/relationships/image" Target="../media/image40.png"/><Relationship Id="rId7" Type="http://schemas.openxmlformats.org/officeDocument/2006/relationships/slide" Target="slide6.xml"/><Relationship Id="rId12" Type="http://schemas.microsoft.com/office/2007/relationships/hdphoto" Target="../media/hdphoto4.wdp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4.xml"/><Relationship Id="rId6" Type="http://schemas.openxmlformats.org/officeDocument/2006/relationships/slide" Target="slide5.xml"/><Relationship Id="rId11" Type="http://schemas.openxmlformats.org/officeDocument/2006/relationships/image" Target="../media/image35.png"/><Relationship Id="rId5" Type="http://schemas.microsoft.com/office/2007/relationships/hdphoto" Target="../media/hdphoto2.wdp"/><Relationship Id="rId15" Type="http://schemas.openxmlformats.org/officeDocument/2006/relationships/image" Target="../media/image37.png"/><Relationship Id="rId23" Type="http://schemas.openxmlformats.org/officeDocument/2006/relationships/image" Target="../media/image41.GIF"/><Relationship Id="rId10" Type="http://schemas.microsoft.com/office/2007/relationships/hdphoto" Target="../media/hdphoto5.wdp"/><Relationship Id="rId19" Type="http://schemas.openxmlformats.org/officeDocument/2006/relationships/image" Target="../media/image39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0.png"/><Relationship Id="rId7" Type="http://schemas.microsoft.com/office/2007/relationships/hdphoto" Target="../media/hdphoto1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11" Type="http://schemas.microsoft.com/office/2007/relationships/hdphoto" Target="../media/hdphoto13.wdp"/><Relationship Id="rId5" Type="http://schemas.openxmlformats.org/officeDocument/2006/relationships/slide" Target="slide4.xml"/><Relationship Id="rId10" Type="http://schemas.openxmlformats.org/officeDocument/2006/relationships/image" Target="../media/image44.png"/><Relationship Id="rId4" Type="http://schemas.microsoft.com/office/2007/relationships/hdphoto" Target="../media/hdphoto2.wdp"/><Relationship Id="rId9" Type="http://schemas.microsoft.com/office/2007/relationships/hdphoto" Target="../media/hdphoto1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0.png"/><Relationship Id="rId7" Type="http://schemas.microsoft.com/office/2007/relationships/hdphoto" Target="../media/hdphoto1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11" Type="http://schemas.microsoft.com/office/2007/relationships/hdphoto" Target="../media/hdphoto13.wdp"/><Relationship Id="rId5" Type="http://schemas.openxmlformats.org/officeDocument/2006/relationships/slide" Target="slide4.xml"/><Relationship Id="rId10" Type="http://schemas.openxmlformats.org/officeDocument/2006/relationships/image" Target="../media/image44.png"/><Relationship Id="rId4" Type="http://schemas.microsoft.com/office/2007/relationships/hdphoto" Target="../media/hdphoto2.wdp"/><Relationship Id="rId9" Type="http://schemas.microsoft.com/office/2007/relationships/hdphoto" Target="../media/hdphoto1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0.png"/><Relationship Id="rId7" Type="http://schemas.microsoft.com/office/2007/relationships/hdphoto" Target="../media/hdphoto1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11" Type="http://schemas.microsoft.com/office/2007/relationships/hdphoto" Target="../media/hdphoto13.wdp"/><Relationship Id="rId5" Type="http://schemas.openxmlformats.org/officeDocument/2006/relationships/slide" Target="slide4.xml"/><Relationship Id="rId10" Type="http://schemas.openxmlformats.org/officeDocument/2006/relationships/image" Target="../media/image44.png"/><Relationship Id="rId4" Type="http://schemas.microsoft.com/office/2007/relationships/hdphoto" Target="../media/hdphoto2.wdp"/><Relationship Id="rId9" Type="http://schemas.microsoft.com/office/2007/relationships/hdphoto" Target="../media/hdphoto1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0.png"/><Relationship Id="rId7" Type="http://schemas.microsoft.com/office/2007/relationships/hdphoto" Target="../media/hdphoto1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11" Type="http://schemas.microsoft.com/office/2007/relationships/hdphoto" Target="../media/hdphoto13.wdp"/><Relationship Id="rId5" Type="http://schemas.openxmlformats.org/officeDocument/2006/relationships/slide" Target="slide4.xml"/><Relationship Id="rId10" Type="http://schemas.openxmlformats.org/officeDocument/2006/relationships/image" Target="../media/image44.png"/><Relationship Id="rId4" Type="http://schemas.microsoft.com/office/2007/relationships/hdphoto" Target="../media/hdphoto2.wdp"/><Relationship Id="rId9" Type="http://schemas.microsoft.com/office/2007/relationships/hdphoto" Target="../media/hdphoto1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2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7C7689-D66F-4257-B840-6C67106E1283}"/>
              </a:ext>
            </a:extLst>
          </p:cNvPr>
          <p:cNvSpPr txBox="1"/>
          <p:nvPr/>
        </p:nvSpPr>
        <p:spPr>
          <a:xfrm>
            <a:off x="5486399" y="3429000"/>
            <a:ext cx="3168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- </a:t>
            </a:r>
            <a:r>
              <a:rPr lang="en-US" sz="3600" dirty="0" err="1"/>
              <a:t>Điểm</a:t>
            </a:r>
            <a:endParaRPr lang="en-US" sz="3600" dirty="0"/>
          </a:p>
          <a:p>
            <a:r>
              <a:rPr lang="en-US" sz="3600" dirty="0"/>
              <a:t>- </a:t>
            </a:r>
            <a:r>
              <a:rPr lang="en-US" sz="3600" dirty="0" err="1"/>
              <a:t>Đoạn</a:t>
            </a:r>
            <a:r>
              <a:rPr lang="en-US" sz="3600" dirty="0"/>
              <a:t> </a:t>
            </a:r>
            <a:r>
              <a:rPr lang="en-US" sz="3600" dirty="0" err="1"/>
              <a:t>thẳng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CBE6BA-CC80-46BF-81E3-A2F9EA691E81}"/>
              </a:ext>
            </a:extLst>
          </p:cNvPr>
          <p:cNvSpPr txBox="1"/>
          <p:nvPr/>
        </p:nvSpPr>
        <p:spPr>
          <a:xfrm>
            <a:off x="3823607" y="636771"/>
            <a:ext cx="476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Điểm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A2BB398-201C-425D-B4B6-AAFE7209DE8D}"/>
              </a:ext>
            </a:extLst>
          </p:cNvPr>
          <p:cNvGrpSpPr/>
          <p:nvPr/>
        </p:nvGrpSpPr>
        <p:grpSpPr>
          <a:xfrm>
            <a:off x="2171700" y="1489710"/>
            <a:ext cx="7733030" cy="729615"/>
            <a:chOff x="2171700" y="1489710"/>
            <a:chExt cx="7733030" cy="72961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85868A2-FCE1-4F25-9BD0-6652B954C576}"/>
                </a:ext>
              </a:extLst>
            </p:cNvPr>
            <p:cNvSpPr/>
            <p:nvPr/>
          </p:nvSpPr>
          <p:spPr>
            <a:xfrm>
              <a:off x="2171700" y="1490189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C814794-C7CE-46A5-9A76-E712E5A348F3}"/>
                </a:ext>
              </a:extLst>
            </p:cNvPr>
            <p:cNvSpPr/>
            <p:nvPr/>
          </p:nvSpPr>
          <p:spPr>
            <a:xfrm>
              <a:off x="9836150" y="1489710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4169612A-5DD0-4A39-B008-7DBBBC0D50B6}"/>
                </a:ext>
              </a:extLst>
            </p:cNvPr>
            <p:cNvSpPr/>
            <p:nvPr/>
          </p:nvSpPr>
          <p:spPr>
            <a:xfrm rot="10800000">
              <a:off x="2733674" y="1524000"/>
              <a:ext cx="806577" cy="695325"/>
            </a:xfrm>
            <a:prstGeom prst="triangle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73CE027F-CD23-476A-960A-B186A3407AFD}"/>
                </a:ext>
              </a:extLst>
            </p:cNvPr>
            <p:cNvSpPr/>
            <p:nvPr/>
          </p:nvSpPr>
          <p:spPr>
            <a:xfrm rot="10800000">
              <a:off x="8379713" y="1524000"/>
              <a:ext cx="806577" cy="695325"/>
            </a:xfrm>
            <a:prstGeom prst="triangle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7EDAFECC-84FB-4D35-9FDF-77B9B600ED09}"/>
                </a:ext>
              </a:extLst>
            </p:cNvPr>
            <p:cNvSpPr/>
            <p:nvPr/>
          </p:nvSpPr>
          <p:spPr>
            <a:xfrm rot="10800000">
              <a:off x="4346828" y="1524000"/>
              <a:ext cx="806577" cy="695325"/>
            </a:xfrm>
            <a:prstGeom prst="triangle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24F6002E-DAFD-44D5-B3F3-6730D0015726}"/>
                </a:ext>
              </a:extLst>
            </p:cNvPr>
            <p:cNvSpPr/>
            <p:nvPr/>
          </p:nvSpPr>
          <p:spPr>
            <a:xfrm rot="10800000">
              <a:off x="5153405" y="1524000"/>
              <a:ext cx="806577" cy="695325"/>
            </a:xfrm>
            <a:prstGeom prst="triangle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04D8BD82-A1AF-4806-BF44-961991F69CF8}"/>
                </a:ext>
              </a:extLst>
            </p:cNvPr>
            <p:cNvSpPr/>
            <p:nvPr/>
          </p:nvSpPr>
          <p:spPr>
            <a:xfrm rot="10800000">
              <a:off x="5959982" y="1524000"/>
              <a:ext cx="806577" cy="695325"/>
            </a:xfrm>
            <a:prstGeom prst="triangle">
              <a:avLst/>
            </a:prstGeom>
            <a:blipFill>
              <a:blip r:embed="rId6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89D4C7A2-8213-4CAB-A3A5-30D4E18980EA}"/>
                </a:ext>
              </a:extLst>
            </p:cNvPr>
            <p:cNvSpPr/>
            <p:nvPr/>
          </p:nvSpPr>
          <p:spPr>
            <a:xfrm rot="10800000">
              <a:off x="6766559" y="1524000"/>
              <a:ext cx="806577" cy="695325"/>
            </a:xfrm>
            <a:prstGeom prst="triangle">
              <a:avLst/>
            </a:prstGeom>
            <a:blipFill>
              <a:blip r:embed="rId7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5CBBB53B-98CA-4B13-BF4E-B357C0F63CDD}"/>
                </a:ext>
              </a:extLst>
            </p:cNvPr>
            <p:cNvSpPr/>
            <p:nvPr/>
          </p:nvSpPr>
          <p:spPr>
            <a:xfrm rot="10800000">
              <a:off x="7573136" y="1524000"/>
              <a:ext cx="806577" cy="695325"/>
            </a:xfrm>
            <a:prstGeom prst="triangle">
              <a:avLst/>
            </a:prstGeom>
            <a:blipFill>
              <a:blip r:embed="rId8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F80049D7-BD0A-4702-AECF-5C330153549B}"/>
                </a:ext>
              </a:extLst>
            </p:cNvPr>
            <p:cNvSpPr/>
            <p:nvPr/>
          </p:nvSpPr>
          <p:spPr>
            <a:xfrm rot="10800000">
              <a:off x="3540251" y="1524000"/>
              <a:ext cx="806577" cy="695325"/>
            </a:xfrm>
            <a:prstGeom prst="triangle">
              <a:avLst/>
            </a:prstGeom>
            <a:blipFill>
              <a:blip r:embed="rId9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32FBE86-3A93-454E-92A6-51736A641490}"/>
                </a:ext>
              </a:extLst>
            </p:cNvPr>
            <p:cNvCxnSpPr/>
            <p:nvPr/>
          </p:nvCxnSpPr>
          <p:spPr>
            <a:xfrm>
              <a:off x="2209800" y="1524000"/>
              <a:ext cx="7645400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4" descr="Nail Cartoon High Res Stock Images | Shutterstock">
            <a:extLst>
              <a:ext uri="{FF2B5EF4-FFF2-40B4-BE49-F238E27FC236}">
                <a16:creationId xmlns:a16="http://schemas.microsoft.com/office/drawing/2014/main" id="{FD4963D2-913E-474D-BCFA-B0AD0D20BC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>
            <a:off x="1977614" y="1263520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Nail Cartoon High Res Stock Images | Shutterstock">
            <a:extLst>
              <a:ext uri="{FF2B5EF4-FFF2-40B4-BE49-F238E27FC236}">
                <a16:creationId xmlns:a16="http://schemas.microsoft.com/office/drawing/2014/main" id="{E552BB86-7C28-4927-AA3A-CBAAFED967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 rot="4889923">
            <a:off x="9862378" y="1259227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8">
            <a:extLst>
              <a:ext uri="{FF2B5EF4-FFF2-40B4-BE49-F238E27FC236}">
                <a16:creationId xmlns:a16="http://schemas.microsoft.com/office/drawing/2014/main" id="{AEEDC772-004D-4461-BF7F-772D7A7B4EAF}"/>
              </a:ext>
            </a:extLst>
          </p:cNvPr>
          <p:cNvSpPr/>
          <p:nvPr/>
        </p:nvSpPr>
        <p:spPr>
          <a:xfrm>
            <a:off x="759304" y="2415268"/>
            <a:ext cx="4394101" cy="11508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Dây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treo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cờ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đoạn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thẳng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Đầu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mỗi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chiếc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đinh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điểm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F184A4-5154-41F2-9A41-3924724DFB77}"/>
              </a:ext>
            </a:extLst>
          </p:cNvPr>
          <p:cNvSpPr txBox="1"/>
          <p:nvPr/>
        </p:nvSpPr>
        <p:spPr>
          <a:xfrm>
            <a:off x="5556693" y="2690455"/>
            <a:ext cx="5425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1 </a:t>
            </a:r>
            <a:r>
              <a:rPr lang="en-US" sz="2800" dirty="0" err="1"/>
              <a:t>dấu</a:t>
            </a:r>
            <a:r>
              <a:rPr lang="en-US" sz="2800" dirty="0"/>
              <a:t> </a:t>
            </a:r>
            <a:r>
              <a:rPr lang="en-US" sz="2800" dirty="0" err="1"/>
              <a:t>chấm</a:t>
            </a:r>
            <a:endParaRPr lang="en-US" sz="28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043EFD7-C1BA-4000-BF9D-1E82B5F8DAB7}"/>
              </a:ext>
            </a:extLst>
          </p:cNvPr>
          <p:cNvGrpSpPr/>
          <p:nvPr/>
        </p:nvGrpSpPr>
        <p:grpSpPr>
          <a:xfrm>
            <a:off x="5764039" y="3489135"/>
            <a:ext cx="623698" cy="804558"/>
            <a:chOff x="5764039" y="3489135"/>
            <a:chExt cx="623698" cy="80455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DB8B8CD-B821-4821-A594-0A369CA41E70}"/>
                </a:ext>
              </a:extLst>
            </p:cNvPr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7A42CC4-ACAD-4985-8421-90A2486AEDFD}"/>
                </a:ext>
              </a:extLst>
            </p:cNvPr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54DE872-ECFF-47FF-940A-E09A8997BA48}"/>
              </a:ext>
            </a:extLst>
          </p:cNvPr>
          <p:cNvGrpSpPr/>
          <p:nvPr/>
        </p:nvGrpSpPr>
        <p:grpSpPr>
          <a:xfrm>
            <a:off x="7169847" y="3489135"/>
            <a:ext cx="623698" cy="804558"/>
            <a:chOff x="5764039" y="3489135"/>
            <a:chExt cx="623698" cy="80455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58F695C-18F5-4089-BA81-7CF2E00A8AD3}"/>
                </a:ext>
              </a:extLst>
            </p:cNvPr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4177D06-BA50-41AC-A3C3-237ED58A698A}"/>
                </a:ext>
              </a:extLst>
            </p:cNvPr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8AD98CC-5755-4DEA-85DF-9C94190B8C6E}"/>
              </a:ext>
            </a:extLst>
          </p:cNvPr>
          <p:cNvGrpSpPr/>
          <p:nvPr/>
        </p:nvGrpSpPr>
        <p:grpSpPr>
          <a:xfrm>
            <a:off x="10232287" y="3489135"/>
            <a:ext cx="623698" cy="804558"/>
            <a:chOff x="5764039" y="3489135"/>
            <a:chExt cx="623698" cy="80455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1017496-FF19-4FCF-BB48-16AF9E55E289}"/>
                </a:ext>
              </a:extLst>
            </p:cNvPr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78B6CB6-BA74-4205-8C1E-074BA2A99643}"/>
                </a:ext>
              </a:extLst>
            </p:cNvPr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28" name="Picture 6" descr="Ruler Vector at GetDrawings | Free download">
            <a:extLst>
              <a:ext uri="{FF2B5EF4-FFF2-40B4-BE49-F238E27FC236}">
                <a16:creationId xmlns:a16="http://schemas.microsoft.com/office/drawing/2014/main" id="{DF208045-5431-4BF7-A2F1-181BCB892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697" b="89697" l="7813" r="923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70" b="25422"/>
          <a:stretch/>
        </p:blipFill>
        <p:spPr bwMode="auto">
          <a:xfrm>
            <a:off x="6623050" y="4027432"/>
            <a:ext cx="4876800" cy="75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Cartoon pencil Royalty Free Vector Image - VectorStock">
            <a:extLst>
              <a:ext uri="{FF2B5EF4-FFF2-40B4-BE49-F238E27FC236}">
                <a16:creationId xmlns:a16="http://schemas.microsoft.com/office/drawing/2014/main" id="{EB74242F-E1B0-4F14-B50C-CB4AD7F20C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hq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7574513" y="3342210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90C6E62-4410-45A3-BAED-784710B63E2F}"/>
              </a:ext>
            </a:extLst>
          </p:cNvPr>
          <p:cNvCxnSpPr/>
          <p:nvPr/>
        </p:nvCxnSpPr>
        <p:spPr>
          <a:xfrm>
            <a:off x="7561733" y="4073910"/>
            <a:ext cx="30624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CC349F2-ECD4-4E9D-B8CC-01A8A35D3B17}"/>
              </a:ext>
            </a:extLst>
          </p:cNvPr>
          <p:cNvSpPr txBox="1"/>
          <p:nvPr/>
        </p:nvSpPr>
        <p:spPr>
          <a:xfrm>
            <a:off x="7864842" y="4110139"/>
            <a:ext cx="2712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BC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31D8CF4-BEDA-48F4-B27F-DE84701F1BA4}"/>
              </a:ext>
            </a:extLst>
          </p:cNvPr>
          <p:cNvGrpSpPr/>
          <p:nvPr/>
        </p:nvGrpSpPr>
        <p:grpSpPr>
          <a:xfrm>
            <a:off x="726536" y="4027432"/>
            <a:ext cx="2629105" cy="2337627"/>
            <a:chOff x="604444" y="3268487"/>
            <a:chExt cx="1826440" cy="182644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CFC69E8-B48A-49BC-9583-CA05DE070DFA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287FC58-B6B2-42E7-B304-B9449C1B0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6273DE3-93F8-4D39-A3F0-BA95C27CA497}"/>
              </a:ext>
            </a:extLst>
          </p:cNvPr>
          <p:cNvGrpSpPr/>
          <p:nvPr/>
        </p:nvGrpSpPr>
        <p:grpSpPr>
          <a:xfrm>
            <a:off x="3302785" y="4698326"/>
            <a:ext cx="4889737" cy="1232577"/>
            <a:chOff x="3302785" y="4698326"/>
            <a:chExt cx="4889737" cy="1232577"/>
          </a:xfrm>
        </p:grpSpPr>
        <p:grpSp>
          <p:nvGrpSpPr>
            <p:cNvPr id="36" name="Google Shape;2032;p71">
              <a:extLst>
                <a:ext uri="{FF2B5EF4-FFF2-40B4-BE49-F238E27FC236}">
                  <a16:creationId xmlns:a16="http://schemas.microsoft.com/office/drawing/2014/main" id="{F21A0BE5-5ACF-4F2A-B3C2-DC32AF87EF97}"/>
                </a:ext>
              </a:extLst>
            </p:cNvPr>
            <p:cNvGrpSpPr/>
            <p:nvPr/>
          </p:nvGrpSpPr>
          <p:grpSpPr>
            <a:xfrm rot="16200000" flipH="1">
              <a:off x="5118155" y="2882956"/>
              <a:ext cx="1232577" cy="4863318"/>
              <a:chOff x="3140775" y="3213569"/>
              <a:chExt cx="927252" cy="2565352"/>
            </a:xfrm>
          </p:grpSpPr>
          <p:sp>
            <p:nvSpPr>
              <p:cNvPr id="38" name="Google Shape;2033;p71">
                <a:extLst>
                  <a:ext uri="{FF2B5EF4-FFF2-40B4-BE49-F238E27FC236}">
                    <a16:creationId xmlns:a16="http://schemas.microsoft.com/office/drawing/2014/main" id="{52D557BB-171F-42DB-876D-F40E958624AA}"/>
                  </a:ext>
                </a:extLst>
              </p:cNvPr>
              <p:cNvSpPr/>
              <p:nvPr/>
            </p:nvSpPr>
            <p:spPr>
              <a:xfrm>
                <a:off x="3140775" y="3213569"/>
                <a:ext cx="927252" cy="2565352"/>
              </a:xfrm>
              <a:custGeom>
                <a:avLst/>
                <a:gdLst/>
                <a:ahLst/>
                <a:cxnLst/>
                <a:rect l="l" t="t" r="r" b="b"/>
                <a:pathLst>
                  <a:path w="54867" h="151796" extrusionOk="0">
                    <a:moveTo>
                      <a:pt x="7218" y="2717"/>
                    </a:moveTo>
                    <a:lnTo>
                      <a:pt x="14774" y="9783"/>
                    </a:lnTo>
                    <a:cubicBezTo>
                      <a:pt x="14925" y="9934"/>
                      <a:pt x="15121" y="10009"/>
                      <a:pt x="15325" y="10009"/>
                    </a:cubicBezTo>
                    <a:cubicBezTo>
                      <a:pt x="15462" y="10009"/>
                      <a:pt x="15603" y="9976"/>
                      <a:pt x="15737" y="9909"/>
                    </a:cubicBezTo>
                    <a:cubicBezTo>
                      <a:pt x="19853" y="8015"/>
                      <a:pt x="24286" y="7040"/>
                      <a:pt x="28789" y="7040"/>
                    </a:cubicBezTo>
                    <a:cubicBezTo>
                      <a:pt x="29459" y="7040"/>
                      <a:pt x="30131" y="7061"/>
                      <a:pt x="30803" y="7105"/>
                    </a:cubicBezTo>
                    <a:cubicBezTo>
                      <a:pt x="34612" y="7314"/>
                      <a:pt x="38378" y="7356"/>
                      <a:pt x="41852" y="9197"/>
                    </a:cubicBezTo>
                    <a:cubicBezTo>
                      <a:pt x="47460" y="12211"/>
                      <a:pt x="50055" y="18363"/>
                      <a:pt x="51143" y="24306"/>
                    </a:cubicBezTo>
                    <a:cubicBezTo>
                      <a:pt x="52608" y="32509"/>
                      <a:pt x="51561" y="41172"/>
                      <a:pt x="51436" y="49417"/>
                    </a:cubicBezTo>
                    <a:cubicBezTo>
                      <a:pt x="51268" y="60172"/>
                      <a:pt x="51268" y="70928"/>
                      <a:pt x="51561" y="81684"/>
                    </a:cubicBezTo>
                    <a:cubicBezTo>
                      <a:pt x="51561" y="81684"/>
                      <a:pt x="51561" y="81684"/>
                      <a:pt x="51561" y="81684"/>
                    </a:cubicBezTo>
                    <a:lnTo>
                      <a:pt x="51561" y="81684"/>
                    </a:lnTo>
                    <a:cubicBezTo>
                      <a:pt x="51561" y="81701"/>
                      <a:pt x="51562" y="81718"/>
                      <a:pt x="51563" y="81735"/>
                    </a:cubicBezTo>
                    <a:lnTo>
                      <a:pt x="51563" y="81735"/>
                    </a:lnTo>
                    <a:cubicBezTo>
                      <a:pt x="51857" y="92432"/>
                      <a:pt x="52858" y="103087"/>
                      <a:pt x="52482" y="113826"/>
                    </a:cubicBezTo>
                    <a:cubicBezTo>
                      <a:pt x="52147" y="124205"/>
                      <a:pt x="51310" y="137639"/>
                      <a:pt x="43610" y="145507"/>
                    </a:cubicBezTo>
                    <a:cubicBezTo>
                      <a:pt x="40254" y="148923"/>
                      <a:pt x="35812" y="150337"/>
                      <a:pt x="31148" y="150337"/>
                    </a:cubicBezTo>
                    <a:cubicBezTo>
                      <a:pt x="22838" y="150337"/>
                      <a:pt x="13824" y="145848"/>
                      <a:pt x="8999" y="140192"/>
                    </a:cubicBezTo>
                    <a:cubicBezTo>
                      <a:pt x="3056" y="133329"/>
                      <a:pt x="2135" y="123912"/>
                      <a:pt x="1842" y="115165"/>
                    </a:cubicBezTo>
                    <a:cubicBezTo>
                      <a:pt x="1382" y="102819"/>
                      <a:pt x="2428" y="90473"/>
                      <a:pt x="2930" y="78169"/>
                    </a:cubicBezTo>
                    <a:cubicBezTo>
                      <a:pt x="3516" y="64651"/>
                      <a:pt x="2595" y="51174"/>
                      <a:pt x="3181" y="37656"/>
                    </a:cubicBezTo>
                    <a:cubicBezTo>
                      <a:pt x="3474" y="31002"/>
                      <a:pt x="3600" y="23594"/>
                      <a:pt x="7115" y="17735"/>
                    </a:cubicBezTo>
                    <a:cubicBezTo>
                      <a:pt x="7701" y="16773"/>
                      <a:pt x="9208" y="15643"/>
                      <a:pt x="9417" y="14596"/>
                    </a:cubicBezTo>
                    <a:cubicBezTo>
                      <a:pt x="9626" y="13717"/>
                      <a:pt x="9166" y="12922"/>
                      <a:pt x="8957" y="12085"/>
                    </a:cubicBezTo>
                    <a:cubicBezTo>
                      <a:pt x="8090" y="9033"/>
                      <a:pt x="7510" y="5894"/>
                      <a:pt x="7218" y="2717"/>
                    </a:cubicBezTo>
                    <a:close/>
                    <a:moveTo>
                      <a:pt x="6258" y="1"/>
                    </a:moveTo>
                    <a:cubicBezTo>
                      <a:pt x="5859" y="1"/>
                      <a:pt x="5483" y="309"/>
                      <a:pt x="5483" y="785"/>
                    </a:cubicBezTo>
                    <a:cubicBezTo>
                      <a:pt x="5650" y="3757"/>
                      <a:pt x="6069" y="6728"/>
                      <a:pt x="6697" y="9658"/>
                    </a:cubicBezTo>
                    <a:cubicBezTo>
                      <a:pt x="6990" y="10871"/>
                      <a:pt x="7869" y="12629"/>
                      <a:pt x="7701" y="13843"/>
                    </a:cubicBezTo>
                    <a:cubicBezTo>
                      <a:pt x="7534" y="14889"/>
                      <a:pt x="6320" y="15977"/>
                      <a:pt x="5776" y="16898"/>
                    </a:cubicBezTo>
                    <a:cubicBezTo>
                      <a:pt x="2888" y="21669"/>
                      <a:pt x="2344" y="27277"/>
                      <a:pt x="1926" y="32760"/>
                    </a:cubicBezTo>
                    <a:cubicBezTo>
                      <a:pt x="921" y="45566"/>
                      <a:pt x="1842" y="58373"/>
                      <a:pt x="1591" y="71221"/>
                    </a:cubicBezTo>
                    <a:cubicBezTo>
                      <a:pt x="1340" y="84572"/>
                      <a:pt x="1" y="97839"/>
                      <a:pt x="168" y="111189"/>
                    </a:cubicBezTo>
                    <a:cubicBezTo>
                      <a:pt x="252" y="120146"/>
                      <a:pt x="586" y="129897"/>
                      <a:pt x="5357" y="137807"/>
                    </a:cubicBezTo>
                    <a:cubicBezTo>
                      <a:pt x="9543" y="144796"/>
                      <a:pt x="16908" y="148897"/>
                      <a:pt x="24693" y="150864"/>
                    </a:cubicBezTo>
                    <a:cubicBezTo>
                      <a:pt x="26994" y="151435"/>
                      <a:pt x="29400" y="151795"/>
                      <a:pt x="31791" y="151795"/>
                    </a:cubicBezTo>
                    <a:cubicBezTo>
                      <a:pt x="34835" y="151795"/>
                      <a:pt x="37854" y="151211"/>
                      <a:pt x="40596" y="149734"/>
                    </a:cubicBezTo>
                    <a:cubicBezTo>
                      <a:pt x="50348" y="144503"/>
                      <a:pt x="52649" y="131278"/>
                      <a:pt x="53612" y="121317"/>
                    </a:cubicBezTo>
                    <a:cubicBezTo>
                      <a:pt x="54867" y="108100"/>
                      <a:pt x="53488" y="94925"/>
                      <a:pt x="53110" y="81708"/>
                    </a:cubicBezTo>
                    <a:lnTo>
                      <a:pt x="53110" y="81708"/>
                    </a:lnTo>
                    <a:cubicBezTo>
                      <a:pt x="53110" y="81700"/>
                      <a:pt x="53110" y="81692"/>
                      <a:pt x="53110" y="81684"/>
                    </a:cubicBezTo>
                    <a:lnTo>
                      <a:pt x="53110" y="81684"/>
                    </a:lnTo>
                    <a:cubicBezTo>
                      <a:pt x="53110" y="81684"/>
                      <a:pt x="53110" y="81684"/>
                      <a:pt x="53110" y="81684"/>
                    </a:cubicBezTo>
                    <a:cubicBezTo>
                      <a:pt x="53110" y="81670"/>
                      <a:pt x="53109" y="81655"/>
                      <a:pt x="53109" y="81641"/>
                    </a:cubicBezTo>
                    <a:lnTo>
                      <a:pt x="53109" y="81641"/>
                    </a:lnTo>
                    <a:cubicBezTo>
                      <a:pt x="52900" y="72322"/>
                      <a:pt x="52859" y="62962"/>
                      <a:pt x="52942" y="53644"/>
                    </a:cubicBezTo>
                    <a:cubicBezTo>
                      <a:pt x="53068" y="45441"/>
                      <a:pt x="53779" y="37154"/>
                      <a:pt x="53235" y="28993"/>
                    </a:cubicBezTo>
                    <a:cubicBezTo>
                      <a:pt x="52608" y="19284"/>
                      <a:pt x="48715" y="8611"/>
                      <a:pt x="38169" y="6226"/>
                    </a:cubicBezTo>
                    <a:cubicBezTo>
                      <a:pt x="35657" y="5684"/>
                      <a:pt x="32932" y="5472"/>
                      <a:pt x="30284" y="5472"/>
                    </a:cubicBezTo>
                    <a:cubicBezTo>
                      <a:pt x="29049" y="5472"/>
                      <a:pt x="27831" y="5518"/>
                      <a:pt x="26660" y="5598"/>
                    </a:cubicBezTo>
                    <a:cubicBezTo>
                      <a:pt x="22804" y="5797"/>
                      <a:pt x="19023" y="6751"/>
                      <a:pt x="15497" y="8317"/>
                    </a:cubicBezTo>
                    <a:lnTo>
                      <a:pt x="15497" y="8317"/>
                    </a:lnTo>
                    <a:lnTo>
                      <a:pt x="6822" y="241"/>
                    </a:lnTo>
                    <a:cubicBezTo>
                      <a:pt x="6657" y="76"/>
                      <a:pt x="6454" y="1"/>
                      <a:pt x="6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034;p71">
                <a:extLst>
                  <a:ext uri="{FF2B5EF4-FFF2-40B4-BE49-F238E27FC236}">
                    <a16:creationId xmlns:a16="http://schemas.microsoft.com/office/drawing/2014/main" id="{4722DE13-74AE-44FD-9E19-5E6183E5026F}"/>
                  </a:ext>
                </a:extLst>
              </p:cNvPr>
              <p:cNvSpPr/>
              <p:nvPr/>
            </p:nvSpPr>
            <p:spPr>
              <a:xfrm flipH="1">
                <a:off x="3739642" y="5442684"/>
                <a:ext cx="168670" cy="197764"/>
              </a:xfrm>
              <a:custGeom>
                <a:avLst/>
                <a:gdLst/>
                <a:ahLst/>
                <a:cxnLst/>
                <a:rect l="l" t="t" r="r" b="b"/>
                <a:pathLst>
                  <a:path w="9139" h="11702" extrusionOk="0">
                    <a:moveTo>
                      <a:pt x="770" y="1"/>
                    </a:moveTo>
                    <a:cubicBezTo>
                      <a:pt x="378" y="1"/>
                      <a:pt x="1" y="252"/>
                      <a:pt x="43" y="754"/>
                    </a:cubicBezTo>
                    <a:cubicBezTo>
                      <a:pt x="252" y="5525"/>
                      <a:pt x="3182" y="9710"/>
                      <a:pt x="7534" y="11635"/>
                    </a:cubicBezTo>
                    <a:cubicBezTo>
                      <a:pt x="7646" y="11681"/>
                      <a:pt x="7755" y="11701"/>
                      <a:pt x="7860" y="11701"/>
                    </a:cubicBezTo>
                    <a:cubicBezTo>
                      <a:pt x="8622" y="11701"/>
                      <a:pt x="9139" y="10622"/>
                      <a:pt x="8329" y="10254"/>
                    </a:cubicBezTo>
                    <a:cubicBezTo>
                      <a:pt x="4437" y="8664"/>
                      <a:pt x="1842" y="4939"/>
                      <a:pt x="1591" y="754"/>
                    </a:cubicBezTo>
                    <a:cubicBezTo>
                      <a:pt x="1570" y="252"/>
                      <a:pt x="1162" y="1"/>
                      <a:pt x="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036;p71">
                <a:extLst>
                  <a:ext uri="{FF2B5EF4-FFF2-40B4-BE49-F238E27FC236}">
                    <a16:creationId xmlns:a16="http://schemas.microsoft.com/office/drawing/2014/main" id="{13CCF3CC-CC13-4BCD-9409-025FA36A88B4}"/>
                  </a:ext>
                </a:extLst>
              </p:cNvPr>
              <p:cNvSpPr/>
              <p:nvPr/>
            </p:nvSpPr>
            <p:spPr>
              <a:xfrm>
                <a:off x="3249341" y="3608032"/>
                <a:ext cx="58525" cy="190311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11261" extrusionOk="0">
                    <a:moveTo>
                      <a:pt x="2511" y="0"/>
                    </a:moveTo>
                    <a:cubicBezTo>
                      <a:pt x="2202" y="0"/>
                      <a:pt x="1895" y="165"/>
                      <a:pt x="1779" y="546"/>
                    </a:cubicBezTo>
                    <a:cubicBezTo>
                      <a:pt x="775" y="3769"/>
                      <a:pt x="189" y="7117"/>
                      <a:pt x="22" y="10507"/>
                    </a:cubicBezTo>
                    <a:cubicBezTo>
                      <a:pt x="1" y="11009"/>
                      <a:pt x="377" y="11260"/>
                      <a:pt x="764" y="11260"/>
                    </a:cubicBezTo>
                    <a:cubicBezTo>
                      <a:pt x="1152" y="11260"/>
                      <a:pt x="1549" y="11009"/>
                      <a:pt x="1570" y="10507"/>
                    </a:cubicBezTo>
                    <a:cubicBezTo>
                      <a:pt x="1738" y="7284"/>
                      <a:pt x="2323" y="4062"/>
                      <a:pt x="3286" y="965"/>
                    </a:cubicBezTo>
                    <a:cubicBezTo>
                      <a:pt x="3463" y="383"/>
                      <a:pt x="2983" y="0"/>
                      <a:pt x="2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4A3A3EB-6C27-4C78-AE3A-A74FF6B2F9CF}"/>
                </a:ext>
              </a:extLst>
            </p:cNvPr>
            <p:cNvSpPr txBox="1"/>
            <p:nvPr/>
          </p:nvSpPr>
          <p:spPr>
            <a:xfrm>
              <a:off x="3727441" y="4917788"/>
              <a:ext cx="4465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Làm</a:t>
              </a:r>
              <a:r>
                <a:rPr lang="en-US" sz="2400" dirty="0"/>
                <a:t> </a:t>
              </a:r>
              <a:r>
                <a:rPr lang="en-US" sz="2400" dirty="0" err="1"/>
                <a:t>thế</a:t>
              </a:r>
              <a:r>
                <a:rPr lang="en-US" sz="2400" dirty="0"/>
                <a:t> </a:t>
              </a:r>
              <a:r>
                <a:rPr lang="en-US" sz="2400" dirty="0" err="1"/>
                <a:t>nào</a:t>
              </a:r>
              <a:r>
                <a:rPr lang="en-US" sz="2400" dirty="0"/>
                <a:t> </a:t>
              </a:r>
              <a:r>
                <a:rPr lang="en-US" sz="2400" dirty="0" err="1"/>
                <a:t>để</a:t>
              </a:r>
              <a:r>
                <a:rPr lang="en-US" sz="2400" dirty="0"/>
                <a:t> </a:t>
              </a: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đoạn</a:t>
              </a:r>
              <a:r>
                <a:rPr lang="en-US" sz="2400" dirty="0"/>
                <a:t> </a:t>
              </a:r>
              <a:r>
                <a:rPr lang="en-US" sz="2400" dirty="0" err="1"/>
                <a:t>thẳng</a:t>
              </a:r>
              <a:r>
                <a:rPr lang="en-US" sz="2400" dirty="0"/>
                <a:t> AB </a:t>
              </a:r>
              <a:r>
                <a:rPr lang="en-US" sz="2400" dirty="0" err="1"/>
                <a:t>và</a:t>
              </a:r>
              <a:r>
                <a:rPr lang="en-US" sz="2400" dirty="0"/>
                <a:t> </a:t>
              </a:r>
              <a:r>
                <a:rPr lang="en-US" sz="2400" dirty="0" err="1"/>
                <a:t>đoạn</a:t>
              </a:r>
              <a:r>
                <a:rPr lang="en-US" sz="2400" dirty="0"/>
                <a:t> </a:t>
              </a:r>
              <a:r>
                <a:rPr lang="en-US" sz="2400" dirty="0" err="1"/>
                <a:t>thẳng</a:t>
              </a:r>
              <a:r>
                <a:rPr lang="en-US" sz="2400" dirty="0"/>
                <a:t> AC?</a:t>
              </a: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0B66B784-A0C6-46E9-B2B2-0EC4F45C4FA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98" y="391834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7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uiExpand="1" build="p" animBg="1"/>
          <p:bldP spid="18" grpId="0"/>
          <p:bldP spid="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7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uiExpand="1" build="p" animBg="1"/>
          <p:bldP spid="18" grpId="0"/>
          <p:bldP spid="31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7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9235433-0564-4F09-A1EB-DE48E74DF786}"/>
              </a:ext>
            </a:extLst>
          </p:cNvPr>
          <p:cNvSpPr/>
          <p:nvPr/>
        </p:nvSpPr>
        <p:spPr>
          <a:xfrm>
            <a:off x="1589343" y="1876402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/>
              <a:t>1</a:t>
            </a:r>
          </a:p>
        </p:txBody>
      </p:sp>
      <p:pic>
        <p:nvPicPr>
          <p:cNvPr id="3" name="Picture 2" descr="20210409041757_wm_shs-toan-2-tap-1">
            <a:extLst>
              <a:ext uri="{FF2B5EF4-FFF2-40B4-BE49-F238E27FC236}">
                <a16:creationId xmlns:a16="http://schemas.microsoft.com/office/drawing/2014/main" id="{4D6E137F-F94D-4B9E-B65D-A67C152FFD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29" t="70452" r="16679" b="6903"/>
          <a:stretch/>
        </p:blipFill>
        <p:spPr bwMode="auto">
          <a:xfrm>
            <a:off x="2986566" y="614073"/>
            <a:ext cx="8331648" cy="43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AAE377-ABE1-465E-A70D-B10694E37528}"/>
              </a:ext>
            </a:extLst>
          </p:cNvPr>
          <p:cNvSpPr/>
          <p:nvPr/>
        </p:nvSpPr>
        <p:spPr>
          <a:xfrm>
            <a:off x="2495006" y="3553093"/>
            <a:ext cx="5094514" cy="1476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5F3339-8B06-4866-9DDF-6744381E8EA5}"/>
              </a:ext>
            </a:extLst>
          </p:cNvPr>
          <p:cNvSpPr txBox="1"/>
          <p:nvPr/>
        </p:nvSpPr>
        <p:spPr>
          <a:xfrm>
            <a:off x="1262978" y="3566271"/>
            <a:ext cx="65749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Điểm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A, B, C, D, H, G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 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thẳng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AB, CD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25BE27-5F0C-4952-AA75-CB3A5903F3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09" y="614073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7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45E1621-4B3D-465F-A440-BA8DE0203F1C}"/>
              </a:ext>
            </a:extLst>
          </p:cNvPr>
          <p:cNvGrpSpPr/>
          <p:nvPr/>
        </p:nvGrpSpPr>
        <p:grpSpPr>
          <a:xfrm>
            <a:off x="1760470" y="879484"/>
            <a:ext cx="9958959" cy="1351228"/>
            <a:chOff x="857087" y="446662"/>
            <a:chExt cx="9958959" cy="135122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7EA47E0-E8DE-432A-9A83-872B4F176160}"/>
                </a:ext>
              </a:extLst>
            </p:cNvPr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Kể</a:t>
              </a:r>
              <a:r>
                <a:rPr lang="en-US" sz="2800" dirty="0"/>
                <a:t> </a:t>
              </a:r>
              <a:r>
                <a:rPr lang="en-US" sz="2800" dirty="0" err="1"/>
                <a:t>tên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52C6156-615B-4CA3-A34E-F1DBC9830FE5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74EB8E1-01D6-40F4-A4D3-D40EEAB8AD03}"/>
                </a:ext>
              </a:extLst>
            </p:cNvPr>
            <p:cNvSpPr txBox="1"/>
            <p:nvPr/>
          </p:nvSpPr>
          <p:spPr>
            <a:xfrm>
              <a:off x="1349242" y="1139055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a)                                             b)</a:t>
              </a: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02E41B-0B32-4E3D-A430-90E96BDE67BC}"/>
              </a:ext>
            </a:extLst>
          </p:cNvPr>
          <p:cNvCxnSpPr/>
          <p:nvPr/>
        </p:nvCxnSpPr>
        <p:spPr>
          <a:xfrm flipH="1">
            <a:off x="2378428" y="2248559"/>
            <a:ext cx="2234806" cy="137160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15AF1D-2EA6-4BAB-99F1-CA5F44A604D1}"/>
              </a:ext>
            </a:extLst>
          </p:cNvPr>
          <p:cNvCxnSpPr/>
          <p:nvPr/>
        </p:nvCxnSpPr>
        <p:spPr>
          <a:xfrm flipH="1" flipV="1">
            <a:off x="2378427" y="3620159"/>
            <a:ext cx="2234807" cy="105809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C347A3-BF31-4A8B-9B52-E57D9284D48F}"/>
              </a:ext>
            </a:extLst>
          </p:cNvPr>
          <p:cNvCxnSpPr/>
          <p:nvPr/>
        </p:nvCxnSpPr>
        <p:spPr>
          <a:xfrm>
            <a:off x="4613234" y="2248559"/>
            <a:ext cx="0" cy="242969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62228FD6-F866-40E7-9A4C-BE5539D91C5E}"/>
              </a:ext>
            </a:extLst>
          </p:cNvPr>
          <p:cNvGrpSpPr/>
          <p:nvPr/>
        </p:nvGrpSpPr>
        <p:grpSpPr>
          <a:xfrm>
            <a:off x="4377509" y="1680810"/>
            <a:ext cx="484428" cy="736741"/>
            <a:chOff x="3474126" y="1300240"/>
            <a:chExt cx="484428" cy="73674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1FCA00-3928-4380-92C1-6F660A4D80EB}"/>
                </a:ext>
              </a:extLst>
            </p:cNvPr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50375CA-04BD-4240-B28B-C89CCAC99945}"/>
                </a:ext>
              </a:extLst>
            </p:cNvPr>
            <p:cNvSpPr txBox="1"/>
            <p:nvPr/>
          </p:nvSpPr>
          <p:spPr>
            <a:xfrm>
              <a:off x="3474126" y="1300240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M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B377D9-7D95-4683-87D2-242446B9C654}"/>
              </a:ext>
            </a:extLst>
          </p:cNvPr>
          <p:cNvGrpSpPr/>
          <p:nvPr/>
        </p:nvGrpSpPr>
        <p:grpSpPr>
          <a:xfrm>
            <a:off x="1808273" y="3159288"/>
            <a:ext cx="665403" cy="646331"/>
            <a:chOff x="904890" y="2778718"/>
            <a:chExt cx="665403" cy="64633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A0DBDBF-9C84-4A0D-B0FF-1121DBD6C446}"/>
                </a:ext>
              </a:extLst>
            </p:cNvPr>
            <p:cNvSpPr txBox="1"/>
            <p:nvPr/>
          </p:nvSpPr>
          <p:spPr>
            <a:xfrm>
              <a:off x="1303593" y="277871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E44FE61-73C4-44E3-ACE5-4B62E3CB0230}"/>
                </a:ext>
              </a:extLst>
            </p:cNvPr>
            <p:cNvSpPr txBox="1"/>
            <p:nvPr/>
          </p:nvSpPr>
          <p:spPr>
            <a:xfrm>
              <a:off x="904890" y="290182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C48D74B-9A5E-4CBE-B8AD-D6BA3BA02F3D}"/>
              </a:ext>
            </a:extLst>
          </p:cNvPr>
          <p:cNvGrpSpPr/>
          <p:nvPr/>
        </p:nvGrpSpPr>
        <p:grpSpPr>
          <a:xfrm>
            <a:off x="4480023" y="4232438"/>
            <a:ext cx="583252" cy="771575"/>
            <a:chOff x="3576640" y="3851868"/>
            <a:chExt cx="583252" cy="77157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7A17B50-05FD-41F2-AC4E-51D13E191800}"/>
                </a:ext>
              </a:extLst>
            </p:cNvPr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E5CED8E-AF5E-471F-A508-4ED23628EC5B}"/>
                </a:ext>
              </a:extLst>
            </p:cNvPr>
            <p:cNvSpPr txBox="1"/>
            <p:nvPr/>
          </p:nvSpPr>
          <p:spPr>
            <a:xfrm>
              <a:off x="3736378" y="410022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P</a:t>
              </a: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BD80EA-67EE-4487-AC2D-6CB24BF0B1AF}"/>
              </a:ext>
            </a:extLst>
          </p:cNvPr>
          <p:cNvCxnSpPr/>
          <p:nvPr/>
        </p:nvCxnSpPr>
        <p:spPr>
          <a:xfrm>
            <a:off x="6582942" y="2569706"/>
            <a:ext cx="1495941" cy="161251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51AA17C-E721-4647-BF63-410D5B6A29EA}"/>
              </a:ext>
            </a:extLst>
          </p:cNvPr>
          <p:cNvCxnSpPr/>
          <p:nvPr/>
        </p:nvCxnSpPr>
        <p:spPr>
          <a:xfrm flipH="1">
            <a:off x="8078883" y="2780870"/>
            <a:ext cx="1046714" cy="137903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DBB655A-4E63-42DF-9115-A40B856B0429}"/>
              </a:ext>
            </a:extLst>
          </p:cNvPr>
          <p:cNvCxnSpPr/>
          <p:nvPr/>
        </p:nvCxnSpPr>
        <p:spPr>
          <a:xfrm>
            <a:off x="9125597" y="2780870"/>
            <a:ext cx="1734586" cy="102474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7A77E35-1DFE-4DAA-AE51-45AB33B73354}"/>
              </a:ext>
            </a:extLst>
          </p:cNvPr>
          <p:cNvGrpSpPr/>
          <p:nvPr/>
        </p:nvGrpSpPr>
        <p:grpSpPr>
          <a:xfrm>
            <a:off x="10720884" y="3354000"/>
            <a:ext cx="604090" cy="771575"/>
            <a:chOff x="3576640" y="3851868"/>
            <a:chExt cx="604090" cy="77157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0F91923-C3E9-4910-96F9-9EA6AE7BC09D}"/>
                </a:ext>
              </a:extLst>
            </p:cNvPr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47B582-3580-466A-AFEA-09C48614FE54}"/>
                </a:ext>
              </a:extLst>
            </p:cNvPr>
            <p:cNvSpPr txBox="1"/>
            <p:nvPr/>
          </p:nvSpPr>
          <p:spPr>
            <a:xfrm>
              <a:off x="3736378" y="410022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E709948-93A9-4263-8E77-47F58DED2B71}"/>
              </a:ext>
            </a:extLst>
          </p:cNvPr>
          <p:cNvGrpSpPr/>
          <p:nvPr/>
        </p:nvGrpSpPr>
        <p:grpSpPr>
          <a:xfrm>
            <a:off x="8976331" y="2184549"/>
            <a:ext cx="444352" cy="774143"/>
            <a:chOff x="3576639" y="3724056"/>
            <a:chExt cx="444352" cy="77414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52A9F3A-A405-4C1B-AB7F-CC0F5FF77366}"/>
                </a:ext>
              </a:extLst>
            </p:cNvPr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5069852-9EA4-40D1-AA51-91181ACD60C9}"/>
                </a:ext>
              </a:extLst>
            </p:cNvPr>
            <p:cNvSpPr txBox="1"/>
            <p:nvPr/>
          </p:nvSpPr>
          <p:spPr>
            <a:xfrm>
              <a:off x="3576639" y="3724056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93BE95C-9055-4C1D-AA80-75DE082BE3CB}"/>
              </a:ext>
            </a:extLst>
          </p:cNvPr>
          <p:cNvGrpSpPr/>
          <p:nvPr/>
        </p:nvGrpSpPr>
        <p:grpSpPr>
          <a:xfrm>
            <a:off x="7831583" y="3724740"/>
            <a:ext cx="423514" cy="994469"/>
            <a:chOff x="3487814" y="3851868"/>
            <a:chExt cx="423514" cy="99446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F612309-B543-45DC-9895-A94BAF970448}"/>
                </a:ext>
              </a:extLst>
            </p:cNvPr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CE3A678-78F0-4335-87E5-95171CD073AB}"/>
                </a:ext>
              </a:extLst>
            </p:cNvPr>
            <p:cNvSpPr txBox="1"/>
            <p:nvPr/>
          </p:nvSpPr>
          <p:spPr>
            <a:xfrm>
              <a:off x="3487814" y="432311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53C82F9-AEE7-413C-86C8-2B336557599A}"/>
              </a:ext>
            </a:extLst>
          </p:cNvPr>
          <p:cNvGrpSpPr/>
          <p:nvPr/>
        </p:nvGrpSpPr>
        <p:grpSpPr>
          <a:xfrm>
            <a:off x="6339697" y="2080620"/>
            <a:ext cx="423514" cy="660096"/>
            <a:chOff x="3498233" y="3838103"/>
            <a:chExt cx="423514" cy="66009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4A32FC2-C2BD-432E-8FA0-FA14DCA7212E}"/>
                </a:ext>
              </a:extLst>
            </p:cNvPr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A08C505-15B5-49C4-AB5D-2B21A1DD3283}"/>
                </a:ext>
              </a:extLst>
            </p:cNvPr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5844580-31AA-48FE-889F-19F7ECD43DB8}"/>
              </a:ext>
            </a:extLst>
          </p:cNvPr>
          <p:cNvSpPr txBox="1"/>
          <p:nvPr/>
        </p:nvSpPr>
        <p:spPr>
          <a:xfrm>
            <a:off x="2473676" y="4931181"/>
            <a:ext cx="2273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MN, MP , NP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290EE6F-94D6-4843-B7DA-48B4257172D0}"/>
              </a:ext>
            </a:extLst>
          </p:cNvPr>
          <p:cNvSpPr txBox="1"/>
          <p:nvPr/>
        </p:nvSpPr>
        <p:spPr>
          <a:xfrm>
            <a:off x="7607379" y="4931181"/>
            <a:ext cx="2273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AB , BC , CD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491E6DF-96BA-4199-8FE0-AAF6C146E627}"/>
              </a:ext>
            </a:extLst>
          </p:cNvPr>
          <p:cNvSpPr/>
          <p:nvPr/>
        </p:nvSpPr>
        <p:spPr>
          <a:xfrm>
            <a:off x="2473676" y="5723279"/>
            <a:ext cx="63733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2B2975E-6EFF-41C8-ABA6-9690A4076B24}"/>
              </a:ext>
            </a:extLst>
          </p:cNvPr>
          <p:cNvSpPr/>
          <p:nvPr/>
        </p:nvSpPr>
        <p:spPr>
          <a:xfrm>
            <a:off x="3111005" y="572327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6BBACDE-1B56-45E3-8C9E-DCC8EDE6B8D5}"/>
              </a:ext>
            </a:extLst>
          </p:cNvPr>
          <p:cNvSpPr/>
          <p:nvPr/>
        </p:nvSpPr>
        <p:spPr>
          <a:xfrm>
            <a:off x="3895177" y="572327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FCD93D-AE43-4BE9-86D8-E37DD20E8696}"/>
              </a:ext>
            </a:extLst>
          </p:cNvPr>
          <p:cNvSpPr/>
          <p:nvPr/>
        </p:nvSpPr>
        <p:spPr>
          <a:xfrm>
            <a:off x="7442525" y="572327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95F935B-9696-4D4B-9587-58F145313725}"/>
              </a:ext>
            </a:extLst>
          </p:cNvPr>
          <p:cNvSpPr/>
          <p:nvPr/>
        </p:nvSpPr>
        <p:spPr>
          <a:xfrm>
            <a:off x="8269342" y="572327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0FD1F61-B4FD-45C4-A86A-BE98684ED80A}"/>
              </a:ext>
            </a:extLst>
          </p:cNvPr>
          <p:cNvSpPr/>
          <p:nvPr/>
        </p:nvSpPr>
        <p:spPr>
          <a:xfrm>
            <a:off x="9048391" y="572327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FC6251B-82DD-419B-8071-F170F2DEDF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942" y="-67582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8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D2C7B1-49D5-4ED2-AC35-52886B13B3F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8E0FD5E-FC59-4FCB-972A-65BA98FE22DB}"/>
              </a:ext>
            </a:extLst>
          </p:cNvPr>
          <p:cNvSpPr/>
          <p:nvPr/>
        </p:nvSpPr>
        <p:spPr>
          <a:xfrm>
            <a:off x="1855956" y="799119"/>
            <a:ext cx="8419397" cy="2081326"/>
          </a:xfrm>
          <a:prstGeom prst="roundRect">
            <a:avLst/>
          </a:prstGeom>
          <a:solidFill>
            <a:srgbClr val="FFEAB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20210409041757_wm_shs-toan-2-tap-1">
            <a:extLst>
              <a:ext uri="{FF2B5EF4-FFF2-40B4-BE49-F238E27FC236}">
                <a16:creationId xmlns:a16="http://schemas.microsoft.com/office/drawing/2014/main" id="{A152D652-7F7D-4341-9726-35B5661244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1" t="66393" r="8162" b="15432"/>
          <a:stretch/>
        </p:blipFill>
        <p:spPr bwMode="auto">
          <a:xfrm>
            <a:off x="1360304" y="2984189"/>
            <a:ext cx="9410700" cy="30226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D78346B-27C1-417C-888E-E39C33F84EAD}"/>
              </a:ext>
            </a:extLst>
          </p:cNvPr>
          <p:cNvGrpSpPr/>
          <p:nvPr/>
        </p:nvGrpSpPr>
        <p:grpSpPr>
          <a:xfrm>
            <a:off x="1271078" y="231208"/>
            <a:ext cx="1907887" cy="617957"/>
            <a:chOff x="1144472" y="1425114"/>
            <a:chExt cx="1907887" cy="61795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8F66FE7-9A0A-4E63-8C15-CEE12B96A507}"/>
                </a:ext>
              </a:extLst>
            </p:cNvPr>
            <p:cNvGrpSpPr/>
            <p:nvPr/>
          </p:nvGrpSpPr>
          <p:grpSpPr>
            <a:xfrm>
              <a:off x="1470232" y="1476668"/>
              <a:ext cx="1582127" cy="523220"/>
              <a:chOff x="1171235" y="4800441"/>
              <a:chExt cx="1582127" cy="523220"/>
            </a:xfrm>
          </p:grpSpPr>
          <p:sp>
            <p:nvSpPr>
              <p:cNvPr id="12" name="Rounded Rectangle 4">
                <a:extLst>
                  <a:ext uri="{FF2B5EF4-FFF2-40B4-BE49-F238E27FC236}">
                    <a16:creationId xmlns:a16="http://schemas.microsoft.com/office/drawing/2014/main" id="{890F7721-EE28-4F6B-81CE-347A6022A00C}"/>
                  </a:ext>
                </a:extLst>
              </p:cNvPr>
              <p:cNvSpPr/>
              <p:nvPr/>
            </p:nvSpPr>
            <p:spPr>
              <a:xfrm>
                <a:off x="1563797" y="4822566"/>
                <a:ext cx="613345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AAFC349-F790-4022-A4A4-1973467C27AA}"/>
                  </a:ext>
                </a:extLst>
              </p:cNvPr>
              <p:cNvSpPr txBox="1"/>
              <p:nvPr/>
            </p:nvSpPr>
            <p:spPr>
              <a:xfrm>
                <a:off x="1171235" y="4800441"/>
                <a:ext cx="1582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  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5F6BCA5-28DB-4FBE-9D04-BC1EE0F49937}"/>
                </a:ext>
              </a:extLst>
            </p:cNvPr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</p:grpSp>
      <p:pic>
        <p:nvPicPr>
          <p:cNvPr id="14" name="Picture 2" descr="20210409041757_wm_shs-toan-2-tap-1">
            <a:extLst>
              <a:ext uri="{FF2B5EF4-FFF2-40B4-BE49-F238E27FC236}">
                <a16:creationId xmlns:a16="http://schemas.microsoft.com/office/drawing/2014/main" id="{08A1ECE3-22A1-4C68-BA35-64E532C5EE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2" t="44710" r="12043" b="43180"/>
          <a:stretch/>
        </p:blipFill>
        <p:spPr bwMode="auto">
          <a:xfrm>
            <a:off x="8532156" y="1124943"/>
            <a:ext cx="1412394" cy="157879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210C166-1D79-47B0-AFC4-AC5F4E418961}"/>
              </a:ext>
            </a:extLst>
          </p:cNvPr>
          <p:cNvCxnSpPr/>
          <p:nvPr/>
        </p:nvCxnSpPr>
        <p:spPr>
          <a:xfrm flipV="1">
            <a:off x="2780758" y="1914339"/>
            <a:ext cx="3048848" cy="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8405360-CEF9-42F7-A94C-476A6C1D2D9B}"/>
              </a:ext>
            </a:extLst>
          </p:cNvPr>
          <p:cNvGrpSpPr/>
          <p:nvPr/>
        </p:nvGrpSpPr>
        <p:grpSpPr>
          <a:xfrm>
            <a:off x="5674651" y="1391119"/>
            <a:ext cx="423514" cy="715210"/>
            <a:chOff x="3544616" y="3782989"/>
            <a:chExt cx="423514" cy="7152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626133E-5933-42D3-A5FD-E1323930964F}"/>
                </a:ext>
              </a:extLst>
            </p:cNvPr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3F3AABD-B195-40DD-8ECA-6B7BB4A52376}"/>
                </a:ext>
              </a:extLst>
            </p:cNvPr>
            <p:cNvSpPr txBox="1"/>
            <p:nvPr/>
          </p:nvSpPr>
          <p:spPr>
            <a:xfrm>
              <a:off x="3544616" y="37829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A76B56A-AD58-4E03-9304-ECAC435D93B7}"/>
              </a:ext>
            </a:extLst>
          </p:cNvPr>
          <p:cNvGrpSpPr/>
          <p:nvPr/>
        </p:nvGrpSpPr>
        <p:grpSpPr>
          <a:xfrm>
            <a:off x="2548587" y="1446233"/>
            <a:ext cx="423514" cy="660096"/>
            <a:chOff x="3498233" y="3838103"/>
            <a:chExt cx="423514" cy="6600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AA9D11F-E33B-4292-A851-50951D62604D}"/>
                </a:ext>
              </a:extLst>
            </p:cNvPr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0FD3D12-C3DB-432F-8EF9-997DA3BCCB0B}"/>
                </a:ext>
              </a:extLst>
            </p:cNvPr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BA89622E-22EF-42DC-B03B-B85D0359EE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909744" y="1726688"/>
            <a:ext cx="6798798" cy="1826439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232B6A20-4F35-4119-B241-6CF441AD016A}"/>
              </a:ext>
            </a:extLst>
          </p:cNvPr>
          <p:cNvSpPr/>
          <p:nvPr/>
        </p:nvSpPr>
        <p:spPr>
          <a:xfrm>
            <a:off x="2548199" y="2373683"/>
            <a:ext cx="423902" cy="506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019A103-FD2A-4707-9686-BAE79293156D}"/>
              </a:ext>
            </a:extLst>
          </p:cNvPr>
          <p:cNvCxnSpPr>
            <a:endCxn id="23" idx="0"/>
          </p:cNvCxnSpPr>
          <p:nvPr/>
        </p:nvCxnSpPr>
        <p:spPr>
          <a:xfrm flipH="1">
            <a:off x="2760150" y="1914339"/>
            <a:ext cx="819" cy="459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526DA8C-3CC1-4F49-8737-E56A9621E1C9}"/>
              </a:ext>
            </a:extLst>
          </p:cNvPr>
          <p:cNvSpPr/>
          <p:nvPr/>
        </p:nvSpPr>
        <p:spPr>
          <a:xfrm>
            <a:off x="5645743" y="2373683"/>
            <a:ext cx="423902" cy="506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6F08016-7A06-46CA-B0C5-1EEB7A4323E9}"/>
              </a:ext>
            </a:extLst>
          </p:cNvPr>
          <p:cNvCxnSpPr>
            <a:endCxn id="25" idx="0"/>
          </p:cNvCxnSpPr>
          <p:nvPr/>
        </p:nvCxnSpPr>
        <p:spPr>
          <a:xfrm flipH="1">
            <a:off x="5857694" y="1914339"/>
            <a:ext cx="819" cy="459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BBA167A-374D-4AD9-8715-DABBAFF67962}"/>
              </a:ext>
            </a:extLst>
          </p:cNvPr>
          <p:cNvSpPr txBox="1"/>
          <p:nvPr/>
        </p:nvSpPr>
        <p:spPr>
          <a:xfrm>
            <a:off x="3823965" y="1297294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5cm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819F686-DDCA-4735-BD97-F6556321E241}"/>
              </a:ext>
            </a:extLst>
          </p:cNvPr>
          <p:cNvSpPr txBox="1"/>
          <p:nvPr/>
        </p:nvSpPr>
        <p:spPr>
          <a:xfrm>
            <a:off x="4246391" y="3467641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7cm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8DBA11-207C-4B34-AC25-B51B69817B96}"/>
              </a:ext>
            </a:extLst>
          </p:cNvPr>
          <p:cNvSpPr txBox="1"/>
          <p:nvPr/>
        </p:nvSpPr>
        <p:spPr>
          <a:xfrm rot="20885464">
            <a:off x="6102613" y="4307621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9cm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BAA9853-1934-4A64-8D0F-16F3FB6FCB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767056" y="3801151"/>
            <a:ext cx="6798798" cy="182643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2E74501-E410-436D-B002-77BE404736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 rot="20918350">
            <a:off x="3138468" y="4705827"/>
            <a:ext cx="6750880" cy="182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  <p:bldP spid="23" grpId="1" animBg="1"/>
      <p:bldP spid="25" grpId="0" animBg="1"/>
      <p:bldP spid="25" grpId="1" animBg="1"/>
      <p:bldP spid="27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4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687" l="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1" r="4937"/>
          <a:stretch>
            <a:fillRect/>
          </a:stretch>
        </p:blipFill>
        <p:spPr bwMode="auto">
          <a:xfrm>
            <a:off x="4401082" y="-13856"/>
            <a:ext cx="6285437" cy="70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59566"/>
            <a:ext cx="1752601" cy="202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2328599" y="5612269"/>
            <a:ext cx="551097" cy="540344"/>
            <a:chOff x="2725503" y="6212581"/>
            <a:chExt cx="551097" cy="528220"/>
          </a:xfrm>
        </p:grpSpPr>
        <p:pic>
          <p:nvPicPr>
            <p:cNvPr id="33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870528" y="5612269"/>
            <a:ext cx="551097" cy="540344"/>
            <a:chOff x="2725503" y="6212581"/>
            <a:chExt cx="551097" cy="528220"/>
          </a:xfrm>
        </p:grpSpPr>
        <p:pic>
          <p:nvPicPr>
            <p:cNvPr id="36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81537" y="5603435"/>
            <a:ext cx="551097" cy="540344"/>
            <a:chOff x="2725503" y="6212581"/>
            <a:chExt cx="551097" cy="528220"/>
          </a:xfrm>
        </p:grpSpPr>
        <p:pic>
          <p:nvPicPr>
            <p:cNvPr id="39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523466" y="5603435"/>
            <a:ext cx="551097" cy="540344"/>
            <a:chOff x="2725503" y="6212581"/>
            <a:chExt cx="551097" cy="528220"/>
          </a:xfrm>
        </p:grpSpPr>
        <p:pic>
          <p:nvPicPr>
            <p:cNvPr id="42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719397" y="5297405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itle 1"/>
          <p:cNvSpPr txBox="1"/>
          <p:nvPr/>
        </p:nvSpPr>
        <p:spPr>
          <a:xfrm>
            <a:off x="0" y="27710"/>
            <a:ext cx="12192000" cy="1295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kumimoji="0" lang="en-US" sz="3400" b="1" i="0" u="none" strike="noStrike" kern="120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 nhau </a:t>
            </a:r>
            <a:r>
              <a:rPr kumimoji="0" lang="en-US" sz="3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 động cho bài học mới nhé, hãy giúp mẹ con sóc trả lời các câu hỏi để có thể nhặt hạt dẻ cho mùa đông nhé.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70528" y="3529162"/>
            <a:ext cx="2875801" cy="332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4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04887" y="3051199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687" l="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1" r="4937"/>
          <a:stretch>
            <a:fillRect/>
          </a:stretch>
        </p:blipFill>
        <p:spPr bwMode="auto">
          <a:xfrm>
            <a:off x="4697977" y="1"/>
            <a:ext cx="6285437" cy="70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719397" y="5297405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4822263"/>
            <a:ext cx="1698437" cy="196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Callout 21"/>
          <p:cNvSpPr/>
          <p:nvPr/>
        </p:nvSpPr>
        <p:spPr>
          <a:xfrm>
            <a:off x="1719396" y="165473"/>
            <a:ext cx="4633600" cy="2209800"/>
          </a:xfrm>
          <a:prstGeom prst="wedgeEllipseCallout">
            <a:avLst>
              <a:gd name="adj1" fmla="val 11292"/>
              <a:gd name="adj2" fmla="val 8394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23" name="Oval Callout 22"/>
          <p:cNvSpPr/>
          <p:nvPr/>
        </p:nvSpPr>
        <p:spPr>
          <a:xfrm>
            <a:off x="4905632" y="5209655"/>
            <a:ext cx="3476368" cy="1578606"/>
          </a:xfrm>
          <a:prstGeom prst="wedgeEllipseCallout">
            <a:avLst>
              <a:gd name="adj1" fmla="val 58327"/>
              <a:gd name="adj2" fmla="val -3414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Vâng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ạ!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39632" y="2857947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342" y="4099756"/>
            <a:ext cx="1862846" cy="215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Flowchart: Connector 28">
            <a:hlinkClick r:id="rId6" action="ppaction://hlinksldjump"/>
          </p:cNvPr>
          <p:cNvSpPr/>
          <p:nvPr/>
        </p:nvSpPr>
        <p:spPr>
          <a:xfrm>
            <a:off x="2707153" y="6323840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Flowchart: Connector 29">
            <a:hlinkClick r:id="rId7" action="ppaction://hlinksldjump"/>
          </p:cNvPr>
          <p:cNvSpPr/>
          <p:nvPr/>
        </p:nvSpPr>
        <p:spPr>
          <a:xfrm>
            <a:off x="4528645" y="6203679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Flowchart: Connector 30">
            <a:hlinkClick r:id="rId8" action="ppaction://hlinksldjump"/>
          </p:cNvPr>
          <p:cNvSpPr/>
          <p:nvPr/>
        </p:nvSpPr>
        <p:spPr>
          <a:xfrm>
            <a:off x="7155841" y="6179555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Flowchart: Connector 31">
            <a:hlinkClick r:id="rId8" action="ppaction://hlinksldjump"/>
          </p:cNvPr>
          <p:cNvSpPr/>
          <p:nvPr/>
        </p:nvSpPr>
        <p:spPr>
          <a:xfrm>
            <a:off x="8443258" y="6467935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35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3124201" y="6129089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4938872" y="6085796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7620001" y="5948350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8818375" y="6256064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  <a14:backgroundMark x1="37801" y1="47450" x2="61684" y2="505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5714507" y="4099757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2057400" y="6388882"/>
            <a:ext cx="250873" cy="23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7698878" y="5149960"/>
            <a:ext cx="196670" cy="18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5960641" y="5788859"/>
            <a:ext cx="167026" cy="1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8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8324068" y="5544590"/>
            <a:ext cx="283274" cy="26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8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10136137" y="6413005"/>
            <a:ext cx="308465" cy="29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8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6333254" y="6515857"/>
            <a:ext cx="283222" cy="26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618" y="238845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624" y="5334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602" y="238845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64" y="5334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113" y="9906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9946167" y="5688470"/>
            <a:ext cx="688402" cy="70617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2.03515E-7 C -0.00208 -0.00902 -0.00156 -0.00254 0.00105 -0.01526 C 0.00382 -0.02914 0.00261 -0.03562 0.01077 -0.04394 C 0.01337 -0.04926 0.01511 -0.05527 0.01789 -0.06059 C 0.01962 -0.07007 0.0191 -0.07863 0.025 -0.08441 C 0.02796 -0.09598 0.0323 -0.11286 0.03959 -0.1198 C 0.04514 -0.13159 0.05035 -0.14362 0.05764 -0.15333 C 0.06198 -0.16559 0.06893 -0.17484 0.07327 -0.1871 C 0.07587 -0.20167 0.08612 -0.2278 0.09497 -0.23612 C 0.09584 -0.23844 0.09636 -0.24075 0.0974 -0.24283 C 0.09896 -0.2463 0.10226 -0.25301 0.10226 -0.25278 C 0.10122 -0.25694 0.09862 -0.26041 0.09862 -0.2648 C 0.09862 -0.26688 0.1 -0.26827 0.10087 -0.26989 C 0.1066 -0.28168 0.11407 -0.28631 0.12379 -0.28839 C 0.12622 -0.29001 0.13021 -0.29232 0.1323 -0.2951 C 0.13334 -0.29648 0.13351 -0.29903 0.13473 -0.30019 C 0.13698 -0.30204 0.13959 -0.30227 0.14185 -0.30342 C 0.14549 -0.30504 0.15278 -0.30851 0.15278 -0.30828 C 0.16077 -0.31614 0.16893 -0.31846 0.17796 -0.32216 C 0.19202 -0.32794 0.20417 -0.3321 0.21893 -0.33395 C 0.22744 -0.33673 0.23195 -0.33094 0.23941 -0.32701 C 0.24462 -0.32031 0.25278 -0.31267 0.2599 -0.31036 C 0.26355 -0.3092 0.26719 -0.3092 0.27084 -0.30851 C 0.27257 -0.30805 0.27396 -0.30735 0.2757 -0.30689 C 0.27778 -0.30481 0.28091 -0.30435 0.28282 -0.3018 C 0.28612 -0.29718 0.28629 -0.28122 0.28889 -0.27475 C 0.29011 -0.27128 0.29202 -0.26804 0.29358 -0.2648 C 0.29445 -0.26318 0.29619 -0.25971 0.29619 -0.25948 C 0.29896 -0.24746 0.29775 -0.25301 0.29966 -0.24283 C 0.30087 -0.21647 0.29497 -0.21762 0.3033 -0.21762 " pathEditMode="relative" rAng="0" ptsTypes="fffffffffffffffffffffffffffff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9" y="-168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1.84971E-6 C -0.00208 -0.00902 -0.00191 -0.00254 -0.00069 -0.01526 C 0.00052 -0.02913 -2.22222E-6 -0.03561 0.00365 -0.04393 C 0.00486 -0.04925 0.00573 -0.05526 0.00695 -0.06058 C 0.00781 -0.07006 0.00764 -0.07861 0.01025 -0.08439 C 0.01163 -0.09595 0.01354 -0.11283 0.01702 -0.11977 C 0.01945 -0.13156 0.02188 -0.14358 0.02535 -0.15329 C 0.02726 -0.16555 0.03038 -0.1748 0.03247 -0.18705 C 0.03368 -0.20162 0.03837 -0.22774 0.04236 -0.23607 C 0.04288 -0.23838 0.04306 -0.24069 0.04358 -0.24277 C 0.04427 -0.24624 0.04584 -0.25295 0.04584 -0.25271 C 0.04531 -0.25688 0.0441 -0.26034 0.0441 -0.26474 C 0.0441 -0.26682 0.04479 -0.26821 0.04514 -0.26982 C 0.04775 -0.28162 0.05122 -0.28624 0.05573 -0.28832 C 0.05677 -0.28994 0.05868 -0.29225 0.05955 -0.29503 C 0.06007 -0.29641 0.06007 -0.29896 0.06059 -0.30011 C 0.06163 -0.30196 0.06285 -0.30219 0.06389 -0.30335 C 0.06563 -0.30497 0.06893 -0.30844 0.06893 -0.30821 C 0.07257 -0.31607 0.07639 -0.31838 0.08056 -0.32208 C 0.08698 -0.32786 0.09254 -0.33202 0.09931 -0.33387 C 0.1033 -0.33665 0.10538 -0.33087 0.10868 -0.32693 C 0.11111 -0.32023 0.11493 -0.3126 0.11823 -0.31029 C 0.11979 -0.30913 0.12153 -0.30913 0.12327 -0.30844 C 0.12396 -0.30798 0.12466 -0.30728 0.12535 -0.30682 C 0.12639 -0.30474 0.12778 -0.30428 0.12865 -0.30173 C 0.13021 -0.29711 0.13021 -0.28115 0.13143 -0.27468 C 0.13212 -0.27121 0.13299 -0.26798 0.13368 -0.26474 C 0.13403 -0.26312 0.1349 -0.25965 0.1349 -0.25942 C 0.13611 -0.2474 0.13559 -0.25295 0.13646 -0.24277 C 0.13698 -0.21641 0.1342 -0.21757 0.1382 -0.21757 " pathEditMode="relative" rAng="0" ptsTypes="fffffffffffffffffffffffffffffA">
                                      <p:cBhvr>
                                        <p:cTn id="2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3.75723E-6 C 0.00087 -0.00902 0.00052 -0.00255 -0.00052 -0.01526 C -0.00174 -0.02914 -0.00122 -0.03561 -0.00434 -0.04393 C -0.00538 -0.04925 -0.00608 -0.05526 -0.00712 -0.06058 C -0.00781 -0.07006 -0.00764 -0.07862 -0.0099 -0.0844 C -0.01111 -0.09596 -0.01267 -0.11284 -0.01562 -0.11977 C -0.01771 -0.13156 -0.01979 -0.14359 -0.02274 -0.1533 C -0.02431 -0.16555 -0.02708 -0.1748 -0.02882 -0.18706 C -0.02986 -0.20162 -0.03385 -0.22775 -0.03733 -0.23607 C -0.03767 -0.23839 -0.03785 -0.2407 -0.03837 -0.24278 C -0.03889 -0.24625 -0.0401 -0.25295 -0.0401 -0.25272 C -0.03976 -0.25688 -0.03889 -0.26035 -0.03889 -0.26474 C -0.03889 -0.26682 -0.03924 -0.26821 -0.03958 -0.26983 C -0.04184 -0.28162 -0.04479 -0.28625 -0.04861 -0.28833 C -0.04948 -0.28995 -0.05122 -0.29226 -0.05191 -0.29503 C -0.05226 -0.29642 -0.05243 -0.29896 -0.05295 -0.30012 C -0.05382 -0.30197 -0.05469 -0.3022 -0.05573 -0.30336 C -0.05712 -0.30497 -0.0599 -0.30844 -0.0599 -0.30821 C -0.06319 -0.31607 -0.06632 -0.31839 -0.06979 -0.32208 C -0.07535 -0.32787 -0.08003 -0.33203 -0.08594 -0.33388 C -0.08906 -0.33665 -0.09097 -0.33087 -0.09392 -0.32694 C -0.09601 -0.32023 -0.09913 -0.3126 -0.10191 -0.31029 C -0.10347 -0.30914 -0.10469 -0.30914 -0.10625 -0.30844 C -0.10677 -0.30798 -0.10747 -0.30729 -0.10816 -0.30682 C -0.10885 -0.30474 -0.11007 -0.30428 -0.11094 -0.30174 C -0.11215 -0.29711 -0.11215 -0.28116 -0.11337 -0.27469 C -0.11389 -0.27122 -0.11441 -0.26798 -0.1151 -0.26474 C -0.11545 -0.26313 -0.11615 -0.25966 -0.11615 -0.25943 C -0.11719 -0.2474 -0.11667 -0.25295 -0.11753 -0.24278 C -0.11806 -0.21642 -0.11562 -0.21758 -0.11875 -0.21758 " pathEditMode="relative" rAng="0" ptsTypes="fffffffffffffffffffffffffffffA">
                                      <p:cBhvr>
                                        <p:cTn id="3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1.7341E-6 C 0.00139 -0.00902 0.00087 -0.00254 -0.00104 -0.01526 C -0.00313 -0.02913 -0.00209 -0.03561 -0.00799 -0.04393 C -0.0099 -0.04925 -0.01129 -0.05526 -0.0132 -0.06058 C -0.01459 -0.07006 -0.01424 -0.07861 -0.0184 -0.08439 C -0.02049 -0.09595 -0.02379 -0.11283 -0.02882 -0.11977 C -0.03281 -0.13156 -0.03663 -0.14358 -0.04202 -0.15329 C -0.04514 -0.16555 -0.05 -0.1748 -0.0533 -0.18705 C -0.05521 -0.20162 -0.0625 -0.22774 -0.06893 -0.23607 C -0.06962 -0.23838 -0.06997 -0.24069 -0.07066 -0.24277 C -0.07188 -0.24624 -0.07413 -0.25295 -0.07413 -0.25272 C -0.07361 -0.25688 -0.0717 -0.26035 -0.0717 -0.26474 C -0.0717 -0.26682 -0.07257 -0.26821 -0.07327 -0.26982 C -0.07743 -0.28162 -0.08281 -0.28624 -0.08976 -0.28832 C -0.0915 -0.28994 -0.09445 -0.29225 -0.09601 -0.29503 C -0.0967 -0.29641 -0.09688 -0.29896 -0.09757 -0.30011 C -0.09931 -0.30196 -0.10122 -0.30219 -0.10278 -0.30335 C -0.10556 -0.30497 -0.11077 -0.30844 -0.11077 -0.30821 C -0.1165 -0.31607 -0.12257 -0.31838 -0.129 -0.32208 C -0.13906 -0.32786 -0.14792 -0.33202 -0.15851 -0.33387 C -0.16476 -0.33665 -0.16788 -0.33087 -0.17344 -0.32693 C -0.17709 -0.32023 -0.18299 -0.3126 -0.1882 -0.31029 C -0.1908 -0.30913 -0.19358 -0.30913 -0.19618 -0.30844 C -0.1974 -0.30798 -0.19827 -0.30728 -0.19965 -0.30682 C -0.20122 -0.30474 -0.20347 -0.30428 -0.20486 -0.30173 C -0.20712 -0.29711 -0.20729 -0.28115 -0.2092 -0.27468 C -0.21025 -0.27121 -0.21146 -0.26798 -0.21268 -0.26474 C -0.2132 -0.26312 -0.21459 -0.25965 -0.21459 -0.25942 C -0.2165 -0.2474 -0.21545 -0.25295 -0.21702 -0.24277 C -0.21788 -0.21641 -0.21354 -0.21757 -0.21945 -0.21757 " pathEditMode="relative" rAng="0" ptsTypes="fffffffffffffffffffffffffffffA">
                                      <p:cBhvr>
                                        <p:cTn id="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1182" y="3526272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698316" y="5561803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814" y="3078053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8" y="-103743"/>
            <a:ext cx="6629400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3141518" y="4470501"/>
            <a:ext cx="6459682" cy="227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29838" y="711520"/>
            <a:ext cx="5884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12 + 13 = 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14800" y="4824139"/>
            <a:ext cx="44196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3402175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714964" y="5668220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454" y="3198505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8" y="-103743"/>
            <a:ext cx="6629400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3720280" y="3505200"/>
            <a:ext cx="5694830" cy="324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10028" y="457200"/>
            <a:ext cx="5884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26 + 17 = 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13799" y="4209149"/>
            <a:ext cx="530779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" y="0"/>
            <a:ext cx="12188113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4631" y="3831492"/>
            <a:ext cx="2306360" cy="291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779034" y="5801255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557" y="3458675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2558260" y="-103743"/>
            <a:ext cx="7347740" cy="305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2057400" y="3692055"/>
            <a:ext cx="8839200" cy="305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8260" y="742377"/>
            <a:ext cx="6909223" cy="600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12 + 19 = 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79330" y="4636181"/>
            <a:ext cx="6705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10145" y="3554499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9373424" y="5599640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3409102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7" y="-103743"/>
            <a:ext cx="7069283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4246626" y="4470501"/>
            <a:ext cx="4279776" cy="227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3211" y="546478"/>
            <a:ext cx="6645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25 –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18 = 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76294" y="5307857"/>
            <a:ext cx="31775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89254" y="2958841"/>
            <a:ext cx="8813492" cy="20256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6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36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25: ĐIỂM, ĐOẠN THẲNG, ĐƯỜNG THẲNG, ĐƯỜNG CONG, BA ĐIỂM THẲNG HÀNG</a:t>
            </a:r>
            <a:endParaRPr lang="vi-VN" sz="36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5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2934587" y="11889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LÀM QUEN VỚI HÌNH PHẲNG</a:t>
            </a:r>
            <a:endParaRPr lang="vi-VN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286</Words>
  <Application>Microsoft Office PowerPoint</Application>
  <PresentationFormat>Widescreen</PresentationFormat>
  <Paragraphs>72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Arial-Rounded</vt:lpstr>
      <vt:lpstr>Calibri</vt:lpstr>
      <vt:lpstr>等线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16</cp:revision>
  <dcterms:created xsi:type="dcterms:W3CDTF">2021-07-24T01:07:49Z</dcterms:created>
  <dcterms:modified xsi:type="dcterms:W3CDTF">2021-08-12T14:05:34Z</dcterms:modified>
</cp:coreProperties>
</file>