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3" r:id="rId3"/>
    <p:sldId id="267" r:id="rId4"/>
    <p:sldId id="264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</p:sldIdLst>
  <p:sldSz cx="12192000" cy="6858000"/>
  <p:notesSz cx="6858000" cy="9144000"/>
  <p:embeddedFontLst>
    <p:embeddedFont>
      <p:font typeface="#9Slide03 AllRoundGothic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KaiTi" panose="02010609060101010101" pitchFamily="49" charset="-122"/>
      <p:regular r:id="rId23"/>
    </p:embeddedFont>
    <p:embeddedFont>
      <p:font typeface="UTM Aptima" panose="02040603050506020204" pitchFamily="18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0066"/>
    <a:srgbClr val="FFCC99"/>
    <a:srgbClr val="FF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groups/629898828017053" TargetMode="External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groups/629898828017053" TargetMode="External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69" y="0"/>
            <a:ext cx="2567901" cy="68580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  <p:pic>
        <p:nvPicPr>
          <p:cNvPr id="14" name="PA-图片 7">
            <a:extLst>
              <a:ext uri="{FF2B5EF4-FFF2-40B4-BE49-F238E27FC236}">
                <a16:creationId xmlns:a16="http://schemas.microsoft.com/office/drawing/2014/main" id="{39E42931-3636-B74F-96FF-5807CA1355C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4470" y="2037557"/>
            <a:ext cx="3859172" cy="3859172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4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0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4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62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73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6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1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1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5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69" y="0"/>
            <a:ext cx="2567901" cy="6858000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6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2860" y="3428999"/>
            <a:ext cx="3238461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355600" y="304800"/>
            <a:ext cx="11514667" cy="6165292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8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331" y="333396"/>
            <a:ext cx="486936" cy="486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6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6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1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9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7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9867" y="443657"/>
            <a:ext cx="10445447" cy="13381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6028" y="512591"/>
            <a:ext cx="983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Xếp các từ ngữ dưới đây vào nhóm thích hợp: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9899" y="1852265"/>
            <a:ext cx="2873829" cy="1388398"/>
            <a:chOff x="1254580" y="2595773"/>
            <a:chExt cx="2873829" cy="1388398"/>
          </a:xfrm>
        </p:grpSpPr>
        <p:grpSp>
          <p:nvGrpSpPr>
            <p:cNvPr id="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254580" y="2997583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9966"/>
                  </a:solidFill>
                  <a:latin typeface="UTM Aptima" panose="02040603050506020204" pitchFamily="18" charset="0"/>
                </a:rPr>
                <a:t> </a:t>
              </a:r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nhường bạn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60553" y="1859933"/>
            <a:ext cx="3018439" cy="1388398"/>
            <a:chOff x="1280160" y="2595773"/>
            <a:chExt cx="3018439" cy="1388398"/>
          </a:xfrm>
        </p:grpSpPr>
        <p:grpSp>
          <p:nvGrpSpPr>
            <p:cNvPr id="10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424770" y="299758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hiền lành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7688" y="1859931"/>
            <a:ext cx="3206979" cy="1388398"/>
            <a:chOff x="1280160" y="2595773"/>
            <a:chExt cx="3206979" cy="1388398"/>
          </a:xfrm>
        </p:grpSpPr>
        <p:grpSp>
          <p:nvGrpSpPr>
            <p:cNvPr id="1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613310" y="3020625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giúp đỡ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12038" y="2869560"/>
            <a:ext cx="3105285" cy="1388398"/>
            <a:chOff x="1280160" y="2595773"/>
            <a:chExt cx="3105285" cy="1388398"/>
          </a:xfrm>
        </p:grpSpPr>
        <p:grpSp>
          <p:nvGrpSpPr>
            <p:cNvPr id="20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11616" y="303001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chia sẻ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62834" y="2940606"/>
            <a:ext cx="3018799" cy="1388398"/>
            <a:chOff x="1280160" y="2595773"/>
            <a:chExt cx="3018799" cy="1388398"/>
          </a:xfrm>
        </p:grpSpPr>
        <p:grpSp>
          <p:nvGrpSpPr>
            <p:cNvPr id="2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425130" y="303397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chăm chỉ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56902" y="2940608"/>
            <a:ext cx="3140549" cy="1388398"/>
            <a:chOff x="1280160" y="2595773"/>
            <a:chExt cx="3140549" cy="1388398"/>
          </a:xfrm>
        </p:grpSpPr>
        <p:grpSp>
          <p:nvGrpSpPr>
            <p:cNvPr id="30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3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546880" y="300865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tươi vui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18182" y="4472834"/>
            <a:ext cx="9833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 ngữ chỉ hoạt động</a:t>
            </a:r>
          </a:p>
          <a:p>
            <a:pPr marL="742950" indent="-742950">
              <a:buAutoNum type="alphaLcPeriod"/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 ngữ chỉ đặc điểm</a:t>
            </a:r>
          </a:p>
        </p:txBody>
      </p:sp>
    </p:spTree>
    <p:extLst>
      <p:ext uri="{BB962C8B-B14F-4D97-AF65-F5344CB8AC3E}">
        <p14:creationId xmlns:p14="http://schemas.microsoft.com/office/powerpoint/2010/main" val="41788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3283134" y="2218478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6484302" y="1475865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1937413" y="1818520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5351155" y="895510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1.11111E-6 L 0.11133 -0.18981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33 -0.18981 L 0.37435 -0.3243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34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292342"/>
            <a:ext cx="7137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Cambria" panose="02040503050406030204" pitchFamily="18" charset="0"/>
              </a:rPr>
              <a:t>Từ nào sau đây là từ chỉ hoạt động?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38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chăm sóc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41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vui vẻ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44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đáng yêu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47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hiền lành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7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481943"/>
            <a:ext cx="7154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Cambria" panose="02040503050406030204" pitchFamily="18" charset="0"/>
              </a:rPr>
              <a:t>Từ nào sau đây là từ chỉ đặc điểm?</a:t>
            </a:r>
            <a:endParaRPr lang="en-US" sz="44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8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ngoan ngoãn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14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học bài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17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giúp đỡ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0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chia sẻ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30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716058" y="721188"/>
            <a:ext cx="723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Cambria" panose="02040503050406030204" pitchFamily="18" charset="0"/>
              </a:rPr>
              <a:t>“ lễ phép” là từ chỉ: 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8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6794467" y="3719232"/>
            <a:ext cx="4537107" cy="1129886"/>
            <a:chOff x="6830721" y="2864057"/>
            <a:chExt cx="4537107" cy="1129886"/>
          </a:xfrm>
        </p:grpSpPr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Đặc điểm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17581" y="3762001"/>
            <a:ext cx="4537107" cy="1129886"/>
            <a:chOff x="981375" y="2864057"/>
            <a:chExt cx="4537107" cy="1129886"/>
          </a:xfrm>
        </p:grpSpPr>
        <p:sp>
          <p:nvSpPr>
            <p:cNvPr id="14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Hoạt động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02358" y="3771478"/>
            <a:ext cx="1518921" cy="11298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774389" y="3741491"/>
            <a:ext cx="1518921" cy="11298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891153" y="3923243"/>
            <a:ext cx="953350" cy="857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94476" y="3815199"/>
            <a:ext cx="891076" cy="896464"/>
          </a:xfrm>
          <a:prstGeom prst="rect">
            <a:avLst/>
          </a:prstGeom>
        </p:spPr>
      </p:pic>
      <p:sp>
        <p:nvSpPr>
          <p:cNvPr id="30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8DB47-EEED-C98D-373B-3D9707BE6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>
            <a:off x="7189536" y="1634844"/>
            <a:ext cx="4097771" cy="52231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0748" y="684734"/>
            <a:ext cx="6177183" cy="4073532"/>
            <a:chOff x="810748" y="684734"/>
            <a:chExt cx="6177183" cy="40735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8" y="684734"/>
              <a:ext cx="6177183" cy="40735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53649" y="2059780"/>
              <a:ext cx="47640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99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Thế nào là từ ngữ chỉ hoạt động?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0748" y="684734"/>
            <a:ext cx="6177183" cy="4073532"/>
            <a:chOff x="810748" y="684734"/>
            <a:chExt cx="6177183" cy="40735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8" y="684734"/>
              <a:ext cx="6177183" cy="407353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53649" y="2059780"/>
              <a:ext cx="47640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99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Thế nào là từ ngữ chỉ đặc điểm?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73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4448" y="345198"/>
            <a:ext cx="2873829" cy="1388398"/>
            <a:chOff x="1254580" y="2595773"/>
            <a:chExt cx="2873829" cy="1388398"/>
          </a:xfrm>
        </p:grpSpPr>
        <p:grpSp>
          <p:nvGrpSpPr>
            <p:cNvPr id="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254580" y="2997583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9966"/>
                  </a:solidFill>
                  <a:latin typeface="UTM Aptima" panose="02040603050506020204" pitchFamily="18" charset="0"/>
                </a:rPr>
                <a:t> </a:t>
              </a:r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nhường bạn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55102" y="352866"/>
            <a:ext cx="3018439" cy="1388398"/>
            <a:chOff x="1280160" y="2595773"/>
            <a:chExt cx="3018439" cy="1388398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24770" y="299758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hiền lành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22237" y="352864"/>
            <a:ext cx="3206979" cy="1388398"/>
            <a:chOff x="1280160" y="2595773"/>
            <a:chExt cx="3206979" cy="1388398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613310" y="3020625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giúp đỡ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06587" y="1362493"/>
            <a:ext cx="3105285" cy="1388398"/>
            <a:chOff x="1280160" y="2595773"/>
            <a:chExt cx="3105285" cy="1388398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511616" y="303001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chia sẻ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57383" y="1433539"/>
            <a:ext cx="3018799" cy="1388398"/>
            <a:chOff x="1280160" y="2595773"/>
            <a:chExt cx="3018799" cy="1388398"/>
          </a:xfrm>
        </p:grpSpPr>
        <p:grpSp>
          <p:nvGrpSpPr>
            <p:cNvPr id="2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425130" y="303397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chăm chỉ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051451" y="1433541"/>
            <a:ext cx="3140549" cy="1388398"/>
            <a:chOff x="1280160" y="2595773"/>
            <a:chExt cx="3140549" cy="1388398"/>
          </a:xfrm>
        </p:grpSpPr>
        <p:grpSp>
          <p:nvGrpSpPr>
            <p:cNvPr id="2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3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546880" y="300865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tươi vui</a:t>
              </a:r>
            </a:p>
          </p:txBody>
        </p:sp>
      </p:grpSp>
      <p:sp>
        <p:nvSpPr>
          <p:cNvPr id="32" name="Flowchart: Terminator 31"/>
          <p:cNvSpPr/>
          <p:nvPr/>
        </p:nvSpPr>
        <p:spPr>
          <a:xfrm>
            <a:off x="344538" y="2916027"/>
            <a:ext cx="5657815" cy="3446266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lowchart: Terminator 32"/>
          <p:cNvSpPr/>
          <p:nvPr/>
        </p:nvSpPr>
        <p:spPr>
          <a:xfrm>
            <a:off x="6109939" y="2916030"/>
            <a:ext cx="5657815" cy="3446266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7720" y="2866348"/>
            <a:ext cx="633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Từ ngữ chỉ hoạt động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44837" y="2932981"/>
            <a:ext cx="633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Từ ngữ chỉ đặc điểm</a:t>
            </a:r>
          </a:p>
        </p:txBody>
      </p:sp>
    </p:spTree>
    <p:extLst>
      <p:ext uri="{BB962C8B-B14F-4D97-AF65-F5344CB8AC3E}">
        <p14:creationId xmlns:p14="http://schemas.microsoft.com/office/powerpoint/2010/main" val="28451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0495 0.4560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19635 0.4722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181 0.4696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02214 0.5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28086 0.3168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10286 0.5168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99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Chọn từ ngữ chỉ hoạt động đã tìm được ở bài tập 1 thay cho ô vuông.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9" name="Group 8"/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88AC547-F4C2-47CF-A109-54EB2C933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89466" y="1441511"/>
              <a:ext cx="8212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UTM Aptima" panose="02040603050506020204" pitchFamily="18" charset="0"/>
                </a:rPr>
                <a:t>a. Mẹ cho Hải cái bánh rất ngon. Hải mang đến cho Hà và Xuân cùng ăn. Mẹ khen: “Con biết </a:t>
              </a:r>
              <a:r>
                <a:rPr lang="en-US" sz="3200" b="1">
                  <a:solidFill>
                    <a:srgbClr val="FF0066"/>
                  </a:solidFill>
                  <a:latin typeface="UTM Aptima" panose="02040603050506020204" pitchFamily="18" charset="0"/>
                </a:rPr>
                <a:t>chia sẻ </a:t>
              </a:r>
              <a:r>
                <a:rPr lang="en-US" sz="3200" b="1">
                  <a:latin typeface="UTM Aptima" panose="02040603050506020204" pitchFamily="18" charset="0"/>
                </a:rPr>
                <a:t>cùng bạn bè rồi đấy.”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19" name="Rounded Rectangle 18"/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72534" y="3184205"/>
              <a:ext cx="82126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UTM Aptima" panose="0204060305050602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lang="en-US" sz="3200" b="1">
                  <a:solidFill>
                    <a:srgbClr val="FF0066"/>
                  </a:solidFill>
                  <a:latin typeface="UTM Aptima" panose="02040603050506020204" pitchFamily="18" charset="0"/>
                </a:rPr>
                <a:t>giúp đỡ </a:t>
              </a:r>
              <a:r>
                <a:rPr lang="en-US" sz="3200" b="1">
                  <a:latin typeface="UTM Aptima" panose="02040603050506020204" pitchFamily="18" charset="0"/>
                </a:rPr>
                <a:t>khi mình bị ốm.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24" name="Rounded Rectangle 23"/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UTM Aptima" panose="0204060305050602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lang="en-US" sz="3200" b="1">
                  <a:solidFill>
                    <a:srgbClr val="FF0066"/>
                  </a:solidFill>
                  <a:latin typeface="UTM Aptima" panose="02040603050506020204" pitchFamily="18" charset="0"/>
                </a:rPr>
                <a:t>nhường bạn</a:t>
              </a:r>
              <a:r>
                <a:rPr lang="en-US" sz="3200" b="1">
                  <a:latin typeface="UTM Aptima" panose="02040603050506020204" pitchFamily="18" charset="0"/>
                </a:rPr>
                <a:t>.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2218267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217335" y="3996316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55600" y="6061655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32933" y="375926"/>
            <a:ext cx="10735734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51467" y="444860"/>
            <a:ext cx="1061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1219199"/>
            <a:ext cx="4284664" cy="26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322" y="1219199"/>
            <a:ext cx="3843338" cy="263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3906839"/>
            <a:ext cx="4284664" cy="2865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91" y="3906839"/>
            <a:ext cx="4101635" cy="2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060" y="1964266"/>
            <a:ext cx="5537208" cy="3945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999" y="2239794"/>
            <a:ext cx="572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M. </a:t>
            </a: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Lan cho bạn Hải mượn bút.</a:t>
            </a:r>
          </a:p>
        </p:txBody>
      </p:sp>
    </p:spTree>
    <p:extLst>
      <p:ext uri="{BB962C8B-B14F-4D97-AF65-F5344CB8AC3E}">
        <p14:creationId xmlns:p14="http://schemas.microsoft.com/office/powerpoint/2010/main" val="4030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4533" y="4085790"/>
            <a:ext cx="572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Hà bị ốm đang nằm trên giường.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122" y="1896531"/>
            <a:ext cx="5480408" cy="3759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4533" y="2578964"/>
            <a:ext cx="572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48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2921" y="2250416"/>
            <a:ext cx="5997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Các bạn đang trực nhật.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2" y="2061106"/>
            <a:ext cx="5501729" cy="3679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3" y="3612888"/>
            <a:ext cx="550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9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891" y="1993372"/>
            <a:ext cx="5286976" cy="3788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2512454"/>
            <a:ext cx="463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múa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7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407</Words>
  <Application>Microsoft Office PowerPoint</Application>
  <PresentationFormat>Widescreen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Calibri Light</vt:lpstr>
      <vt:lpstr>Cambria</vt:lpstr>
      <vt:lpstr>SVN-Newton</vt:lpstr>
      <vt:lpstr>UTM Avo</vt:lpstr>
      <vt:lpstr>Calibri</vt:lpstr>
      <vt:lpstr>UTM Aptima</vt:lpstr>
      <vt:lpstr>Arial</vt:lpstr>
      <vt:lpstr>Times New Roman</vt:lpstr>
      <vt:lpstr>inpin heiti</vt:lpstr>
      <vt:lpstr>#9Slide03 AllRoundGothic</vt:lpstr>
      <vt:lpstr>KaiTi</vt:lpstr>
      <vt:lpstr>#9Slide07 HoneyCream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20 TIÊT 4</dc:title>
  <dc:creator>BÍCH</dc:creator>
  <cp:keywords>MĂNGNON</cp:keywords>
  <cp:lastModifiedBy>Windows 10</cp:lastModifiedBy>
  <cp:revision>32</cp:revision>
  <dcterms:created xsi:type="dcterms:W3CDTF">2022-10-18T03:26:49Z</dcterms:created>
  <dcterms:modified xsi:type="dcterms:W3CDTF">2024-11-21T02:55:36Z</dcterms:modified>
</cp:coreProperties>
</file>