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0" r:id="rId2"/>
  </p:sldMasterIdLst>
  <p:notesMasterIdLst>
    <p:notesMasterId r:id="rId14"/>
  </p:notesMasterIdLst>
  <p:sldIdLst>
    <p:sldId id="320" r:id="rId3"/>
    <p:sldId id="260" r:id="rId4"/>
    <p:sldId id="313" r:id="rId5"/>
    <p:sldId id="323" r:id="rId6"/>
    <p:sldId id="272" r:id="rId7"/>
    <p:sldId id="324" r:id="rId8"/>
    <p:sldId id="326" r:id="rId9"/>
    <p:sldId id="328" r:id="rId10"/>
    <p:sldId id="331" r:id="rId11"/>
    <p:sldId id="334" r:id="rId12"/>
    <p:sldId id="335" r:id="rId13"/>
  </p:sldIdLst>
  <p:sldSz cx="12192000" cy="6858000"/>
  <p:notesSz cx="6858000" cy="9144000"/>
  <p:embeddedFontLst>
    <p:embeddedFont>
      <p:font typeface="#9Slide05 Aphrodite Pro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UTM Azuki" panose="02040603050506020204" pitchFamily="18" charset="0"/>
      <p:regular r:id="rId21"/>
    </p:embeddedFont>
    <p:embeddedFont>
      <p:font typeface="UTM Caviar" panose="02040603050506020204" pitchFamily="18" charset="0"/>
      <p:regular r:id="rId22"/>
    </p:embeddedFont>
    <p:embeddedFont>
      <p:font typeface="UTM Colossalis" panose="02040603050506020204" pitchFamily="18" charset="0"/>
      <p:regular r:id="rId23"/>
    </p:embeddedFont>
    <p:embeddedFont>
      <p:font typeface="UTM Flamenco" panose="02040603050506020204" pitchFamily="18" charset="0"/>
      <p:regular r:id="rId24"/>
    </p:embeddedFont>
    <p:embeddedFont>
      <p:font typeface="UVN Dzung Dakao" panose="00000400000000000000" pitchFamily="2" charset="0"/>
      <p:italic r:id="rId25"/>
    </p:embeddedFont>
    <p:embeddedFont>
      <p:font typeface="UVN May Chu P12" panose="02070500030506020304" pitchFamily="17" charset="0"/>
      <p:regular r:id="rId26"/>
      <p:bold r:id="rId27"/>
      <p:italic r:id="rId28"/>
      <p:boldItalic r:id="rId29"/>
    </p:embeddedFont>
    <p:embeddedFont>
      <p:font typeface="字魂131号-酷乐潮玩体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A59"/>
    <a:srgbClr val="F98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DE50-7D2C-438B-9DC5-3AAF5EC6430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282B-0D05-46CB-9996-0F76994AA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2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1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4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4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9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416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 userDrawn="1"/>
        </p:nvSpPr>
        <p:spPr>
          <a:xfrm>
            <a:off x="0" y="1456049"/>
            <a:ext cx="4829570" cy="2154957"/>
          </a:xfrm>
          <a:custGeom>
            <a:avLst/>
            <a:gdLst>
              <a:gd name="connsiteX0" fmla="*/ 3325620 w 4922757"/>
              <a:gd name="connsiteY0" fmla="*/ 2 h 2154957"/>
              <a:gd name="connsiteX1" fmla="*/ 3325620 w 4922757"/>
              <a:gd name="connsiteY1" fmla="*/ 2 h 2154957"/>
              <a:gd name="connsiteX2" fmla="*/ 3430456 w 4922757"/>
              <a:gd name="connsiteY2" fmla="*/ 11650 h 2154957"/>
              <a:gd name="connsiteX3" fmla="*/ 4892331 w 4922757"/>
              <a:gd name="connsiteY3" fmla="*/ 302861 h 2154957"/>
              <a:gd name="connsiteX4" fmla="*/ 4921452 w 4922757"/>
              <a:gd name="connsiteY4" fmla="*/ 436817 h 2154957"/>
              <a:gd name="connsiteX5" fmla="*/ 4863210 w 4922757"/>
              <a:gd name="connsiteY5" fmla="*/ 477587 h 2154957"/>
              <a:gd name="connsiteX6" fmla="*/ 4735077 w 4922757"/>
              <a:gd name="connsiteY6" fmla="*/ 483411 h 2154957"/>
              <a:gd name="connsiteX7" fmla="*/ 3354741 w 4922757"/>
              <a:gd name="connsiteY7" fmla="*/ 1287151 h 2154957"/>
              <a:gd name="connsiteX8" fmla="*/ 3284851 w 4922757"/>
              <a:gd name="connsiteY8" fmla="*/ 1281327 h 2154957"/>
              <a:gd name="connsiteX9" fmla="*/ 2486935 w 4922757"/>
              <a:gd name="connsiteY9" fmla="*/ 1671548 h 2154957"/>
              <a:gd name="connsiteX10" fmla="*/ 2533528 w 4922757"/>
              <a:gd name="connsiteY10" fmla="*/ 1723966 h 2154957"/>
              <a:gd name="connsiteX11" fmla="*/ 1974405 w 4922757"/>
              <a:gd name="connsiteY11" fmla="*/ 2154957 h 2154957"/>
              <a:gd name="connsiteX12" fmla="*/ 1671546 w 4922757"/>
              <a:gd name="connsiteY12" fmla="*/ 2061770 h 2154957"/>
              <a:gd name="connsiteX13" fmla="*/ 1159016 w 4922757"/>
              <a:gd name="connsiteY13" fmla="*/ 1945286 h 2154957"/>
              <a:gd name="connsiteX14" fmla="*/ 1118247 w 4922757"/>
              <a:gd name="connsiteY14" fmla="*/ 1869571 h 2154957"/>
              <a:gd name="connsiteX15" fmla="*/ 832861 w 4922757"/>
              <a:gd name="connsiteY15" fmla="*/ 1642427 h 2154957"/>
              <a:gd name="connsiteX16" fmla="*/ 489233 w 4922757"/>
              <a:gd name="connsiteY16" fmla="*/ 1712318 h 2154957"/>
              <a:gd name="connsiteX17" fmla="*/ 250441 w 4922757"/>
              <a:gd name="connsiteY17" fmla="*/ 1968583 h 2154957"/>
              <a:gd name="connsiteX18" fmla="*/ 0 w 4922757"/>
              <a:gd name="connsiteY18" fmla="*/ 1764736 h 2154957"/>
              <a:gd name="connsiteX19" fmla="*/ 52418 w 4922757"/>
              <a:gd name="connsiteY19" fmla="*/ 1502647 h 2154957"/>
              <a:gd name="connsiteX20" fmla="*/ 180550 w 4922757"/>
              <a:gd name="connsiteY20" fmla="*/ 1508471 h 2154957"/>
              <a:gd name="connsiteX21" fmla="*/ 541651 w 4922757"/>
              <a:gd name="connsiteY21" fmla="*/ 1240557 h 2154957"/>
              <a:gd name="connsiteX22" fmla="*/ 617365 w 4922757"/>
              <a:gd name="connsiteY22" fmla="*/ 1217261 h 2154957"/>
              <a:gd name="connsiteX23" fmla="*/ 757146 w 4922757"/>
              <a:gd name="connsiteY23" fmla="*/ 1188140 h 2154957"/>
              <a:gd name="connsiteX24" fmla="*/ 1094950 w 4922757"/>
              <a:gd name="connsiteY24" fmla="*/ 1141546 h 2154957"/>
              <a:gd name="connsiteX25" fmla="*/ 1205610 w 4922757"/>
              <a:gd name="connsiteY25" fmla="*/ 751324 h 2154957"/>
              <a:gd name="connsiteX26" fmla="*/ 1234731 w 4922757"/>
              <a:gd name="connsiteY26" fmla="*/ 693082 h 2154957"/>
              <a:gd name="connsiteX27" fmla="*/ 1281325 w 4922757"/>
              <a:gd name="connsiteY27" fmla="*/ 646489 h 2154957"/>
              <a:gd name="connsiteX28" fmla="*/ 1415281 w 4922757"/>
              <a:gd name="connsiteY28" fmla="*/ 460114 h 2154957"/>
              <a:gd name="connsiteX29" fmla="*/ 1619128 w 4922757"/>
              <a:gd name="connsiteY29" fmla="*/ 320333 h 2154957"/>
              <a:gd name="connsiteX30" fmla="*/ 2253967 w 4922757"/>
              <a:gd name="connsiteY30" fmla="*/ 23299 h 2154957"/>
              <a:gd name="connsiteX31" fmla="*/ 2393748 w 4922757"/>
              <a:gd name="connsiteY31" fmla="*/ 2 h 2154957"/>
              <a:gd name="connsiteX32" fmla="*/ 3325620 w 4922757"/>
              <a:gd name="connsiteY32" fmla="*/ 2 h 215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22757" h="2154957">
                <a:moveTo>
                  <a:pt x="3325620" y="2"/>
                </a:moveTo>
                <a:lnTo>
                  <a:pt x="3325620" y="2"/>
                </a:lnTo>
                <a:lnTo>
                  <a:pt x="3430456" y="11650"/>
                </a:lnTo>
                <a:lnTo>
                  <a:pt x="4892331" y="302861"/>
                </a:lnTo>
                <a:cubicBezTo>
                  <a:pt x="4902038" y="347513"/>
                  <a:pt x="4928964" y="391744"/>
                  <a:pt x="4921452" y="436817"/>
                </a:cubicBezTo>
                <a:cubicBezTo>
                  <a:pt x="4917556" y="460192"/>
                  <a:pt x="4885860" y="470618"/>
                  <a:pt x="4863210" y="477587"/>
                </a:cubicBezTo>
                <a:cubicBezTo>
                  <a:pt x="4841921" y="484138"/>
                  <a:pt x="4769885" y="483411"/>
                  <a:pt x="4735077" y="483411"/>
                </a:cubicBezTo>
                <a:lnTo>
                  <a:pt x="3354741" y="1287151"/>
                </a:lnTo>
                <a:lnTo>
                  <a:pt x="3284851" y="1281327"/>
                </a:lnTo>
                <a:lnTo>
                  <a:pt x="2486935" y="1671548"/>
                </a:lnTo>
                <a:lnTo>
                  <a:pt x="2533528" y="1723966"/>
                </a:lnTo>
                <a:lnTo>
                  <a:pt x="1974405" y="2154957"/>
                </a:lnTo>
                <a:lnTo>
                  <a:pt x="1671546" y="2061770"/>
                </a:lnTo>
                <a:lnTo>
                  <a:pt x="1159016" y="1945286"/>
                </a:lnTo>
                <a:cubicBezTo>
                  <a:pt x="1121992" y="1877409"/>
                  <a:pt x="1134949" y="1902978"/>
                  <a:pt x="1118247" y="1869571"/>
                </a:cubicBezTo>
                <a:lnTo>
                  <a:pt x="832861" y="1642427"/>
                </a:lnTo>
                <a:lnTo>
                  <a:pt x="489233" y="1712318"/>
                </a:lnTo>
                <a:lnTo>
                  <a:pt x="250441" y="1968583"/>
                </a:lnTo>
                <a:lnTo>
                  <a:pt x="0" y="1764736"/>
                </a:lnTo>
                <a:lnTo>
                  <a:pt x="52418" y="1502647"/>
                </a:lnTo>
                <a:cubicBezTo>
                  <a:pt x="161119" y="1509041"/>
                  <a:pt x="118368" y="1508471"/>
                  <a:pt x="180550" y="1508471"/>
                </a:cubicBezTo>
                <a:lnTo>
                  <a:pt x="541651" y="1240557"/>
                </a:lnTo>
                <a:cubicBezTo>
                  <a:pt x="566889" y="1232792"/>
                  <a:pt x="591385" y="1221985"/>
                  <a:pt x="617365" y="1217261"/>
                </a:cubicBezTo>
                <a:cubicBezTo>
                  <a:pt x="761672" y="1191023"/>
                  <a:pt x="698113" y="1232413"/>
                  <a:pt x="757146" y="1188140"/>
                </a:cubicBezTo>
                <a:lnTo>
                  <a:pt x="1094950" y="1141546"/>
                </a:lnTo>
                <a:lnTo>
                  <a:pt x="1205610" y="751324"/>
                </a:lnTo>
                <a:cubicBezTo>
                  <a:pt x="1215317" y="731910"/>
                  <a:pt x="1222434" y="710968"/>
                  <a:pt x="1234731" y="693082"/>
                </a:cubicBezTo>
                <a:cubicBezTo>
                  <a:pt x="1234738" y="693071"/>
                  <a:pt x="1270968" y="656846"/>
                  <a:pt x="1281325" y="646489"/>
                </a:cubicBezTo>
                <a:lnTo>
                  <a:pt x="1415281" y="460114"/>
                </a:lnTo>
                <a:lnTo>
                  <a:pt x="1619128" y="320333"/>
                </a:lnTo>
                <a:lnTo>
                  <a:pt x="2253967" y="23299"/>
                </a:lnTo>
                <a:cubicBezTo>
                  <a:pt x="2385919" y="-693"/>
                  <a:pt x="2338688" y="2"/>
                  <a:pt x="2393748" y="2"/>
                </a:cubicBezTo>
                <a:lnTo>
                  <a:pt x="332562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20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5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907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66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88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0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4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438FC-D61D-11DD-AC63-C71FB8A17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3EAA6-9C02-6103-37D6-EDDD780A5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E7472C4-67F2-029D-07C5-CB8EFFB86493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4DBB9F-26BE-A75A-6322-6AFB676F4436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E51BE-0305-5ED7-B09A-2F0F775EC86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F6D94-F5F7-3275-1CF2-4D1BD0D6B71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B555F4-0F07-867C-290D-37184295FE2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AEA4A-628D-CDA6-B341-24493C8D441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FDCA6A-81CD-410F-B837-429CB149369B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4D64A-7DEC-6135-5028-77E332B18036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24D65-93CF-EBA6-FA30-6871D62F73C1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661D8-A74B-A90D-CCC8-C0ADF817B70E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74315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字魂143号-正酷超级黑" panose="00000500000000000000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893241" y="-3666026"/>
            <a:ext cx="405517" cy="27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64号-萌趣软糖体" panose="00000500000000000000" charset="-122"/>
              <a:ea typeface="字魂64号-萌趣软糖体" panose="00000500000000000000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93241" y="10625455"/>
            <a:ext cx="405517" cy="27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64号-萌趣软糖体" panose="00000500000000000000" charset="-122"/>
              <a:ea typeface="字魂64号-萌趣软糖体" panose="00000500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6414765" y="3289852"/>
            <a:ext cx="405517" cy="27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64号-萌趣软糖体" panose="00000500000000000000" charset="-122"/>
              <a:ea typeface="字魂64号-萌趣软糖体" panose="00000500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8192148" y="3289852"/>
            <a:ext cx="405517" cy="27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64号-萌趣软糖体" panose="00000500000000000000" charset="-122"/>
              <a:ea typeface="字魂64号-萌趣软糖体" panose="00000500000000000000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8F972-32D0-15CA-B75F-0863E149B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2FB9C-4348-711B-6E2E-E581AA3C0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5CAC8-F668-E70E-B821-1ADEDDE83EC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21CC22-1837-C051-551D-CC1010AC8556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4A53D-8BA2-969B-DD1E-01D6DC9F9B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F4CA8-1A70-340C-C9D7-AC4F6549E1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D3653-7609-CB51-5BF8-0E4E6C6635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6220E-6FF9-5993-562E-813B2BB0B9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916765-3D87-1597-5323-5543D283BB2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258F6D-ECD7-B67D-51CE-E18C5D05D586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E3C7B-F7A8-BE81-1DC7-8C7DE61B55DD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120DD8-181D-7845-2FFB-B0D2BBAE3341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01186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9740-FCF5-1281-F542-46B40FCF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C02B23F-62A9-3AF9-4104-923B03F14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80045-03C8-AB52-C78A-337379054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303" y1="84121" x2="18303" y2="84121"/>
                        <a14:foregroundMark x1="51273" y1="89697" x2="51273" y2="89697"/>
                        <a14:foregroundMark x1="79434" y1="79273" x2="79434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78" y="708819"/>
            <a:ext cx="6858000" cy="6858000"/>
          </a:xfrm>
          <a:prstGeom prst="rect">
            <a:avLst/>
          </a:prstGeom>
        </p:spPr>
      </p:pic>
      <p:pic>
        <p:nvPicPr>
          <p:cNvPr id="7" name="图片 1" descr="47">
            <a:extLst>
              <a:ext uri="{FF2B5EF4-FFF2-40B4-BE49-F238E27FC236}">
                <a16:creationId xmlns:a16="http://schemas.microsoft.com/office/drawing/2014/main" id="{0424331B-F72C-A644-D476-06BA0AD45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256" y="708819"/>
            <a:ext cx="7323943" cy="3891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699DD-1A01-8B16-3B88-D6D3627BF303}"/>
              </a:ext>
            </a:extLst>
          </p:cNvPr>
          <p:cNvSpPr txBox="1"/>
          <p:nvPr/>
        </p:nvSpPr>
        <p:spPr>
          <a:xfrm>
            <a:off x="2765308" y="470560"/>
            <a:ext cx="1063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 err="1">
                <a:solidFill>
                  <a:srgbClr val="83492E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Chính</a:t>
            </a:r>
            <a:r>
              <a:rPr lang="en-US" sz="7200" kern="0" dirty="0">
                <a:solidFill>
                  <a:srgbClr val="83492E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 </a:t>
            </a:r>
            <a:r>
              <a:rPr lang="en-US" sz="7200" kern="0" dirty="0" err="1">
                <a:solidFill>
                  <a:srgbClr val="83492E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tả</a:t>
            </a:r>
            <a:endParaRPr lang="en-US" sz="4800" kern="0" dirty="0">
              <a:solidFill>
                <a:srgbClr val="83492E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ea typeface="字魂27号-布丁体" panose="00000505000000000000" pitchFamily="2" charset="-122"/>
              <a:cs typeface="Arial"/>
              <a:sym typeface="Arial"/>
            </a:endParaRPr>
          </a:p>
        </p:txBody>
      </p:sp>
      <p:sp>
        <p:nvSpPr>
          <p:cNvPr id="9" name="文本框 17">
            <a:extLst>
              <a:ext uri="{FF2B5EF4-FFF2-40B4-BE49-F238E27FC236}">
                <a16:creationId xmlns:a16="http://schemas.microsoft.com/office/drawing/2014/main" id="{5B8DB0C2-0ABD-F7B1-B87D-F25CC265A608}"/>
              </a:ext>
            </a:extLst>
          </p:cNvPr>
          <p:cNvSpPr txBox="1"/>
          <p:nvPr/>
        </p:nvSpPr>
        <p:spPr>
          <a:xfrm>
            <a:off x="4003350" y="1866812"/>
            <a:ext cx="8443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en-US" altLang="zh-CN" sz="8000" b="1" dirty="0" err="1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Nhím</a:t>
            </a:r>
            <a:r>
              <a:rPr lang="en-US" altLang="zh-CN" sz="8000" b="1" dirty="0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 </a:t>
            </a:r>
            <a:r>
              <a:rPr lang="en-US" altLang="zh-CN" sz="8000" b="1" dirty="0" err="1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nâu</a:t>
            </a:r>
            <a:r>
              <a:rPr lang="en-US" altLang="zh-CN" sz="8000" b="1" dirty="0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 </a:t>
            </a:r>
          </a:p>
          <a:p>
            <a:pPr algn="ctr" defTabSz="609585">
              <a:defRPr/>
            </a:pPr>
            <a:r>
              <a:rPr lang="en-US" altLang="zh-CN" sz="8000" b="1" dirty="0" err="1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kết</a:t>
            </a:r>
            <a:r>
              <a:rPr lang="en-US" altLang="zh-CN" sz="8000" b="1" dirty="0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 </a:t>
            </a:r>
            <a:r>
              <a:rPr lang="en-US" altLang="zh-CN" sz="8000" b="1" dirty="0" err="1">
                <a:ln w="38100">
                  <a:solidFill>
                    <a:srgbClr val="FEF7C2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Flamenco" panose="02040603050506020204" pitchFamily="18" charset="0"/>
                <a:ea typeface="inpin heiti" panose="00000500000000000000"/>
                <a:cs typeface="Arial"/>
                <a:sym typeface="inpin heiti" panose="00000500000000000000" pitchFamily="2" charset="-122"/>
              </a:rPr>
              <a:t>bạn</a:t>
            </a:r>
            <a:endParaRPr lang="en-US" altLang="zh-CN" sz="8000" b="1" dirty="0">
              <a:ln w="38100">
                <a:solidFill>
                  <a:srgbClr val="FEF7C2"/>
                </a:solidFill>
              </a:ln>
              <a:solidFill>
                <a:srgbClr val="FF940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Flamenco" panose="02040603050506020204" pitchFamily="18" charset="0"/>
              <a:ea typeface="inpin heiti" panose="00000500000000000000"/>
              <a:cs typeface="Arial"/>
              <a:sym typeface="inpin heit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70BEB-3A60-F9D0-B470-3E96787B8E12}"/>
              </a:ext>
            </a:extLst>
          </p:cNvPr>
          <p:cNvSpPr txBox="1"/>
          <p:nvPr/>
        </p:nvSpPr>
        <p:spPr>
          <a:xfrm>
            <a:off x="4921016" y="1417637"/>
            <a:ext cx="106341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83492E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Nghe - </a:t>
            </a:r>
            <a:r>
              <a:rPr lang="en-US" sz="4267" kern="0" dirty="0" err="1">
                <a:solidFill>
                  <a:srgbClr val="83492E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viết</a:t>
            </a:r>
            <a:endParaRPr lang="en-US" sz="2667" kern="0" dirty="0">
              <a:solidFill>
                <a:srgbClr val="83492E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ea typeface="字魂27号-布丁体" panose="00000505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5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4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3.33333E-6 L 6.25E-7 -0.07222 " pathEditMode="relative" rAng="0" ptsTypes="AA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4DC8B16-47F8-90C0-4B48-BD7ABE07D8B9}"/>
              </a:ext>
            </a:extLst>
          </p:cNvPr>
          <p:cNvSpPr txBox="1"/>
          <p:nvPr/>
        </p:nvSpPr>
        <p:spPr>
          <a:xfrm>
            <a:off x="1880870" y="674583"/>
            <a:ext cx="800962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a.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Tìm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tư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̀ có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tiếng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chứa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hặc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ưu</a:t>
            </a:r>
            <a:endParaRPr lang="zh-CN" altLang="en-US" sz="3733" b="1" i="1" kern="0" dirty="0">
              <a:solidFill>
                <a:srgbClr val="FF0000"/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B43517-2D6A-0A07-E571-55AC8899D588}"/>
              </a:ext>
            </a:extLst>
          </p:cNvPr>
          <p:cNvGrpSpPr/>
          <p:nvPr/>
        </p:nvGrpSpPr>
        <p:grpSpPr>
          <a:xfrm>
            <a:off x="716915" y="2571231"/>
            <a:ext cx="4817560" cy="4499666"/>
            <a:chOff x="716915" y="2571231"/>
            <a:chExt cx="4817560" cy="4499666"/>
          </a:xfrm>
        </p:grpSpPr>
        <p:sp>
          <p:nvSpPr>
            <p:cNvPr id="9" name="圆角矩形 1">
              <a:extLst>
                <a:ext uri="{FF2B5EF4-FFF2-40B4-BE49-F238E27FC236}">
                  <a16:creationId xmlns:a16="http://schemas.microsoft.com/office/drawing/2014/main" id="{5491CE5F-503E-005C-2175-C59CE827DC18}"/>
                </a:ext>
              </a:extLst>
            </p:cNvPr>
            <p:cNvSpPr/>
            <p:nvPr/>
          </p:nvSpPr>
          <p:spPr>
            <a:xfrm>
              <a:off x="764950" y="2571231"/>
              <a:ext cx="4769525" cy="3583408"/>
            </a:xfrm>
            <a:custGeom>
              <a:avLst/>
              <a:gdLst>
                <a:gd name="connsiteX0" fmla="*/ 0 w 4769525"/>
                <a:gd name="connsiteY0" fmla="*/ 597247 h 3583408"/>
                <a:gd name="connsiteX1" fmla="*/ 597247 w 4769525"/>
                <a:gd name="connsiteY1" fmla="*/ 0 h 3583408"/>
                <a:gd name="connsiteX2" fmla="*/ 1157335 w 4769525"/>
                <a:gd name="connsiteY2" fmla="*/ 0 h 3583408"/>
                <a:gd name="connsiteX3" fmla="*/ 1645923 w 4769525"/>
                <a:gd name="connsiteY3" fmla="*/ 0 h 3583408"/>
                <a:gd name="connsiteX4" fmla="*/ 2170261 w 4769525"/>
                <a:gd name="connsiteY4" fmla="*/ 0 h 3583408"/>
                <a:gd name="connsiteX5" fmla="*/ 2801849 w 4769525"/>
                <a:gd name="connsiteY5" fmla="*/ 0 h 3583408"/>
                <a:gd name="connsiteX6" fmla="*/ 3433438 w 4769525"/>
                <a:gd name="connsiteY6" fmla="*/ 0 h 3583408"/>
                <a:gd name="connsiteX7" fmla="*/ 4172278 w 4769525"/>
                <a:gd name="connsiteY7" fmla="*/ 0 h 3583408"/>
                <a:gd name="connsiteX8" fmla="*/ 4769525 w 4769525"/>
                <a:gd name="connsiteY8" fmla="*/ 597247 h 3583408"/>
                <a:gd name="connsiteX9" fmla="*/ 4769525 w 4769525"/>
                <a:gd name="connsiteY9" fmla="*/ 1170586 h 3583408"/>
                <a:gd name="connsiteX10" fmla="*/ 4769525 w 4769525"/>
                <a:gd name="connsiteY10" fmla="*/ 1696147 h 3583408"/>
                <a:gd name="connsiteX11" fmla="*/ 4769525 w 4769525"/>
                <a:gd name="connsiteY11" fmla="*/ 2221709 h 3583408"/>
                <a:gd name="connsiteX12" fmla="*/ 4769525 w 4769525"/>
                <a:gd name="connsiteY12" fmla="*/ 2986161 h 3583408"/>
                <a:gd name="connsiteX13" fmla="*/ 4172278 w 4769525"/>
                <a:gd name="connsiteY13" fmla="*/ 3583408 h 3583408"/>
                <a:gd name="connsiteX14" fmla="*/ 3612190 w 4769525"/>
                <a:gd name="connsiteY14" fmla="*/ 3583408 h 3583408"/>
                <a:gd name="connsiteX15" fmla="*/ 3016351 w 4769525"/>
                <a:gd name="connsiteY15" fmla="*/ 3583408 h 3583408"/>
                <a:gd name="connsiteX16" fmla="*/ 2420513 w 4769525"/>
                <a:gd name="connsiteY16" fmla="*/ 3583408 h 3583408"/>
                <a:gd name="connsiteX17" fmla="*/ 1753174 w 4769525"/>
                <a:gd name="connsiteY17" fmla="*/ 3583408 h 3583408"/>
                <a:gd name="connsiteX18" fmla="*/ 1193086 w 4769525"/>
                <a:gd name="connsiteY18" fmla="*/ 3583408 h 3583408"/>
                <a:gd name="connsiteX19" fmla="*/ 597247 w 4769525"/>
                <a:gd name="connsiteY19" fmla="*/ 3583408 h 3583408"/>
                <a:gd name="connsiteX20" fmla="*/ 0 w 4769525"/>
                <a:gd name="connsiteY20" fmla="*/ 2986161 h 3583408"/>
                <a:gd name="connsiteX21" fmla="*/ 0 w 4769525"/>
                <a:gd name="connsiteY21" fmla="*/ 2436711 h 3583408"/>
                <a:gd name="connsiteX22" fmla="*/ 0 w 4769525"/>
                <a:gd name="connsiteY22" fmla="*/ 1815593 h 3583408"/>
                <a:gd name="connsiteX23" fmla="*/ 0 w 4769525"/>
                <a:gd name="connsiteY23" fmla="*/ 1194476 h 3583408"/>
                <a:gd name="connsiteX24" fmla="*/ 0 w 4769525"/>
                <a:gd name="connsiteY24" fmla="*/ 597247 h 35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9525" h="3583408" fill="none" extrusionOk="0">
                  <a:moveTo>
                    <a:pt x="0" y="597247"/>
                  </a:moveTo>
                  <a:cubicBezTo>
                    <a:pt x="-13218" y="256139"/>
                    <a:pt x="335773" y="49701"/>
                    <a:pt x="597247" y="0"/>
                  </a:cubicBezTo>
                  <a:cubicBezTo>
                    <a:pt x="784935" y="-8495"/>
                    <a:pt x="972472" y="5568"/>
                    <a:pt x="1157335" y="0"/>
                  </a:cubicBezTo>
                  <a:cubicBezTo>
                    <a:pt x="1342198" y="-5568"/>
                    <a:pt x="1485223" y="2183"/>
                    <a:pt x="1645923" y="0"/>
                  </a:cubicBezTo>
                  <a:cubicBezTo>
                    <a:pt x="1806623" y="-2183"/>
                    <a:pt x="2030892" y="36333"/>
                    <a:pt x="2170261" y="0"/>
                  </a:cubicBezTo>
                  <a:cubicBezTo>
                    <a:pt x="2309630" y="-36333"/>
                    <a:pt x="2517436" y="105"/>
                    <a:pt x="2801849" y="0"/>
                  </a:cubicBezTo>
                  <a:cubicBezTo>
                    <a:pt x="3086262" y="-105"/>
                    <a:pt x="3280847" y="16760"/>
                    <a:pt x="3433438" y="0"/>
                  </a:cubicBezTo>
                  <a:cubicBezTo>
                    <a:pt x="3586029" y="-16760"/>
                    <a:pt x="3960849" y="16643"/>
                    <a:pt x="4172278" y="0"/>
                  </a:cubicBezTo>
                  <a:cubicBezTo>
                    <a:pt x="4496571" y="-4265"/>
                    <a:pt x="4853460" y="271841"/>
                    <a:pt x="4769525" y="597247"/>
                  </a:cubicBezTo>
                  <a:cubicBezTo>
                    <a:pt x="4776790" y="875541"/>
                    <a:pt x="4766529" y="1029332"/>
                    <a:pt x="4769525" y="1170586"/>
                  </a:cubicBezTo>
                  <a:cubicBezTo>
                    <a:pt x="4772521" y="1311840"/>
                    <a:pt x="4743477" y="1447767"/>
                    <a:pt x="4769525" y="1696147"/>
                  </a:cubicBezTo>
                  <a:cubicBezTo>
                    <a:pt x="4795573" y="1944527"/>
                    <a:pt x="4743016" y="2113453"/>
                    <a:pt x="4769525" y="2221709"/>
                  </a:cubicBezTo>
                  <a:cubicBezTo>
                    <a:pt x="4796034" y="2329965"/>
                    <a:pt x="4682636" y="2686134"/>
                    <a:pt x="4769525" y="2986161"/>
                  </a:cubicBezTo>
                  <a:cubicBezTo>
                    <a:pt x="4736703" y="3400059"/>
                    <a:pt x="4498200" y="3620365"/>
                    <a:pt x="4172278" y="3583408"/>
                  </a:cubicBezTo>
                  <a:cubicBezTo>
                    <a:pt x="3977450" y="3624690"/>
                    <a:pt x="3751949" y="3529813"/>
                    <a:pt x="3612190" y="3583408"/>
                  </a:cubicBezTo>
                  <a:cubicBezTo>
                    <a:pt x="3472431" y="3637003"/>
                    <a:pt x="3265390" y="3559356"/>
                    <a:pt x="3016351" y="3583408"/>
                  </a:cubicBezTo>
                  <a:cubicBezTo>
                    <a:pt x="2767312" y="3607460"/>
                    <a:pt x="2606508" y="3576407"/>
                    <a:pt x="2420513" y="3583408"/>
                  </a:cubicBezTo>
                  <a:cubicBezTo>
                    <a:pt x="2234518" y="3590409"/>
                    <a:pt x="1900377" y="3556321"/>
                    <a:pt x="1753174" y="3583408"/>
                  </a:cubicBezTo>
                  <a:cubicBezTo>
                    <a:pt x="1605971" y="3610495"/>
                    <a:pt x="1315719" y="3572741"/>
                    <a:pt x="1193086" y="3583408"/>
                  </a:cubicBezTo>
                  <a:cubicBezTo>
                    <a:pt x="1070453" y="3594075"/>
                    <a:pt x="726384" y="3574900"/>
                    <a:pt x="597247" y="3583408"/>
                  </a:cubicBezTo>
                  <a:cubicBezTo>
                    <a:pt x="224128" y="3608097"/>
                    <a:pt x="-14153" y="3348599"/>
                    <a:pt x="0" y="2986161"/>
                  </a:cubicBezTo>
                  <a:cubicBezTo>
                    <a:pt x="-10976" y="2840296"/>
                    <a:pt x="20829" y="2610413"/>
                    <a:pt x="0" y="2436711"/>
                  </a:cubicBezTo>
                  <a:cubicBezTo>
                    <a:pt x="-20829" y="2263009"/>
                    <a:pt x="62942" y="2075115"/>
                    <a:pt x="0" y="1815593"/>
                  </a:cubicBezTo>
                  <a:cubicBezTo>
                    <a:pt x="-62942" y="1556071"/>
                    <a:pt x="56822" y="1348700"/>
                    <a:pt x="0" y="1194476"/>
                  </a:cubicBezTo>
                  <a:cubicBezTo>
                    <a:pt x="-56822" y="1040252"/>
                    <a:pt x="39084" y="739351"/>
                    <a:pt x="0" y="597247"/>
                  </a:cubicBezTo>
                  <a:close/>
                </a:path>
                <a:path w="4769525" h="3583408" stroke="0" extrusionOk="0">
                  <a:moveTo>
                    <a:pt x="0" y="597247"/>
                  </a:moveTo>
                  <a:cubicBezTo>
                    <a:pt x="-38356" y="358070"/>
                    <a:pt x="244588" y="13511"/>
                    <a:pt x="597247" y="0"/>
                  </a:cubicBezTo>
                  <a:cubicBezTo>
                    <a:pt x="797861" y="-24331"/>
                    <a:pt x="901831" y="55993"/>
                    <a:pt x="1121585" y="0"/>
                  </a:cubicBezTo>
                  <a:cubicBezTo>
                    <a:pt x="1341339" y="-55993"/>
                    <a:pt x="1483286" y="29445"/>
                    <a:pt x="1610172" y="0"/>
                  </a:cubicBezTo>
                  <a:cubicBezTo>
                    <a:pt x="1737058" y="-29445"/>
                    <a:pt x="2066791" y="18332"/>
                    <a:pt x="2241761" y="0"/>
                  </a:cubicBezTo>
                  <a:cubicBezTo>
                    <a:pt x="2416731" y="-18332"/>
                    <a:pt x="2559198" y="44516"/>
                    <a:pt x="2766099" y="0"/>
                  </a:cubicBezTo>
                  <a:cubicBezTo>
                    <a:pt x="2973000" y="-44516"/>
                    <a:pt x="3098096" y="37453"/>
                    <a:pt x="3254687" y="0"/>
                  </a:cubicBezTo>
                  <a:cubicBezTo>
                    <a:pt x="3411278" y="-37453"/>
                    <a:pt x="3968383" y="77165"/>
                    <a:pt x="4172278" y="0"/>
                  </a:cubicBezTo>
                  <a:cubicBezTo>
                    <a:pt x="4493512" y="34650"/>
                    <a:pt x="4820687" y="250490"/>
                    <a:pt x="4769525" y="597247"/>
                  </a:cubicBezTo>
                  <a:cubicBezTo>
                    <a:pt x="4832171" y="788911"/>
                    <a:pt x="4750587" y="957149"/>
                    <a:pt x="4769525" y="1194476"/>
                  </a:cubicBezTo>
                  <a:cubicBezTo>
                    <a:pt x="4788463" y="1431803"/>
                    <a:pt x="4737406" y="1514312"/>
                    <a:pt x="4769525" y="1815593"/>
                  </a:cubicBezTo>
                  <a:cubicBezTo>
                    <a:pt x="4801644" y="2116874"/>
                    <a:pt x="4761653" y="2308728"/>
                    <a:pt x="4769525" y="2436711"/>
                  </a:cubicBezTo>
                  <a:cubicBezTo>
                    <a:pt x="4777397" y="2564694"/>
                    <a:pt x="4723039" y="2854920"/>
                    <a:pt x="4769525" y="2986161"/>
                  </a:cubicBezTo>
                  <a:cubicBezTo>
                    <a:pt x="4781109" y="3352167"/>
                    <a:pt x="4506340" y="3542903"/>
                    <a:pt x="4172278" y="3583408"/>
                  </a:cubicBezTo>
                  <a:cubicBezTo>
                    <a:pt x="3970250" y="3625639"/>
                    <a:pt x="3788160" y="3569108"/>
                    <a:pt x="3612190" y="3583408"/>
                  </a:cubicBezTo>
                  <a:cubicBezTo>
                    <a:pt x="3436220" y="3597708"/>
                    <a:pt x="3335483" y="3552312"/>
                    <a:pt x="3123602" y="3583408"/>
                  </a:cubicBezTo>
                  <a:cubicBezTo>
                    <a:pt x="2911721" y="3614504"/>
                    <a:pt x="2777753" y="3580450"/>
                    <a:pt x="2563514" y="3583408"/>
                  </a:cubicBezTo>
                  <a:cubicBezTo>
                    <a:pt x="2349275" y="3586366"/>
                    <a:pt x="2170301" y="3551567"/>
                    <a:pt x="2003426" y="3583408"/>
                  </a:cubicBezTo>
                  <a:cubicBezTo>
                    <a:pt x="1836551" y="3615249"/>
                    <a:pt x="1642360" y="3543251"/>
                    <a:pt x="1514838" y="3583408"/>
                  </a:cubicBezTo>
                  <a:cubicBezTo>
                    <a:pt x="1387316" y="3623565"/>
                    <a:pt x="824091" y="3498453"/>
                    <a:pt x="597247" y="3583408"/>
                  </a:cubicBezTo>
                  <a:cubicBezTo>
                    <a:pt x="270166" y="3576135"/>
                    <a:pt x="-51045" y="3233974"/>
                    <a:pt x="0" y="2986161"/>
                  </a:cubicBezTo>
                  <a:cubicBezTo>
                    <a:pt x="-60272" y="2746578"/>
                    <a:pt x="42503" y="2624767"/>
                    <a:pt x="0" y="2460600"/>
                  </a:cubicBezTo>
                  <a:cubicBezTo>
                    <a:pt x="-42503" y="2296433"/>
                    <a:pt x="5642" y="1992297"/>
                    <a:pt x="0" y="1839482"/>
                  </a:cubicBezTo>
                  <a:cubicBezTo>
                    <a:pt x="-5642" y="1686667"/>
                    <a:pt x="7067" y="1522433"/>
                    <a:pt x="0" y="1218365"/>
                  </a:cubicBezTo>
                  <a:cubicBezTo>
                    <a:pt x="-7067" y="914297"/>
                    <a:pt x="7293" y="747756"/>
                    <a:pt x="0" y="597247"/>
                  </a:cubicBezTo>
                  <a:close/>
                </a:path>
              </a:pathLst>
            </a:custGeom>
            <a:ln>
              <a:prstDash val="dash"/>
              <a:extLst>
                <a:ext uri="{C807C97D-BFC1-408E-A445-0C87EB9F89A2}">
                  <ask:lineSketchStyleProps xmlns:ask="http://schemas.microsoft.com/office/drawing/2018/sketchyshapes" sd="155122022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E0C5E3-4C31-D80A-D3E2-F22BB46CDA83}"/>
                </a:ext>
              </a:extLst>
            </p:cNvPr>
            <p:cNvSpPr txBox="1"/>
            <p:nvPr/>
          </p:nvSpPr>
          <p:spPr>
            <a:xfrm>
              <a:off x="716915" y="2669692"/>
              <a:ext cx="4617085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ríu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rít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bận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rìu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bận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trĩu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4000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br>
                <a:rPr lang="en-US" sz="4000" b="0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7E067B-DCD0-5EA1-1BD0-45E3554D94D6}"/>
              </a:ext>
            </a:extLst>
          </p:cNvPr>
          <p:cNvGrpSpPr/>
          <p:nvPr/>
        </p:nvGrpSpPr>
        <p:grpSpPr>
          <a:xfrm>
            <a:off x="6804809" y="2571231"/>
            <a:ext cx="4823683" cy="4018697"/>
            <a:chOff x="6804809" y="2571231"/>
            <a:chExt cx="4823683" cy="4018697"/>
          </a:xfrm>
        </p:grpSpPr>
        <p:sp>
          <p:nvSpPr>
            <p:cNvPr id="16" name="圆角矩形 1">
              <a:extLst>
                <a:ext uri="{FF2B5EF4-FFF2-40B4-BE49-F238E27FC236}">
                  <a16:creationId xmlns:a16="http://schemas.microsoft.com/office/drawing/2014/main" id="{F2853C90-65A2-DB85-04B6-BDA33583DFDB}"/>
                </a:ext>
              </a:extLst>
            </p:cNvPr>
            <p:cNvSpPr/>
            <p:nvPr/>
          </p:nvSpPr>
          <p:spPr>
            <a:xfrm>
              <a:off x="6804809" y="2571231"/>
              <a:ext cx="4769525" cy="3583408"/>
            </a:xfrm>
            <a:custGeom>
              <a:avLst/>
              <a:gdLst>
                <a:gd name="connsiteX0" fmla="*/ 0 w 4769525"/>
                <a:gd name="connsiteY0" fmla="*/ 597247 h 3583408"/>
                <a:gd name="connsiteX1" fmla="*/ 597247 w 4769525"/>
                <a:gd name="connsiteY1" fmla="*/ 0 h 3583408"/>
                <a:gd name="connsiteX2" fmla="*/ 1157335 w 4769525"/>
                <a:gd name="connsiteY2" fmla="*/ 0 h 3583408"/>
                <a:gd name="connsiteX3" fmla="*/ 1645923 w 4769525"/>
                <a:gd name="connsiteY3" fmla="*/ 0 h 3583408"/>
                <a:gd name="connsiteX4" fmla="*/ 2170261 w 4769525"/>
                <a:gd name="connsiteY4" fmla="*/ 0 h 3583408"/>
                <a:gd name="connsiteX5" fmla="*/ 2801849 w 4769525"/>
                <a:gd name="connsiteY5" fmla="*/ 0 h 3583408"/>
                <a:gd name="connsiteX6" fmla="*/ 3433438 w 4769525"/>
                <a:gd name="connsiteY6" fmla="*/ 0 h 3583408"/>
                <a:gd name="connsiteX7" fmla="*/ 4172278 w 4769525"/>
                <a:gd name="connsiteY7" fmla="*/ 0 h 3583408"/>
                <a:gd name="connsiteX8" fmla="*/ 4769525 w 4769525"/>
                <a:gd name="connsiteY8" fmla="*/ 597247 h 3583408"/>
                <a:gd name="connsiteX9" fmla="*/ 4769525 w 4769525"/>
                <a:gd name="connsiteY9" fmla="*/ 1170586 h 3583408"/>
                <a:gd name="connsiteX10" fmla="*/ 4769525 w 4769525"/>
                <a:gd name="connsiteY10" fmla="*/ 1696147 h 3583408"/>
                <a:gd name="connsiteX11" fmla="*/ 4769525 w 4769525"/>
                <a:gd name="connsiteY11" fmla="*/ 2221709 h 3583408"/>
                <a:gd name="connsiteX12" fmla="*/ 4769525 w 4769525"/>
                <a:gd name="connsiteY12" fmla="*/ 2986161 h 3583408"/>
                <a:gd name="connsiteX13" fmla="*/ 4172278 w 4769525"/>
                <a:gd name="connsiteY13" fmla="*/ 3583408 h 3583408"/>
                <a:gd name="connsiteX14" fmla="*/ 3612190 w 4769525"/>
                <a:gd name="connsiteY14" fmla="*/ 3583408 h 3583408"/>
                <a:gd name="connsiteX15" fmla="*/ 3016351 w 4769525"/>
                <a:gd name="connsiteY15" fmla="*/ 3583408 h 3583408"/>
                <a:gd name="connsiteX16" fmla="*/ 2420513 w 4769525"/>
                <a:gd name="connsiteY16" fmla="*/ 3583408 h 3583408"/>
                <a:gd name="connsiteX17" fmla="*/ 1753174 w 4769525"/>
                <a:gd name="connsiteY17" fmla="*/ 3583408 h 3583408"/>
                <a:gd name="connsiteX18" fmla="*/ 1193086 w 4769525"/>
                <a:gd name="connsiteY18" fmla="*/ 3583408 h 3583408"/>
                <a:gd name="connsiteX19" fmla="*/ 597247 w 4769525"/>
                <a:gd name="connsiteY19" fmla="*/ 3583408 h 3583408"/>
                <a:gd name="connsiteX20" fmla="*/ 0 w 4769525"/>
                <a:gd name="connsiteY20" fmla="*/ 2986161 h 3583408"/>
                <a:gd name="connsiteX21" fmla="*/ 0 w 4769525"/>
                <a:gd name="connsiteY21" fmla="*/ 2436711 h 3583408"/>
                <a:gd name="connsiteX22" fmla="*/ 0 w 4769525"/>
                <a:gd name="connsiteY22" fmla="*/ 1815593 h 3583408"/>
                <a:gd name="connsiteX23" fmla="*/ 0 w 4769525"/>
                <a:gd name="connsiteY23" fmla="*/ 1194476 h 3583408"/>
                <a:gd name="connsiteX24" fmla="*/ 0 w 4769525"/>
                <a:gd name="connsiteY24" fmla="*/ 597247 h 35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9525" h="3583408" fill="none" extrusionOk="0">
                  <a:moveTo>
                    <a:pt x="0" y="597247"/>
                  </a:moveTo>
                  <a:cubicBezTo>
                    <a:pt x="-13218" y="256139"/>
                    <a:pt x="335773" y="49701"/>
                    <a:pt x="597247" y="0"/>
                  </a:cubicBezTo>
                  <a:cubicBezTo>
                    <a:pt x="784935" y="-8495"/>
                    <a:pt x="972472" y="5568"/>
                    <a:pt x="1157335" y="0"/>
                  </a:cubicBezTo>
                  <a:cubicBezTo>
                    <a:pt x="1342198" y="-5568"/>
                    <a:pt x="1485223" y="2183"/>
                    <a:pt x="1645923" y="0"/>
                  </a:cubicBezTo>
                  <a:cubicBezTo>
                    <a:pt x="1806623" y="-2183"/>
                    <a:pt x="2030892" y="36333"/>
                    <a:pt x="2170261" y="0"/>
                  </a:cubicBezTo>
                  <a:cubicBezTo>
                    <a:pt x="2309630" y="-36333"/>
                    <a:pt x="2517436" y="105"/>
                    <a:pt x="2801849" y="0"/>
                  </a:cubicBezTo>
                  <a:cubicBezTo>
                    <a:pt x="3086262" y="-105"/>
                    <a:pt x="3280847" y="16760"/>
                    <a:pt x="3433438" y="0"/>
                  </a:cubicBezTo>
                  <a:cubicBezTo>
                    <a:pt x="3586029" y="-16760"/>
                    <a:pt x="3960849" y="16643"/>
                    <a:pt x="4172278" y="0"/>
                  </a:cubicBezTo>
                  <a:cubicBezTo>
                    <a:pt x="4496571" y="-4265"/>
                    <a:pt x="4853460" y="271841"/>
                    <a:pt x="4769525" y="597247"/>
                  </a:cubicBezTo>
                  <a:cubicBezTo>
                    <a:pt x="4776790" y="875541"/>
                    <a:pt x="4766529" y="1029332"/>
                    <a:pt x="4769525" y="1170586"/>
                  </a:cubicBezTo>
                  <a:cubicBezTo>
                    <a:pt x="4772521" y="1311840"/>
                    <a:pt x="4743477" y="1447767"/>
                    <a:pt x="4769525" y="1696147"/>
                  </a:cubicBezTo>
                  <a:cubicBezTo>
                    <a:pt x="4795573" y="1944527"/>
                    <a:pt x="4743016" y="2113453"/>
                    <a:pt x="4769525" y="2221709"/>
                  </a:cubicBezTo>
                  <a:cubicBezTo>
                    <a:pt x="4796034" y="2329965"/>
                    <a:pt x="4682636" y="2686134"/>
                    <a:pt x="4769525" y="2986161"/>
                  </a:cubicBezTo>
                  <a:cubicBezTo>
                    <a:pt x="4736703" y="3400059"/>
                    <a:pt x="4498200" y="3620365"/>
                    <a:pt x="4172278" y="3583408"/>
                  </a:cubicBezTo>
                  <a:cubicBezTo>
                    <a:pt x="3977450" y="3624690"/>
                    <a:pt x="3751949" y="3529813"/>
                    <a:pt x="3612190" y="3583408"/>
                  </a:cubicBezTo>
                  <a:cubicBezTo>
                    <a:pt x="3472431" y="3637003"/>
                    <a:pt x="3265390" y="3559356"/>
                    <a:pt x="3016351" y="3583408"/>
                  </a:cubicBezTo>
                  <a:cubicBezTo>
                    <a:pt x="2767312" y="3607460"/>
                    <a:pt x="2606508" y="3576407"/>
                    <a:pt x="2420513" y="3583408"/>
                  </a:cubicBezTo>
                  <a:cubicBezTo>
                    <a:pt x="2234518" y="3590409"/>
                    <a:pt x="1900377" y="3556321"/>
                    <a:pt x="1753174" y="3583408"/>
                  </a:cubicBezTo>
                  <a:cubicBezTo>
                    <a:pt x="1605971" y="3610495"/>
                    <a:pt x="1315719" y="3572741"/>
                    <a:pt x="1193086" y="3583408"/>
                  </a:cubicBezTo>
                  <a:cubicBezTo>
                    <a:pt x="1070453" y="3594075"/>
                    <a:pt x="726384" y="3574900"/>
                    <a:pt x="597247" y="3583408"/>
                  </a:cubicBezTo>
                  <a:cubicBezTo>
                    <a:pt x="224128" y="3608097"/>
                    <a:pt x="-14153" y="3348599"/>
                    <a:pt x="0" y="2986161"/>
                  </a:cubicBezTo>
                  <a:cubicBezTo>
                    <a:pt x="-10976" y="2840296"/>
                    <a:pt x="20829" y="2610413"/>
                    <a:pt x="0" y="2436711"/>
                  </a:cubicBezTo>
                  <a:cubicBezTo>
                    <a:pt x="-20829" y="2263009"/>
                    <a:pt x="62942" y="2075115"/>
                    <a:pt x="0" y="1815593"/>
                  </a:cubicBezTo>
                  <a:cubicBezTo>
                    <a:pt x="-62942" y="1556071"/>
                    <a:pt x="56822" y="1348700"/>
                    <a:pt x="0" y="1194476"/>
                  </a:cubicBezTo>
                  <a:cubicBezTo>
                    <a:pt x="-56822" y="1040252"/>
                    <a:pt x="39084" y="739351"/>
                    <a:pt x="0" y="597247"/>
                  </a:cubicBezTo>
                  <a:close/>
                </a:path>
                <a:path w="4769525" h="3583408" stroke="0" extrusionOk="0">
                  <a:moveTo>
                    <a:pt x="0" y="597247"/>
                  </a:moveTo>
                  <a:cubicBezTo>
                    <a:pt x="-38356" y="358070"/>
                    <a:pt x="244588" y="13511"/>
                    <a:pt x="597247" y="0"/>
                  </a:cubicBezTo>
                  <a:cubicBezTo>
                    <a:pt x="797861" y="-24331"/>
                    <a:pt x="901831" y="55993"/>
                    <a:pt x="1121585" y="0"/>
                  </a:cubicBezTo>
                  <a:cubicBezTo>
                    <a:pt x="1341339" y="-55993"/>
                    <a:pt x="1483286" y="29445"/>
                    <a:pt x="1610172" y="0"/>
                  </a:cubicBezTo>
                  <a:cubicBezTo>
                    <a:pt x="1737058" y="-29445"/>
                    <a:pt x="2066791" y="18332"/>
                    <a:pt x="2241761" y="0"/>
                  </a:cubicBezTo>
                  <a:cubicBezTo>
                    <a:pt x="2416731" y="-18332"/>
                    <a:pt x="2559198" y="44516"/>
                    <a:pt x="2766099" y="0"/>
                  </a:cubicBezTo>
                  <a:cubicBezTo>
                    <a:pt x="2973000" y="-44516"/>
                    <a:pt x="3098096" y="37453"/>
                    <a:pt x="3254687" y="0"/>
                  </a:cubicBezTo>
                  <a:cubicBezTo>
                    <a:pt x="3411278" y="-37453"/>
                    <a:pt x="3968383" y="77165"/>
                    <a:pt x="4172278" y="0"/>
                  </a:cubicBezTo>
                  <a:cubicBezTo>
                    <a:pt x="4493512" y="34650"/>
                    <a:pt x="4820687" y="250490"/>
                    <a:pt x="4769525" y="597247"/>
                  </a:cubicBezTo>
                  <a:cubicBezTo>
                    <a:pt x="4832171" y="788911"/>
                    <a:pt x="4750587" y="957149"/>
                    <a:pt x="4769525" y="1194476"/>
                  </a:cubicBezTo>
                  <a:cubicBezTo>
                    <a:pt x="4788463" y="1431803"/>
                    <a:pt x="4737406" y="1514312"/>
                    <a:pt x="4769525" y="1815593"/>
                  </a:cubicBezTo>
                  <a:cubicBezTo>
                    <a:pt x="4801644" y="2116874"/>
                    <a:pt x="4761653" y="2308728"/>
                    <a:pt x="4769525" y="2436711"/>
                  </a:cubicBezTo>
                  <a:cubicBezTo>
                    <a:pt x="4777397" y="2564694"/>
                    <a:pt x="4723039" y="2854920"/>
                    <a:pt x="4769525" y="2986161"/>
                  </a:cubicBezTo>
                  <a:cubicBezTo>
                    <a:pt x="4781109" y="3352167"/>
                    <a:pt x="4506340" y="3542903"/>
                    <a:pt x="4172278" y="3583408"/>
                  </a:cubicBezTo>
                  <a:cubicBezTo>
                    <a:pt x="3970250" y="3625639"/>
                    <a:pt x="3788160" y="3569108"/>
                    <a:pt x="3612190" y="3583408"/>
                  </a:cubicBezTo>
                  <a:cubicBezTo>
                    <a:pt x="3436220" y="3597708"/>
                    <a:pt x="3335483" y="3552312"/>
                    <a:pt x="3123602" y="3583408"/>
                  </a:cubicBezTo>
                  <a:cubicBezTo>
                    <a:pt x="2911721" y="3614504"/>
                    <a:pt x="2777753" y="3580450"/>
                    <a:pt x="2563514" y="3583408"/>
                  </a:cubicBezTo>
                  <a:cubicBezTo>
                    <a:pt x="2349275" y="3586366"/>
                    <a:pt x="2170301" y="3551567"/>
                    <a:pt x="2003426" y="3583408"/>
                  </a:cubicBezTo>
                  <a:cubicBezTo>
                    <a:pt x="1836551" y="3615249"/>
                    <a:pt x="1642360" y="3543251"/>
                    <a:pt x="1514838" y="3583408"/>
                  </a:cubicBezTo>
                  <a:cubicBezTo>
                    <a:pt x="1387316" y="3623565"/>
                    <a:pt x="824091" y="3498453"/>
                    <a:pt x="597247" y="3583408"/>
                  </a:cubicBezTo>
                  <a:cubicBezTo>
                    <a:pt x="270166" y="3576135"/>
                    <a:pt x="-51045" y="3233974"/>
                    <a:pt x="0" y="2986161"/>
                  </a:cubicBezTo>
                  <a:cubicBezTo>
                    <a:pt x="-60272" y="2746578"/>
                    <a:pt x="42503" y="2624767"/>
                    <a:pt x="0" y="2460600"/>
                  </a:cubicBezTo>
                  <a:cubicBezTo>
                    <a:pt x="-42503" y="2296433"/>
                    <a:pt x="5642" y="1992297"/>
                    <a:pt x="0" y="1839482"/>
                  </a:cubicBezTo>
                  <a:cubicBezTo>
                    <a:pt x="-5642" y="1686667"/>
                    <a:pt x="7067" y="1522433"/>
                    <a:pt x="0" y="1218365"/>
                  </a:cubicBezTo>
                  <a:cubicBezTo>
                    <a:pt x="-7067" y="914297"/>
                    <a:pt x="7293" y="747756"/>
                    <a:pt x="0" y="597247"/>
                  </a:cubicBezTo>
                  <a:close/>
                </a:path>
              </a:pathLst>
            </a:custGeom>
            <a:ln>
              <a:prstDash val="dash"/>
              <a:extLst>
                <a:ext uri="{C807C97D-BFC1-408E-A445-0C87EB9F89A2}">
                  <ask:lineSketchStyleProps xmlns:ask="http://schemas.microsoft.com/office/drawing/2018/sketchyshapes" sd="155122022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506C2-8536-DADD-750D-62F042739941}"/>
                </a:ext>
              </a:extLst>
            </p:cNvPr>
            <p:cNvSpPr txBox="1"/>
            <p:nvPr/>
          </p:nvSpPr>
          <p:spPr>
            <a:xfrm>
              <a:off x="6858002" y="2804276"/>
              <a:ext cx="4770490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luyến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bưu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thiếp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bưu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sưu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mưu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tựu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vi-VN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br>
                <a:rPr lang="vi-VN" sz="40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vi-VN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圆角矩形 1">
            <a:extLst>
              <a:ext uri="{FF2B5EF4-FFF2-40B4-BE49-F238E27FC236}">
                <a16:creationId xmlns:a16="http://schemas.microsoft.com/office/drawing/2014/main" id="{6C95D134-43EA-BBF1-C4A6-0CDB348DC37F}"/>
              </a:ext>
            </a:extLst>
          </p:cNvPr>
          <p:cNvSpPr/>
          <p:nvPr/>
        </p:nvSpPr>
        <p:spPr>
          <a:xfrm>
            <a:off x="1117334" y="1469363"/>
            <a:ext cx="3959901" cy="973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iu</a:t>
            </a:r>
            <a:endParaRPr lang="zh-CN" altLang="en-US" sz="3600" dirty="0">
              <a:solidFill>
                <a:schemeClr val="bg1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3E1BEB9F-124D-0113-6D18-A414ED303A68}"/>
              </a:ext>
            </a:extLst>
          </p:cNvPr>
          <p:cNvSpPr/>
          <p:nvPr/>
        </p:nvSpPr>
        <p:spPr>
          <a:xfrm>
            <a:off x="7114765" y="1469363"/>
            <a:ext cx="3959901" cy="973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ưu</a:t>
            </a:r>
            <a:endParaRPr lang="zh-CN" altLang="en-US" sz="3600" dirty="0">
              <a:solidFill>
                <a:schemeClr val="bg1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5" name="文本框 2">
            <a:extLst>
              <a:ext uri="{FF2B5EF4-FFF2-40B4-BE49-F238E27FC236}">
                <a16:creationId xmlns:a16="http://schemas.microsoft.com/office/drawing/2014/main" id="{12F0B5C3-BBDA-DB45-F6C7-71E5BE236276}"/>
              </a:ext>
            </a:extLst>
          </p:cNvPr>
          <p:cNvSpPr txBox="1"/>
          <p:nvPr/>
        </p:nvSpPr>
        <p:spPr>
          <a:xfrm>
            <a:off x="1554162" y="951931"/>
            <a:ext cx="90830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b.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Tìm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tư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̀ có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tiếng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chứa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hoặc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iêng</a:t>
            </a:r>
            <a:endParaRPr lang="zh-CN" altLang="en-US" sz="3733" b="1" i="1" kern="0" dirty="0">
              <a:solidFill>
                <a:srgbClr val="FF0000"/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C52FFEED-4497-3542-8F36-8724461EE959}"/>
              </a:ext>
            </a:extLst>
          </p:cNvPr>
          <p:cNvSpPr/>
          <p:nvPr/>
        </p:nvSpPr>
        <p:spPr>
          <a:xfrm>
            <a:off x="1029651" y="1730550"/>
            <a:ext cx="3959901" cy="973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kern="0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</a:t>
            </a:r>
            <a:endParaRPr lang="zh-CN" altLang="en-US" sz="3600" dirty="0">
              <a:solidFill>
                <a:schemeClr val="bg1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id="{F34886BC-CCCE-ECFA-2458-47CCC83303FB}"/>
              </a:ext>
            </a:extLst>
          </p:cNvPr>
          <p:cNvSpPr/>
          <p:nvPr/>
        </p:nvSpPr>
        <p:spPr>
          <a:xfrm>
            <a:off x="7202450" y="1730550"/>
            <a:ext cx="3959901" cy="973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iêng</a:t>
            </a:r>
            <a:endParaRPr lang="zh-CN" altLang="en-US" sz="3600" dirty="0">
              <a:solidFill>
                <a:schemeClr val="bg1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29918B-295B-D396-75D5-9846F343D9CD}"/>
              </a:ext>
            </a:extLst>
          </p:cNvPr>
          <p:cNvGrpSpPr/>
          <p:nvPr/>
        </p:nvGrpSpPr>
        <p:grpSpPr>
          <a:xfrm>
            <a:off x="6975435" y="2885173"/>
            <a:ext cx="4769525" cy="5253810"/>
            <a:chOff x="6975435" y="2885173"/>
            <a:chExt cx="4769525" cy="5253810"/>
          </a:xfrm>
        </p:grpSpPr>
        <p:sp>
          <p:nvSpPr>
            <p:cNvPr id="9" name="圆角矩形 1">
              <a:extLst>
                <a:ext uri="{FF2B5EF4-FFF2-40B4-BE49-F238E27FC236}">
                  <a16:creationId xmlns:a16="http://schemas.microsoft.com/office/drawing/2014/main" id="{72140FD1-27D7-A649-53E3-EB605C57330E}"/>
                </a:ext>
              </a:extLst>
            </p:cNvPr>
            <p:cNvSpPr/>
            <p:nvPr/>
          </p:nvSpPr>
          <p:spPr>
            <a:xfrm>
              <a:off x="6975435" y="2885173"/>
              <a:ext cx="4769525" cy="3583408"/>
            </a:xfrm>
            <a:custGeom>
              <a:avLst/>
              <a:gdLst>
                <a:gd name="connsiteX0" fmla="*/ 0 w 4769525"/>
                <a:gd name="connsiteY0" fmla="*/ 597247 h 3583408"/>
                <a:gd name="connsiteX1" fmla="*/ 597247 w 4769525"/>
                <a:gd name="connsiteY1" fmla="*/ 0 h 3583408"/>
                <a:gd name="connsiteX2" fmla="*/ 1157335 w 4769525"/>
                <a:gd name="connsiteY2" fmla="*/ 0 h 3583408"/>
                <a:gd name="connsiteX3" fmla="*/ 1645923 w 4769525"/>
                <a:gd name="connsiteY3" fmla="*/ 0 h 3583408"/>
                <a:gd name="connsiteX4" fmla="*/ 2170261 w 4769525"/>
                <a:gd name="connsiteY4" fmla="*/ 0 h 3583408"/>
                <a:gd name="connsiteX5" fmla="*/ 2801849 w 4769525"/>
                <a:gd name="connsiteY5" fmla="*/ 0 h 3583408"/>
                <a:gd name="connsiteX6" fmla="*/ 3433438 w 4769525"/>
                <a:gd name="connsiteY6" fmla="*/ 0 h 3583408"/>
                <a:gd name="connsiteX7" fmla="*/ 4172278 w 4769525"/>
                <a:gd name="connsiteY7" fmla="*/ 0 h 3583408"/>
                <a:gd name="connsiteX8" fmla="*/ 4769525 w 4769525"/>
                <a:gd name="connsiteY8" fmla="*/ 597247 h 3583408"/>
                <a:gd name="connsiteX9" fmla="*/ 4769525 w 4769525"/>
                <a:gd name="connsiteY9" fmla="*/ 1170586 h 3583408"/>
                <a:gd name="connsiteX10" fmla="*/ 4769525 w 4769525"/>
                <a:gd name="connsiteY10" fmla="*/ 1696147 h 3583408"/>
                <a:gd name="connsiteX11" fmla="*/ 4769525 w 4769525"/>
                <a:gd name="connsiteY11" fmla="*/ 2221709 h 3583408"/>
                <a:gd name="connsiteX12" fmla="*/ 4769525 w 4769525"/>
                <a:gd name="connsiteY12" fmla="*/ 2986161 h 3583408"/>
                <a:gd name="connsiteX13" fmla="*/ 4172278 w 4769525"/>
                <a:gd name="connsiteY13" fmla="*/ 3583408 h 3583408"/>
                <a:gd name="connsiteX14" fmla="*/ 3612190 w 4769525"/>
                <a:gd name="connsiteY14" fmla="*/ 3583408 h 3583408"/>
                <a:gd name="connsiteX15" fmla="*/ 3016351 w 4769525"/>
                <a:gd name="connsiteY15" fmla="*/ 3583408 h 3583408"/>
                <a:gd name="connsiteX16" fmla="*/ 2420513 w 4769525"/>
                <a:gd name="connsiteY16" fmla="*/ 3583408 h 3583408"/>
                <a:gd name="connsiteX17" fmla="*/ 1753174 w 4769525"/>
                <a:gd name="connsiteY17" fmla="*/ 3583408 h 3583408"/>
                <a:gd name="connsiteX18" fmla="*/ 1193086 w 4769525"/>
                <a:gd name="connsiteY18" fmla="*/ 3583408 h 3583408"/>
                <a:gd name="connsiteX19" fmla="*/ 597247 w 4769525"/>
                <a:gd name="connsiteY19" fmla="*/ 3583408 h 3583408"/>
                <a:gd name="connsiteX20" fmla="*/ 0 w 4769525"/>
                <a:gd name="connsiteY20" fmla="*/ 2986161 h 3583408"/>
                <a:gd name="connsiteX21" fmla="*/ 0 w 4769525"/>
                <a:gd name="connsiteY21" fmla="*/ 2436711 h 3583408"/>
                <a:gd name="connsiteX22" fmla="*/ 0 w 4769525"/>
                <a:gd name="connsiteY22" fmla="*/ 1815593 h 3583408"/>
                <a:gd name="connsiteX23" fmla="*/ 0 w 4769525"/>
                <a:gd name="connsiteY23" fmla="*/ 1194476 h 3583408"/>
                <a:gd name="connsiteX24" fmla="*/ 0 w 4769525"/>
                <a:gd name="connsiteY24" fmla="*/ 597247 h 35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9525" h="3583408" fill="none" extrusionOk="0">
                  <a:moveTo>
                    <a:pt x="0" y="597247"/>
                  </a:moveTo>
                  <a:cubicBezTo>
                    <a:pt x="-13218" y="256139"/>
                    <a:pt x="335773" y="49701"/>
                    <a:pt x="597247" y="0"/>
                  </a:cubicBezTo>
                  <a:cubicBezTo>
                    <a:pt x="784935" y="-8495"/>
                    <a:pt x="972472" y="5568"/>
                    <a:pt x="1157335" y="0"/>
                  </a:cubicBezTo>
                  <a:cubicBezTo>
                    <a:pt x="1342198" y="-5568"/>
                    <a:pt x="1485223" y="2183"/>
                    <a:pt x="1645923" y="0"/>
                  </a:cubicBezTo>
                  <a:cubicBezTo>
                    <a:pt x="1806623" y="-2183"/>
                    <a:pt x="2030892" y="36333"/>
                    <a:pt x="2170261" y="0"/>
                  </a:cubicBezTo>
                  <a:cubicBezTo>
                    <a:pt x="2309630" y="-36333"/>
                    <a:pt x="2517436" y="105"/>
                    <a:pt x="2801849" y="0"/>
                  </a:cubicBezTo>
                  <a:cubicBezTo>
                    <a:pt x="3086262" y="-105"/>
                    <a:pt x="3280847" y="16760"/>
                    <a:pt x="3433438" y="0"/>
                  </a:cubicBezTo>
                  <a:cubicBezTo>
                    <a:pt x="3586029" y="-16760"/>
                    <a:pt x="3960849" y="16643"/>
                    <a:pt x="4172278" y="0"/>
                  </a:cubicBezTo>
                  <a:cubicBezTo>
                    <a:pt x="4496571" y="-4265"/>
                    <a:pt x="4853460" y="271841"/>
                    <a:pt x="4769525" y="597247"/>
                  </a:cubicBezTo>
                  <a:cubicBezTo>
                    <a:pt x="4776790" y="875541"/>
                    <a:pt x="4766529" y="1029332"/>
                    <a:pt x="4769525" y="1170586"/>
                  </a:cubicBezTo>
                  <a:cubicBezTo>
                    <a:pt x="4772521" y="1311840"/>
                    <a:pt x="4743477" y="1447767"/>
                    <a:pt x="4769525" y="1696147"/>
                  </a:cubicBezTo>
                  <a:cubicBezTo>
                    <a:pt x="4795573" y="1944527"/>
                    <a:pt x="4743016" y="2113453"/>
                    <a:pt x="4769525" y="2221709"/>
                  </a:cubicBezTo>
                  <a:cubicBezTo>
                    <a:pt x="4796034" y="2329965"/>
                    <a:pt x="4682636" y="2686134"/>
                    <a:pt x="4769525" y="2986161"/>
                  </a:cubicBezTo>
                  <a:cubicBezTo>
                    <a:pt x="4736703" y="3400059"/>
                    <a:pt x="4498200" y="3620365"/>
                    <a:pt x="4172278" y="3583408"/>
                  </a:cubicBezTo>
                  <a:cubicBezTo>
                    <a:pt x="3977450" y="3624690"/>
                    <a:pt x="3751949" y="3529813"/>
                    <a:pt x="3612190" y="3583408"/>
                  </a:cubicBezTo>
                  <a:cubicBezTo>
                    <a:pt x="3472431" y="3637003"/>
                    <a:pt x="3265390" y="3559356"/>
                    <a:pt x="3016351" y="3583408"/>
                  </a:cubicBezTo>
                  <a:cubicBezTo>
                    <a:pt x="2767312" y="3607460"/>
                    <a:pt x="2606508" y="3576407"/>
                    <a:pt x="2420513" y="3583408"/>
                  </a:cubicBezTo>
                  <a:cubicBezTo>
                    <a:pt x="2234518" y="3590409"/>
                    <a:pt x="1900377" y="3556321"/>
                    <a:pt x="1753174" y="3583408"/>
                  </a:cubicBezTo>
                  <a:cubicBezTo>
                    <a:pt x="1605971" y="3610495"/>
                    <a:pt x="1315719" y="3572741"/>
                    <a:pt x="1193086" y="3583408"/>
                  </a:cubicBezTo>
                  <a:cubicBezTo>
                    <a:pt x="1070453" y="3594075"/>
                    <a:pt x="726384" y="3574900"/>
                    <a:pt x="597247" y="3583408"/>
                  </a:cubicBezTo>
                  <a:cubicBezTo>
                    <a:pt x="224128" y="3608097"/>
                    <a:pt x="-14153" y="3348599"/>
                    <a:pt x="0" y="2986161"/>
                  </a:cubicBezTo>
                  <a:cubicBezTo>
                    <a:pt x="-10976" y="2840296"/>
                    <a:pt x="20829" y="2610413"/>
                    <a:pt x="0" y="2436711"/>
                  </a:cubicBezTo>
                  <a:cubicBezTo>
                    <a:pt x="-20829" y="2263009"/>
                    <a:pt x="62942" y="2075115"/>
                    <a:pt x="0" y="1815593"/>
                  </a:cubicBezTo>
                  <a:cubicBezTo>
                    <a:pt x="-62942" y="1556071"/>
                    <a:pt x="56822" y="1348700"/>
                    <a:pt x="0" y="1194476"/>
                  </a:cubicBezTo>
                  <a:cubicBezTo>
                    <a:pt x="-56822" y="1040252"/>
                    <a:pt x="39084" y="739351"/>
                    <a:pt x="0" y="597247"/>
                  </a:cubicBezTo>
                  <a:close/>
                </a:path>
                <a:path w="4769525" h="3583408" stroke="0" extrusionOk="0">
                  <a:moveTo>
                    <a:pt x="0" y="597247"/>
                  </a:moveTo>
                  <a:cubicBezTo>
                    <a:pt x="-38356" y="358070"/>
                    <a:pt x="244588" y="13511"/>
                    <a:pt x="597247" y="0"/>
                  </a:cubicBezTo>
                  <a:cubicBezTo>
                    <a:pt x="797861" y="-24331"/>
                    <a:pt x="901831" y="55993"/>
                    <a:pt x="1121585" y="0"/>
                  </a:cubicBezTo>
                  <a:cubicBezTo>
                    <a:pt x="1341339" y="-55993"/>
                    <a:pt x="1483286" y="29445"/>
                    <a:pt x="1610172" y="0"/>
                  </a:cubicBezTo>
                  <a:cubicBezTo>
                    <a:pt x="1737058" y="-29445"/>
                    <a:pt x="2066791" y="18332"/>
                    <a:pt x="2241761" y="0"/>
                  </a:cubicBezTo>
                  <a:cubicBezTo>
                    <a:pt x="2416731" y="-18332"/>
                    <a:pt x="2559198" y="44516"/>
                    <a:pt x="2766099" y="0"/>
                  </a:cubicBezTo>
                  <a:cubicBezTo>
                    <a:pt x="2973000" y="-44516"/>
                    <a:pt x="3098096" y="37453"/>
                    <a:pt x="3254687" y="0"/>
                  </a:cubicBezTo>
                  <a:cubicBezTo>
                    <a:pt x="3411278" y="-37453"/>
                    <a:pt x="3968383" y="77165"/>
                    <a:pt x="4172278" y="0"/>
                  </a:cubicBezTo>
                  <a:cubicBezTo>
                    <a:pt x="4493512" y="34650"/>
                    <a:pt x="4820687" y="250490"/>
                    <a:pt x="4769525" y="597247"/>
                  </a:cubicBezTo>
                  <a:cubicBezTo>
                    <a:pt x="4832171" y="788911"/>
                    <a:pt x="4750587" y="957149"/>
                    <a:pt x="4769525" y="1194476"/>
                  </a:cubicBezTo>
                  <a:cubicBezTo>
                    <a:pt x="4788463" y="1431803"/>
                    <a:pt x="4737406" y="1514312"/>
                    <a:pt x="4769525" y="1815593"/>
                  </a:cubicBezTo>
                  <a:cubicBezTo>
                    <a:pt x="4801644" y="2116874"/>
                    <a:pt x="4761653" y="2308728"/>
                    <a:pt x="4769525" y="2436711"/>
                  </a:cubicBezTo>
                  <a:cubicBezTo>
                    <a:pt x="4777397" y="2564694"/>
                    <a:pt x="4723039" y="2854920"/>
                    <a:pt x="4769525" y="2986161"/>
                  </a:cubicBezTo>
                  <a:cubicBezTo>
                    <a:pt x="4781109" y="3352167"/>
                    <a:pt x="4506340" y="3542903"/>
                    <a:pt x="4172278" y="3583408"/>
                  </a:cubicBezTo>
                  <a:cubicBezTo>
                    <a:pt x="3970250" y="3625639"/>
                    <a:pt x="3788160" y="3569108"/>
                    <a:pt x="3612190" y="3583408"/>
                  </a:cubicBezTo>
                  <a:cubicBezTo>
                    <a:pt x="3436220" y="3597708"/>
                    <a:pt x="3335483" y="3552312"/>
                    <a:pt x="3123602" y="3583408"/>
                  </a:cubicBezTo>
                  <a:cubicBezTo>
                    <a:pt x="2911721" y="3614504"/>
                    <a:pt x="2777753" y="3580450"/>
                    <a:pt x="2563514" y="3583408"/>
                  </a:cubicBezTo>
                  <a:cubicBezTo>
                    <a:pt x="2349275" y="3586366"/>
                    <a:pt x="2170301" y="3551567"/>
                    <a:pt x="2003426" y="3583408"/>
                  </a:cubicBezTo>
                  <a:cubicBezTo>
                    <a:pt x="1836551" y="3615249"/>
                    <a:pt x="1642360" y="3543251"/>
                    <a:pt x="1514838" y="3583408"/>
                  </a:cubicBezTo>
                  <a:cubicBezTo>
                    <a:pt x="1387316" y="3623565"/>
                    <a:pt x="824091" y="3498453"/>
                    <a:pt x="597247" y="3583408"/>
                  </a:cubicBezTo>
                  <a:cubicBezTo>
                    <a:pt x="270166" y="3576135"/>
                    <a:pt x="-51045" y="3233974"/>
                    <a:pt x="0" y="2986161"/>
                  </a:cubicBezTo>
                  <a:cubicBezTo>
                    <a:pt x="-60272" y="2746578"/>
                    <a:pt x="42503" y="2624767"/>
                    <a:pt x="0" y="2460600"/>
                  </a:cubicBezTo>
                  <a:cubicBezTo>
                    <a:pt x="-42503" y="2296433"/>
                    <a:pt x="5642" y="1992297"/>
                    <a:pt x="0" y="1839482"/>
                  </a:cubicBezTo>
                  <a:cubicBezTo>
                    <a:pt x="-5642" y="1686667"/>
                    <a:pt x="7067" y="1522433"/>
                    <a:pt x="0" y="1218365"/>
                  </a:cubicBezTo>
                  <a:cubicBezTo>
                    <a:pt x="-7067" y="914297"/>
                    <a:pt x="7293" y="747756"/>
                    <a:pt x="0" y="597247"/>
                  </a:cubicBezTo>
                  <a:close/>
                </a:path>
              </a:pathLst>
            </a:custGeom>
            <a:ln>
              <a:prstDash val="dash"/>
              <a:extLst>
                <a:ext uri="{C807C97D-BFC1-408E-A445-0C87EB9F89A2}">
                  <ask:lineSketchStyleProps xmlns:ask="http://schemas.microsoft.com/office/drawing/2018/sketchyshapes" sd="155122022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5FBCD3-656A-82EB-EC4C-CFAA29AAB7C4}"/>
                </a:ext>
              </a:extLst>
            </p:cNvPr>
            <p:cNvSpPr txBox="1"/>
            <p:nvPr/>
          </p:nvSpPr>
          <p:spPr>
            <a:xfrm>
              <a:off x="7369544" y="3122225"/>
              <a:ext cx="4074168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chiêng,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tăm,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sầu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riêng, chao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liệng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siêng năng,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lười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biếng</a:t>
              </a:r>
              <a:r>
                <a:rPr lang="vi-VN" sz="4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  <a:p>
              <a:br>
                <a:rPr lang="vi-VN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vi-VN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E0912-09CA-98CA-5C1C-2FA1F0AEB71C}"/>
              </a:ext>
            </a:extLst>
          </p:cNvPr>
          <p:cNvGrpSpPr/>
          <p:nvPr/>
        </p:nvGrpSpPr>
        <p:grpSpPr>
          <a:xfrm>
            <a:off x="446405" y="2816257"/>
            <a:ext cx="4947958" cy="4707173"/>
            <a:chOff x="446405" y="2816257"/>
            <a:chExt cx="4947958" cy="4707173"/>
          </a:xfrm>
        </p:grpSpPr>
        <p:sp>
          <p:nvSpPr>
            <p:cNvPr id="18" name="圆角矩形 1">
              <a:extLst>
                <a:ext uri="{FF2B5EF4-FFF2-40B4-BE49-F238E27FC236}">
                  <a16:creationId xmlns:a16="http://schemas.microsoft.com/office/drawing/2014/main" id="{6C95D134-43EA-BBF1-C4A6-0CDB348DC37F}"/>
                </a:ext>
              </a:extLst>
            </p:cNvPr>
            <p:cNvSpPr/>
            <p:nvPr/>
          </p:nvSpPr>
          <p:spPr>
            <a:xfrm>
              <a:off x="624838" y="2816257"/>
              <a:ext cx="4769525" cy="3583408"/>
            </a:xfrm>
            <a:custGeom>
              <a:avLst/>
              <a:gdLst>
                <a:gd name="connsiteX0" fmla="*/ 0 w 4769525"/>
                <a:gd name="connsiteY0" fmla="*/ 597247 h 3583408"/>
                <a:gd name="connsiteX1" fmla="*/ 597247 w 4769525"/>
                <a:gd name="connsiteY1" fmla="*/ 0 h 3583408"/>
                <a:gd name="connsiteX2" fmla="*/ 1157335 w 4769525"/>
                <a:gd name="connsiteY2" fmla="*/ 0 h 3583408"/>
                <a:gd name="connsiteX3" fmla="*/ 1645923 w 4769525"/>
                <a:gd name="connsiteY3" fmla="*/ 0 h 3583408"/>
                <a:gd name="connsiteX4" fmla="*/ 2170261 w 4769525"/>
                <a:gd name="connsiteY4" fmla="*/ 0 h 3583408"/>
                <a:gd name="connsiteX5" fmla="*/ 2801849 w 4769525"/>
                <a:gd name="connsiteY5" fmla="*/ 0 h 3583408"/>
                <a:gd name="connsiteX6" fmla="*/ 3433438 w 4769525"/>
                <a:gd name="connsiteY6" fmla="*/ 0 h 3583408"/>
                <a:gd name="connsiteX7" fmla="*/ 4172278 w 4769525"/>
                <a:gd name="connsiteY7" fmla="*/ 0 h 3583408"/>
                <a:gd name="connsiteX8" fmla="*/ 4769525 w 4769525"/>
                <a:gd name="connsiteY8" fmla="*/ 597247 h 3583408"/>
                <a:gd name="connsiteX9" fmla="*/ 4769525 w 4769525"/>
                <a:gd name="connsiteY9" fmla="*/ 1170586 h 3583408"/>
                <a:gd name="connsiteX10" fmla="*/ 4769525 w 4769525"/>
                <a:gd name="connsiteY10" fmla="*/ 1696147 h 3583408"/>
                <a:gd name="connsiteX11" fmla="*/ 4769525 w 4769525"/>
                <a:gd name="connsiteY11" fmla="*/ 2221709 h 3583408"/>
                <a:gd name="connsiteX12" fmla="*/ 4769525 w 4769525"/>
                <a:gd name="connsiteY12" fmla="*/ 2986161 h 3583408"/>
                <a:gd name="connsiteX13" fmla="*/ 4172278 w 4769525"/>
                <a:gd name="connsiteY13" fmla="*/ 3583408 h 3583408"/>
                <a:gd name="connsiteX14" fmla="*/ 3612190 w 4769525"/>
                <a:gd name="connsiteY14" fmla="*/ 3583408 h 3583408"/>
                <a:gd name="connsiteX15" fmla="*/ 3016351 w 4769525"/>
                <a:gd name="connsiteY15" fmla="*/ 3583408 h 3583408"/>
                <a:gd name="connsiteX16" fmla="*/ 2420513 w 4769525"/>
                <a:gd name="connsiteY16" fmla="*/ 3583408 h 3583408"/>
                <a:gd name="connsiteX17" fmla="*/ 1753174 w 4769525"/>
                <a:gd name="connsiteY17" fmla="*/ 3583408 h 3583408"/>
                <a:gd name="connsiteX18" fmla="*/ 1193086 w 4769525"/>
                <a:gd name="connsiteY18" fmla="*/ 3583408 h 3583408"/>
                <a:gd name="connsiteX19" fmla="*/ 597247 w 4769525"/>
                <a:gd name="connsiteY19" fmla="*/ 3583408 h 3583408"/>
                <a:gd name="connsiteX20" fmla="*/ 0 w 4769525"/>
                <a:gd name="connsiteY20" fmla="*/ 2986161 h 3583408"/>
                <a:gd name="connsiteX21" fmla="*/ 0 w 4769525"/>
                <a:gd name="connsiteY21" fmla="*/ 2436711 h 3583408"/>
                <a:gd name="connsiteX22" fmla="*/ 0 w 4769525"/>
                <a:gd name="connsiteY22" fmla="*/ 1815593 h 3583408"/>
                <a:gd name="connsiteX23" fmla="*/ 0 w 4769525"/>
                <a:gd name="connsiteY23" fmla="*/ 1194476 h 3583408"/>
                <a:gd name="connsiteX24" fmla="*/ 0 w 4769525"/>
                <a:gd name="connsiteY24" fmla="*/ 597247 h 358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9525" h="3583408" fill="none" extrusionOk="0">
                  <a:moveTo>
                    <a:pt x="0" y="597247"/>
                  </a:moveTo>
                  <a:cubicBezTo>
                    <a:pt x="-13218" y="256139"/>
                    <a:pt x="335773" y="49701"/>
                    <a:pt x="597247" y="0"/>
                  </a:cubicBezTo>
                  <a:cubicBezTo>
                    <a:pt x="784935" y="-8495"/>
                    <a:pt x="972472" y="5568"/>
                    <a:pt x="1157335" y="0"/>
                  </a:cubicBezTo>
                  <a:cubicBezTo>
                    <a:pt x="1342198" y="-5568"/>
                    <a:pt x="1485223" y="2183"/>
                    <a:pt x="1645923" y="0"/>
                  </a:cubicBezTo>
                  <a:cubicBezTo>
                    <a:pt x="1806623" y="-2183"/>
                    <a:pt x="2030892" y="36333"/>
                    <a:pt x="2170261" y="0"/>
                  </a:cubicBezTo>
                  <a:cubicBezTo>
                    <a:pt x="2309630" y="-36333"/>
                    <a:pt x="2517436" y="105"/>
                    <a:pt x="2801849" y="0"/>
                  </a:cubicBezTo>
                  <a:cubicBezTo>
                    <a:pt x="3086262" y="-105"/>
                    <a:pt x="3280847" y="16760"/>
                    <a:pt x="3433438" y="0"/>
                  </a:cubicBezTo>
                  <a:cubicBezTo>
                    <a:pt x="3586029" y="-16760"/>
                    <a:pt x="3960849" y="16643"/>
                    <a:pt x="4172278" y="0"/>
                  </a:cubicBezTo>
                  <a:cubicBezTo>
                    <a:pt x="4496571" y="-4265"/>
                    <a:pt x="4853460" y="271841"/>
                    <a:pt x="4769525" y="597247"/>
                  </a:cubicBezTo>
                  <a:cubicBezTo>
                    <a:pt x="4776790" y="875541"/>
                    <a:pt x="4766529" y="1029332"/>
                    <a:pt x="4769525" y="1170586"/>
                  </a:cubicBezTo>
                  <a:cubicBezTo>
                    <a:pt x="4772521" y="1311840"/>
                    <a:pt x="4743477" y="1447767"/>
                    <a:pt x="4769525" y="1696147"/>
                  </a:cubicBezTo>
                  <a:cubicBezTo>
                    <a:pt x="4795573" y="1944527"/>
                    <a:pt x="4743016" y="2113453"/>
                    <a:pt x="4769525" y="2221709"/>
                  </a:cubicBezTo>
                  <a:cubicBezTo>
                    <a:pt x="4796034" y="2329965"/>
                    <a:pt x="4682636" y="2686134"/>
                    <a:pt x="4769525" y="2986161"/>
                  </a:cubicBezTo>
                  <a:cubicBezTo>
                    <a:pt x="4736703" y="3400059"/>
                    <a:pt x="4498200" y="3620365"/>
                    <a:pt x="4172278" y="3583408"/>
                  </a:cubicBezTo>
                  <a:cubicBezTo>
                    <a:pt x="3977450" y="3624690"/>
                    <a:pt x="3751949" y="3529813"/>
                    <a:pt x="3612190" y="3583408"/>
                  </a:cubicBezTo>
                  <a:cubicBezTo>
                    <a:pt x="3472431" y="3637003"/>
                    <a:pt x="3265390" y="3559356"/>
                    <a:pt x="3016351" y="3583408"/>
                  </a:cubicBezTo>
                  <a:cubicBezTo>
                    <a:pt x="2767312" y="3607460"/>
                    <a:pt x="2606508" y="3576407"/>
                    <a:pt x="2420513" y="3583408"/>
                  </a:cubicBezTo>
                  <a:cubicBezTo>
                    <a:pt x="2234518" y="3590409"/>
                    <a:pt x="1900377" y="3556321"/>
                    <a:pt x="1753174" y="3583408"/>
                  </a:cubicBezTo>
                  <a:cubicBezTo>
                    <a:pt x="1605971" y="3610495"/>
                    <a:pt x="1315719" y="3572741"/>
                    <a:pt x="1193086" y="3583408"/>
                  </a:cubicBezTo>
                  <a:cubicBezTo>
                    <a:pt x="1070453" y="3594075"/>
                    <a:pt x="726384" y="3574900"/>
                    <a:pt x="597247" y="3583408"/>
                  </a:cubicBezTo>
                  <a:cubicBezTo>
                    <a:pt x="224128" y="3608097"/>
                    <a:pt x="-14153" y="3348599"/>
                    <a:pt x="0" y="2986161"/>
                  </a:cubicBezTo>
                  <a:cubicBezTo>
                    <a:pt x="-10976" y="2840296"/>
                    <a:pt x="20829" y="2610413"/>
                    <a:pt x="0" y="2436711"/>
                  </a:cubicBezTo>
                  <a:cubicBezTo>
                    <a:pt x="-20829" y="2263009"/>
                    <a:pt x="62942" y="2075115"/>
                    <a:pt x="0" y="1815593"/>
                  </a:cubicBezTo>
                  <a:cubicBezTo>
                    <a:pt x="-62942" y="1556071"/>
                    <a:pt x="56822" y="1348700"/>
                    <a:pt x="0" y="1194476"/>
                  </a:cubicBezTo>
                  <a:cubicBezTo>
                    <a:pt x="-56822" y="1040252"/>
                    <a:pt x="39084" y="739351"/>
                    <a:pt x="0" y="597247"/>
                  </a:cubicBezTo>
                  <a:close/>
                </a:path>
                <a:path w="4769525" h="3583408" stroke="0" extrusionOk="0">
                  <a:moveTo>
                    <a:pt x="0" y="597247"/>
                  </a:moveTo>
                  <a:cubicBezTo>
                    <a:pt x="-38356" y="358070"/>
                    <a:pt x="244588" y="13511"/>
                    <a:pt x="597247" y="0"/>
                  </a:cubicBezTo>
                  <a:cubicBezTo>
                    <a:pt x="797861" y="-24331"/>
                    <a:pt x="901831" y="55993"/>
                    <a:pt x="1121585" y="0"/>
                  </a:cubicBezTo>
                  <a:cubicBezTo>
                    <a:pt x="1341339" y="-55993"/>
                    <a:pt x="1483286" y="29445"/>
                    <a:pt x="1610172" y="0"/>
                  </a:cubicBezTo>
                  <a:cubicBezTo>
                    <a:pt x="1737058" y="-29445"/>
                    <a:pt x="2066791" y="18332"/>
                    <a:pt x="2241761" y="0"/>
                  </a:cubicBezTo>
                  <a:cubicBezTo>
                    <a:pt x="2416731" y="-18332"/>
                    <a:pt x="2559198" y="44516"/>
                    <a:pt x="2766099" y="0"/>
                  </a:cubicBezTo>
                  <a:cubicBezTo>
                    <a:pt x="2973000" y="-44516"/>
                    <a:pt x="3098096" y="37453"/>
                    <a:pt x="3254687" y="0"/>
                  </a:cubicBezTo>
                  <a:cubicBezTo>
                    <a:pt x="3411278" y="-37453"/>
                    <a:pt x="3968383" y="77165"/>
                    <a:pt x="4172278" y="0"/>
                  </a:cubicBezTo>
                  <a:cubicBezTo>
                    <a:pt x="4493512" y="34650"/>
                    <a:pt x="4820687" y="250490"/>
                    <a:pt x="4769525" y="597247"/>
                  </a:cubicBezTo>
                  <a:cubicBezTo>
                    <a:pt x="4832171" y="788911"/>
                    <a:pt x="4750587" y="957149"/>
                    <a:pt x="4769525" y="1194476"/>
                  </a:cubicBezTo>
                  <a:cubicBezTo>
                    <a:pt x="4788463" y="1431803"/>
                    <a:pt x="4737406" y="1514312"/>
                    <a:pt x="4769525" y="1815593"/>
                  </a:cubicBezTo>
                  <a:cubicBezTo>
                    <a:pt x="4801644" y="2116874"/>
                    <a:pt x="4761653" y="2308728"/>
                    <a:pt x="4769525" y="2436711"/>
                  </a:cubicBezTo>
                  <a:cubicBezTo>
                    <a:pt x="4777397" y="2564694"/>
                    <a:pt x="4723039" y="2854920"/>
                    <a:pt x="4769525" y="2986161"/>
                  </a:cubicBezTo>
                  <a:cubicBezTo>
                    <a:pt x="4781109" y="3352167"/>
                    <a:pt x="4506340" y="3542903"/>
                    <a:pt x="4172278" y="3583408"/>
                  </a:cubicBezTo>
                  <a:cubicBezTo>
                    <a:pt x="3970250" y="3625639"/>
                    <a:pt x="3788160" y="3569108"/>
                    <a:pt x="3612190" y="3583408"/>
                  </a:cubicBezTo>
                  <a:cubicBezTo>
                    <a:pt x="3436220" y="3597708"/>
                    <a:pt x="3335483" y="3552312"/>
                    <a:pt x="3123602" y="3583408"/>
                  </a:cubicBezTo>
                  <a:cubicBezTo>
                    <a:pt x="2911721" y="3614504"/>
                    <a:pt x="2777753" y="3580450"/>
                    <a:pt x="2563514" y="3583408"/>
                  </a:cubicBezTo>
                  <a:cubicBezTo>
                    <a:pt x="2349275" y="3586366"/>
                    <a:pt x="2170301" y="3551567"/>
                    <a:pt x="2003426" y="3583408"/>
                  </a:cubicBezTo>
                  <a:cubicBezTo>
                    <a:pt x="1836551" y="3615249"/>
                    <a:pt x="1642360" y="3543251"/>
                    <a:pt x="1514838" y="3583408"/>
                  </a:cubicBezTo>
                  <a:cubicBezTo>
                    <a:pt x="1387316" y="3623565"/>
                    <a:pt x="824091" y="3498453"/>
                    <a:pt x="597247" y="3583408"/>
                  </a:cubicBezTo>
                  <a:cubicBezTo>
                    <a:pt x="270166" y="3576135"/>
                    <a:pt x="-51045" y="3233974"/>
                    <a:pt x="0" y="2986161"/>
                  </a:cubicBezTo>
                  <a:cubicBezTo>
                    <a:pt x="-60272" y="2746578"/>
                    <a:pt x="42503" y="2624767"/>
                    <a:pt x="0" y="2460600"/>
                  </a:cubicBezTo>
                  <a:cubicBezTo>
                    <a:pt x="-42503" y="2296433"/>
                    <a:pt x="5642" y="1992297"/>
                    <a:pt x="0" y="1839482"/>
                  </a:cubicBezTo>
                  <a:cubicBezTo>
                    <a:pt x="-5642" y="1686667"/>
                    <a:pt x="7067" y="1522433"/>
                    <a:pt x="0" y="1218365"/>
                  </a:cubicBezTo>
                  <a:cubicBezTo>
                    <a:pt x="-7067" y="914297"/>
                    <a:pt x="7293" y="747756"/>
                    <a:pt x="0" y="597247"/>
                  </a:cubicBezTo>
                  <a:close/>
                </a:path>
              </a:pathLst>
            </a:custGeom>
            <a:ln>
              <a:prstDash val="dash"/>
              <a:extLst>
                <a:ext uri="{C807C97D-BFC1-408E-A445-0C87EB9F89A2}">
                  <ask:lineSketchStyleProps xmlns:ask="http://schemas.microsoft.com/office/drawing/2018/sketchyshapes" sd="155122022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D5623-3D00-F8C9-5A2F-EE666E0C98A7}"/>
                </a:ext>
              </a:extLst>
            </p:cNvPr>
            <p:cNvSpPr txBox="1"/>
            <p:nvPr/>
          </p:nvSpPr>
          <p:spPr>
            <a:xfrm>
              <a:off x="446405" y="3122225"/>
              <a:ext cx="4780865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hiên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b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2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3" name="图片 2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7" name="矩形 10">
            <a:extLst>
              <a:ext uri="{FF2B5EF4-FFF2-40B4-BE49-F238E27FC236}">
                <a16:creationId xmlns:a16="http://schemas.microsoft.com/office/drawing/2014/main" id="{9296E46D-9921-E013-141F-C8012E2C54F5}"/>
              </a:ext>
            </a:extLst>
          </p:cNvPr>
          <p:cNvSpPr/>
          <p:nvPr/>
        </p:nvSpPr>
        <p:spPr>
          <a:xfrm>
            <a:off x="2649064" y="803671"/>
            <a:ext cx="68932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6600" kern="0" dirty="0" err="1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Nhím</a:t>
            </a:r>
            <a:r>
              <a:rPr lang="en-US" altLang="zh-CN" sz="6600" kern="0" dirty="0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6600" kern="0" dirty="0" err="1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nâu</a:t>
            </a:r>
            <a:r>
              <a:rPr lang="en-US" altLang="zh-CN" sz="6600" kern="0" dirty="0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6600" kern="0" dirty="0" err="1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kết</a:t>
            </a:r>
            <a:r>
              <a:rPr lang="en-US" altLang="zh-CN" sz="6600" kern="0" dirty="0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6600" kern="0" dirty="0" err="1">
                <a:solidFill>
                  <a:srgbClr val="68BC91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bạn</a:t>
            </a:r>
            <a:endParaRPr lang="zh-CN" altLang="en-US" sz="6600" kern="0" dirty="0">
              <a:solidFill>
                <a:srgbClr val="68BC91">
                  <a:lumMod val="75000"/>
                </a:srgbClr>
              </a:solidFill>
              <a:latin typeface="UTM Colossalis" panose="02040603050506020204" pitchFamily="18" charset="0"/>
              <a:ea typeface="字魂70号-灵悦黑体" panose="00000500000000000000" pitchFamily="2" charset="-122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F03875-B5F3-D6A5-5B6F-CC38049F5793}"/>
              </a:ext>
            </a:extLst>
          </p:cNvPr>
          <p:cNvSpPr/>
          <p:nvPr/>
        </p:nvSpPr>
        <p:spPr>
          <a:xfrm>
            <a:off x="573404" y="2023016"/>
            <a:ext cx="11044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Thấy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trắng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tốt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bụng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nâu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nhận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lời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kết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bạn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Cả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cùng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trí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chô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̃ ở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đẹp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Chúng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trải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ngày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ấm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áp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vì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phải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sống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một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mình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giữa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mùa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lạnh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7556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B5632-66D1-6E46-A217-6900B8ED5448}"/>
              </a:ext>
            </a:extLst>
          </p:cNvPr>
          <p:cNvGrpSpPr/>
          <p:nvPr/>
        </p:nvGrpSpPr>
        <p:grpSpPr>
          <a:xfrm>
            <a:off x="4107507" y="89815"/>
            <a:ext cx="8271776" cy="6341465"/>
            <a:chOff x="4107507" y="89815"/>
            <a:chExt cx="8271776" cy="63414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9AE36C-960C-A572-EAE6-9F5AE11E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07507" y="89815"/>
              <a:ext cx="8271776" cy="63414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F9DF22-594B-1B2B-A4E1-7978A25B6339}"/>
                </a:ext>
              </a:extLst>
            </p:cNvPr>
            <p:cNvSpPr txBox="1"/>
            <p:nvPr/>
          </p:nvSpPr>
          <p:spPr>
            <a:xfrm>
              <a:off x="5049634" y="2069217"/>
              <a:ext cx="66203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Nhờ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đâu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nhím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trắng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và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nhím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nâu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có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những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ngày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mùa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đông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vui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vẻ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,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ấm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áp</a:t>
              </a:r>
              <a:r>
                <a:rPr lang="en-US" sz="40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  <a:t>?</a:t>
              </a:r>
              <a:br>
                <a:rPr lang="en-US" sz="1400" dirty="0"/>
              </a:br>
              <a:br>
                <a:rPr lang="en-US" sz="1400" dirty="0"/>
              </a:br>
              <a:endParaRPr lang="en-US" sz="4000" b="1" kern="0" dirty="0">
                <a:solidFill>
                  <a:srgbClr val="000000"/>
                </a:solidFill>
                <a:latin typeface="UTM Caviar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B6AC03A-3C73-7D00-7046-E5C16B83B6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8" b="35798" l="4970" r="45657">
                        <a14:foregroundMark x1="45657" y1="22626" x2="45657" y2="22626"/>
                        <a14:foregroundMark x1="34343" y1="34949" x2="34343" y2="34949"/>
                        <a14:foregroundMark x1="19677" y1="35434" x2="19677" y2="35434"/>
                        <a14:foregroundMark x1="33333" y1="35798" x2="33333" y2="35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2222"/>
          <a:stretch/>
        </p:blipFill>
        <p:spPr>
          <a:xfrm flipH="1">
            <a:off x="188595" y="1796679"/>
            <a:ext cx="6021412" cy="4549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1F013AD-4C32-B0A9-A4B5-11B7A1FF5B2A}"/>
              </a:ext>
            </a:extLst>
          </p:cNvPr>
          <p:cNvGrpSpPr/>
          <p:nvPr/>
        </p:nvGrpSpPr>
        <p:grpSpPr>
          <a:xfrm>
            <a:off x="4107507" y="89814"/>
            <a:ext cx="8271776" cy="6341465"/>
            <a:chOff x="-19665155" y="6380286"/>
            <a:chExt cx="8271776" cy="634146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56119C-E519-31C6-6DA5-01A3D475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665155" y="6380286"/>
              <a:ext cx="8271776" cy="634146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570119-D8A3-515B-D4DA-5A9CE83F0AF9}"/>
                </a:ext>
              </a:extLst>
            </p:cNvPr>
            <p:cNvSpPr txBox="1"/>
            <p:nvPr/>
          </p:nvSpPr>
          <p:spPr>
            <a:xfrm>
              <a:off x="-18084036" y="7736664"/>
              <a:ext cx="5109537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Nhím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nâu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và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nhím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trắng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những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ngày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mùa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đông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vui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vẻ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,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ấm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áp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là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bởi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vì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hai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bạn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đã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kết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bạn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với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nhau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,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cùng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nhau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trang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trí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,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sắp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xếp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chỗ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ở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cùng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nhau</a:t>
              </a:r>
              <a:r>
                <a:rPr lang="en-US" sz="3200" b="1" kern="0" dirty="0">
                  <a:solidFill>
                    <a:srgbClr val="002060"/>
                  </a:solidFill>
                  <a:latin typeface="UTM Caviar" panose="02040603050506020204" pitchFamily="18" charset="0"/>
                  <a:cs typeface="Arial"/>
                </a:rPr>
                <a:t>.</a:t>
              </a:r>
              <a:br>
                <a:rPr lang="en-US" sz="44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</a:br>
              <a:br>
                <a:rPr lang="en-US" sz="4400" b="1" kern="0" dirty="0">
                  <a:solidFill>
                    <a:srgbClr val="000000"/>
                  </a:solidFill>
                  <a:latin typeface="UTM Caviar" panose="02040603050506020204" pitchFamily="18" charset="0"/>
                  <a:cs typeface="Arial"/>
                </a:rPr>
              </a:br>
              <a:br>
                <a:rPr lang="en-US" sz="1600" dirty="0"/>
              </a:br>
              <a:br>
                <a:rPr lang="en-US" sz="1600" dirty="0"/>
              </a:br>
              <a:endParaRPr lang="en-US" sz="4400" b="1" kern="0" dirty="0">
                <a:solidFill>
                  <a:srgbClr val="000000"/>
                </a:solidFill>
                <a:latin typeface="UTM Caviar" panose="0204060305050602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2" name="Google Shape;5620;p36">
            <a:hlinkClick r:id="" action="ppaction://noaction"/>
            <a:extLst>
              <a:ext uri="{FF2B5EF4-FFF2-40B4-BE49-F238E27FC236}">
                <a16:creationId xmlns:a16="http://schemas.microsoft.com/office/drawing/2014/main" id="{40907890-C649-9685-C7D6-5C111B5E0BB2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" name="Google Shape;5621;p36">
            <a:hlinkClick r:id="" action="ppaction://noaction"/>
            <a:extLst>
              <a:ext uri="{FF2B5EF4-FFF2-40B4-BE49-F238E27FC236}">
                <a16:creationId xmlns:a16="http://schemas.microsoft.com/office/drawing/2014/main" id="{5FF05985-F95F-44D9-D3B2-4FC682376B38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5622;p36">
            <a:hlinkClick r:id="" action="ppaction://noaction"/>
            <a:extLst>
              <a:ext uri="{FF2B5EF4-FFF2-40B4-BE49-F238E27FC236}">
                <a16:creationId xmlns:a16="http://schemas.microsoft.com/office/drawing/2014/main" id="{3F9A1DF0-DF13-2FDC-885B-5ED86EE13926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5623;p36">
            <a:hlinkClick r:id="" action="ppaction://noaction"/>
            <a:extLst>
              <a:ext uri="{FF2B5EF4-FFF2-40B4-BE49-F238E27FC236}">
                <a16:creationId xmlns:a16="http://schemas.microsoft.com/office/drawing/2014/main" id="{2282890D-E265-EA8D-7615-F19E6EFD31C9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5624;p36">
            <a:hlinkClick r:id="rId4" action="ppaction://hlinksldjump"/>
            <a:extLst>
              <a:ext uri="{FF2B5EF4-FFF2-40B4-BE49-F238E27FC236}">
                <a16:creationId xmlns:a16="http://schemas.microsoft.com/office/drawing/2014/main" id="{00D220AD-5A22-0D5C-FDCF-1F38337024EB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0" name="Google Shape;5625;p36">
            <a:extLst>
              <a:ext uri="{FF2B5EF4-FFF2-40B4-BE49-F238E27FC236}">
                <a16:creationId xmlns:a16="http://schemas.microsoft.com/office/drawing/2014/main" id="{1B8D3DC2-4530-AC15-A499-D370E2FAC18D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1" name="Google Shape;5626;p36">
              <a:extLst>
                <a:ext uri="{FF2B5EF4-FFF2-40B4-BE49-F238E27FC236}">
                  <a16:creationId xmlns:a16="http://schemas.microsoft.com/office/drawing/2014/main" id="{A2BB80F0-6CF2-9971-09D5-3A5E269655DE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627;p36">
              <a:extLst>
                <a:ext uri="{FF2B5EF4-FFF2-40B4-BE49-F238E27FC236}">
                  <a16:creationId xmlns:a16="http://schemas.microsoft.com/office/drawing/2014/main" id="{A4460164-8289-FFD0-8469-65481BEE2B2C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628;p36">
              <a:extLst>
                <a:ext uri="{FF2B5EF4-FFF2-40B4-BE49-F238E27FC236}">
                  <a16:creationId xmlns:a16="http://schemas.microsoft.com/office/drawing/2014/main" id="{19240B79-46B1-A2D5-BE74-69C32870B329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629;p36">
              <a:extLst>
                <a:ext uri="{FF2B5EF4-FFF2-40B4-BE49-F238E27FC236}">
                  <a16:creationId xmlns:a16="http://schemas.microsoft.com/office/drawing/2014/main" id="{F61D3D05-C6E5-8B91-E455-CADCF73CF2C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30;p36">
              <a:extLst>
                <a:ext uri="{FF2B5EF4-FFF2-40B4-BE49-F238E27FC236}">
                  <a16:creationId xmlns:a16="http://schemas.microsoft.com/office/drawing/2014/main" id="{A4797E6F-D78D-0248-F337-ACFBECC7D435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31;p36">
              <a:extLst>
                <a:ext uri="{FF2B5EF4-FFF2-40B4-BE49-F238E27FC236}">
                  <a16:creationId xmlns:a16="http://schemas.microsoft.com/office/drawing/2014/main" id="{018CFFC6-678D-09AF-983E-CBB94F8C7DBE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32;p36">
              <a:extLst>
                <a:ext uri="{FF2B5EF4-FFF2-40B4-BE49-F238E27FC236}">
                  <a16:creationId xmlns:a16="http://schemas.microsoft.com/office/drawing/2014/main" id="{61C3EA40-B633-0977-09E6-81C3D2348454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33;p36">
              <a:extLst>
                <a:ext uri="{FF2B5EF4-FFF2-40B4-BE49-F238E27FC236}">
                  <a16:creationId xmlns:a16="http://schemas.microsoft.com/office/drawing/2014/main" id="{BDECA423-2B44-A3C2-784A-F08225FB47D7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34;p36">
              <a:extLst>
                <a:ext uri="{FF2B5EF4-FFF2-40B4-BE49-F238E27FC236}">
                  <a16:creationId xmlns:a16="http://schemas.microsoft.com/office/drawing/2014/main" id="{EB1FDC3B-8472-0DE0-3299-45E507E1C1AF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35;p36">
              <a:extLst>
                <a:ext uri="{FF2B5EF4-FFF2-40B4-BE49-F238E27FC236}">
                  <a16:creationId xmlns:a16="http://schemas.microsoft.com/office/drawing/2014/main" id="{A52560B5-72FA-2BA6-2BCC-9E5D566EE45B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6;p36">
              <a:extLst>
                <a:ext uri="{FF2B5EF4-FFF2-40B4-BE49-F238E27FC236}">
                  <a16:creationId xmlns:a16="http://schemas.microsoft.com/office/drawing/2014/main" id="{CFB78CBB-A3B9-BAC3-F846-25335BD57DD4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37;p36">
              <a:extLst>
                <a:ext uri="{FF2B5EF4-FFF2-40B4-BE49-F238E27FC236}">
                  <a16:creationId xmlns:a16="http://schemas.microsoft.com/office/drawing/2014/main" id="{6EDC6BEF-6E5E-9F1A-655B-999D296A5A2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38;p36">
              <a:extLst>
                <a:ext uri="{FF2B5EF4-FFF2-40B4-BE49-F238E27FC236}">
                  <a16:creationId xmlns:a16="http://schemas.microsoft.com/office/drawing/2014/main" id="{AD0824F2-0612-A40A-42E5-75BB10441549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39;p36">
              <a:extLst>
                <a:ext uri="{FF2B5EF4-FFF2-40B4-BE49-F238E27FC236}">
                  <a16:creationId xmlns:a16="http://schemas.microsoft.com/office/drawing/2014/main" id="{24D69F5F-A5A6-FF0D-EC7F-12A2AF71CE61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40;p36">
              <a:extLst>
                <a:ext uri="{FF2B5EF4-FFF2-40B4-BE49-F238E27FC236}">
                  <a16:creationId xmlns:a16="http://schemas.microsoft.com/office/drawing/2014/main" id="{215DF955-DBCC-FC0B-A577-A302228EE122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41;p36">
              <a:extLst>
                <a:ext uri="{FF2B5EF4-FFF2-40B4-BE49-F238E27FC236}">
                  <a16:creationId xmlns:a16="http://schemas.microsoft.com/office/drawing/2014/main" id="{5464FA79-7EC8-6797-7C15-23C1EFB002CB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42;p36">
              <a:extLst>
                <a:ext uri="{FF2B5EF4-FFF2-40B4-BE49-F238E27FC236}">
                  <a16:creationId xmlns:a16="http://schemas.microsoft.com/office/drawing/2014/main" id="{810B3A87-C09E-8B0A-8999-230808BAF40B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43;p36">
              <a:extLst>
                <a:ext uri="{FF2B5EF4-FFF2-40B4-BE49-F238E27FC236}">
                  <a16:creationId xmlns:a16="http://schemas.microsoft.com/office/drawing/2014/main" id="{E6835F02-E518-8164-E9E4-57A52DA0CD48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44;p36">
              <a:extLst>
                <a:ext uri="{FF2B5EF4-FFF2-40B4-BE49-F238E27FC236}">
                  <a16:creationId xmlns:a16="http://schemas.microsoft.com/office/drawing/2014/main" id="{991237BA-4552-0F7E-4EE8-A54C7E40B43C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45;p36">
              <a:extLst>
                <a:ext uri="{FF2B5EF4-FFF2-40B4-BE49-F238E27FC236}">
                  <a16:creationId xmlns:a16="http://schemas.microsoft.com/office/drawing/2014/main" id="{AAED7EB3-3DDA-B1DA-6FBB-1BBC0CF6AF80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46;p36">
              <a:extLst>
                <a:ext uri="{FF2B5EF4-FFF2-40B4-BE49-F238E27FC236}">
                  <a16:creationId xmlns:a16="http://schemas.microsoft.com/office/drawing/2014/main" id="{E00896D8-C15F-793D-EDBF-BB3D4A899B31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47;p36">
              <a:extLst>
                <a:ext uri="{FF2B5EF4-FFF2-40B4-BE49-F238E27FC236}">
                  <a16:creationId xmlns:a16="http://schemas.microsoft.com/office/drawing/2014/main" id="{4EBDD4C2-4E17-43EC-3A7D-1CAD67047496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648;p36">
              <a:extLst>
                <a:ext uri="{FF2B5EF4-FFF2-40B4-BE49-F238E27FC236}">
                  <a16:creationId xmlns:a16="http://schemas.microsoft.com/office/drawing/2014/main" id="{EECDF4F6-D597-22D6-2C71-7339F01ADE20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649;p36">
              <a:extLst>
                <a:ext uri="{FF2B5EF4-FFF2-40B4-BE49-F238E27FC236}">
                  <a16:creationId xmlns:a16="http://schemas.microsoft.com/office/drawing/2014/main" id="{3B4A38D5-A140-FA8F-8084-0F930C3CA1D1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650;p36">
              <a:hlinkClick r:id="rId5" action="ppaction://hlinksldjump"/>
              <a:extLst>
                <a:ext uri="{FF2B5EF4-FFF2-40B4-BE49-F238E27FC236}">
                  <a16:creationId xmlns:a16="http://schemas.microsoft.com/office/drawing/2014/main" id="{553B17F4-F0A4-F50E-DE51-A3A02CED0103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9" name="Google Shape;5651;p36">
              <a:extLst>
                <a:ext uri="{FF2B5EF4-FFF2-40B4-BE49-F238E27FC236}">
                  <a16:creationId xmlns:a16="http://schemas.microsoft.com/office/drawing/2014/main" id="{E86A58F0-C9BC-79FF-AB6D-1797A2A112DC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0" name="Google Shape;5652;p36">
              <a:extLst>
                <a:ext uri="{FF2B5EF4-FFF2-40B4-BE49-F238E27FC236}">
                  <a16:creationId xmlns:a16="http://schemas.microsoft.com/office/drawing/2014/main" id="{2FCAFD26-5906-D85D-BA46-D079A0F157F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1" name="Google Shape;5653;p36">
              <a:extLst>
                <a:ext uri="{FF2B5EF4-FFF2-40B4-BE49-F238E27FC236}">
                  <a16:creationId xmlns:a16="http://schemas.microsoft.com/office/drawing/2014/main" id="{9D9B46D7-C12F-D629-B599-428B20F6C9F2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2" name="Google Shape;5654;p36">
              <a:extLst>
                <a:ext uri="{FF2B5EF4-FFF2-40B4-BE49-F238E27FC236}">
                  <a16:creationId xmlns:a16="http://schemas.microsoft.com/office/drawing/2014/main" id="{B9192D8F-6CC1-01A1-F16B-75A547895C99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3" name="Google Shape;5655;p36">
              <a:extLst>
                <a:ext uri="{FF2B5EF4-FFF2-40B4-BE49-F238E27FC236}">
                  <a16:creationId xmlns:a16="http://schemas.microsoft.com/office/drawing/2014/main" id="{417BF14E-F543-E146-38A6-C19A47D6B10B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4" name="Google Shape;5656;p36">
              <a:extLst>
                <a:ext uri="{FF2B5EF4-FFF2-40B4-BE49-F238E27FC236}">
                  <a16:creationId xmlns:a16="http://schemas.microsoft.com/office/drawing/2014/main" id="{36449A55-A05E-0B79-1333-FEF2F461B7D8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5" name="Google Shape;5657;p36">
              <a:extLst>
                <a:ext uri="{FF2B5EF4-FFF2-40B4-BE49-F238E27FC236}">
                  <a16:creationId xmlns:a16="http://schemas.microsoft.com/office/drawing/2014/main" id="{2AB5D5D1-8B38-7933-F972-95C38BA8502E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6" name="Google Shape;5658;p36">
              <a:extLst>
                <a:ext uri="{FF2B5EF4-FFF2-40B4-BE49-F238E27FC236}">
                  <a16:creationId xmlns:a16="http://schemas.microsoft.com/office/drawing/2014/main" id="{688F77A4-5415-5E75-10AD-26591375E0C5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7" name="Google Shape;5659;p36">
              <a:extLst>
                <a:ext uri="{FF2B5EF4-FFF2-40B4-BE49-F238E27FC236}">
                  <a16:creationId xmlns:a16="http://schemas.microsoft.com/office/drawing/2014/main" id="{AC4E6398-37B2-E23D-6D11-4E112673DCDA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8" name="Google Shape;5660;p36">
              <a:extLst>
                <a:ext uri="{FF2B5EF4-FFF2-40B4-BE49-F238E27FC236}">
                  <a16:creationId xmlns:a16="http://schemas.microsoft.com/office/drawing/2014/main" id="{E91E0D06-A903-563E-7EA2-89F4C64C94A2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49" name="Google Shape;5661;p36">
              <a:extLst>
                <a:ext uri="{FF2B5EF4-FFF2-40B4-BE49-F238E27FC236}">
                  <a16:creationId xmlns:a16="http://schemas.microsoft.com/office/drawing/2014/main" id="{51C1198C-A059-157C-6C23-3C0E5CD6A05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0" name="Google Shape;5662;p36">
              <a:hlinkClick r:id="rId6" action="ppaction://hlinksldjump"/>
              <a:extLst>
                <a:ext uri="{FF2B5EF4-FFF2-40B4-BE49-F238E27FC236}">
                  <a16:creationId xmlns:a16="http://schemas.microsoft.com/office/drawing/2014/main" id="{CFF0C7AD-0336-A0B0-4482-13B9D2CE8B4C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663;p36">
            <a:hlinkClick r:id="rId6" action="ppaction://hlinksldjump"/>
            <a:extLst>
              <a:ext uri="{FF2B5EF4-FFF2-40B4-BE49-F238E27FC236}">
                <a16:creationId xmlns:a16="http://schemas.microsoft.com/office/drawing/2014/main" id="{5D183BA2-5A20-E087-64DE-D6843AFE8ECC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664;p36">
            <a:hlinkClick r:id="rId7" action="ppaction://hlinksldjump"/>
            <a:extLst>
              <a:ext uri="{FF2B5EF4-FFF2-40B4-BE49-F238E27FC236}">
                <a16:creationId xmlns:a16="http://schemas.microsoft.com/office/drawing/2014/main" id="{1E2BB263-784F-E43C-6DDE-C427D2A2EB3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665;p36">
            <a:hlinkClick r:id="rId8" action="ppaction://hlinksldjump"/>
            <a:extLst>
              <a:ext uri="{FF2B5EF4-FFF2-40B4-BE49-F238E27FC236}">
                <a16:creationId xmlns:a16="http://schemas.microsoft.com/office/drawing/2014/main" id="{1A5B9DDA-2611-F72B-359B-20147AD3E641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666;p36">
            <a:hlinkClick r:id="rId9" action="ppaction://hlinksldjump"/>
            <a:extLst>
              <a:ext uri="{FF2B5EF4-FFF2-40B4-BE49-F238E27FC236}">
                <a16:creationId xmlns:a16="http://schemas.microsoft.com/office/drawing/2014/main" id="{4FABCF74-B261-5196-526D-7E5CAD2313C0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667;p36">
            <a:hlinkClick r:id="" action="ppaction://noaction"/>
            <a:extLst>
              <a:ext uri="{FF2B5EF4-FFF2-40B4-BE49-F238E27FC236}">
                <a16:creationId xmlns:a16="http://schemas.microsoft.com/office/drawing/2014/main" id="{504AB732-B40A-335A-080B-2E14B3FB3F13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68;p36">
            <a:hlinkClick r:id="" action="ppaction://noaction"/>
            <a:extLst>
              <a:ext uri="{FF2B5EF4-FFF2-40B4-BE49-F238E27FC236}">
                <a16:creationId xmlns:a16="http://schemas.microsoft.com/office/drawing/2014/main" id="{FA91F286-9621-DAC7-9F95-625204C2CA9B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669;p36">
            <a:hlinkClick r:id="" action="ppaction://noaction"/>
            <a:extLst>
              <a:ext uri="{FF2B5EF4-FFF2-40B4-BE49-F238E27FC236}">
                <a16:creationId xmlns:a16="http://schemas.microsoft.com/office/drawing/2014/main" id="{2A971E6B-2DF6-F9C4-0054-D885D553161D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670;p36">
            <a:hlinkClick r:id="" action="ppaction://noaction"/>
            <a:extLst>
              <a:ext uri="{FF2B5EF4-FFF2-40B4-BE49-F238E27FC236}">
                <a16:creationId xmlns:a16="http://schemas.microsoft.com/office/drawing/2014/main" id="{6F1FBBB2-4169-74D7-C7D2-2BB8C38DACE9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671;p36">
            <a:hlinkClick r:id="" action="ppaction://noaction"/>
            <a:extLst>
              <a:ext uri="{FF2B5EF4-FFF2-40B4-BE49-F238E27FC236}">
                <a16:creationId xmlns:a16="http://schemas.microsoft.com/office/drawing/2014/main" id="{51250786-CCBC-A9E8-5FEC-CCEDEAC9DE53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5672;p36">
            <a:hlinkClick r:id="" action="ppaction://noaction"/>
            <a:extLst>
              <a:ext uri="{FF2B5EF4-FFF2-40B4-BE49-F238E27FC236}">
                <a16:creationId xmlns:a16="http://schemas.microsoft.com/office/drawing/2014/main" id="{13A8FEB7-2F04-3F92-9050-FD987CE98EB9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673;p36">
            <a:hlinkClick r:id="" action="ppaction://noaction"/>
            <a:extLst>
              <a:ext uri="{FF2B5EF4-FFF2-40B4-BE49-F238E27FC236}">
                <a16:creationId xmlns:a16="http://schemas.microsoft.com/office/drawing/2014/main" id="{19D8B3B3-71AA-600A-F659-535E2EC3609D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5674;p36">
            <a:hlinkClick r:id="rId5" action="ppaction://hlinksldjump"/>
            <a:extLst>
              <a:ext uri="{FF2B5EF4-FFF2-40B4-BE49-F238E27FC236}">
                <a16:creationId xmlns:a16="http://schemas.microsoft.com/office/drawing/2014/main" id="{E424E418-C905-DB00-5CBD-44C01949AC82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5675;p36">
            <a:hlinkClick r:id="" action="ppaction://noaction"/>
            <a:extLst>
              <a:ext uri="{FF2B5EF4-FFF2-40B4-BE49-F238E27FC236}">
                <a16:creationId xmlns:a16="http://schemas.microsoft.com/office/drawing/2014/main" id="{DEF898EC-8585-BF29-206D-940B5C96265B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4" name="矩形 10">
            <a:extLst>
              <a:ext uri="{FF2B5EF4-FFF2-40B4-BE49-F238E27FC236}">
                <a16:creationId xmlns:a16="http://schemas.microsoft.com/office/drawing/2014/main" id="{F5938795-5791-0BAB-E648-3249E6DA17CC}"/>
              </a:ext>
            </a:extLst>
          </p:cNvPr>
          <p:cNvSpPr/>
          <p:nvPr/>
        </p:nvSpPr>
        <p:spPr>
          <a:xfrm>
            <a:off x="3911367" y="1253432"/>
            <a:ext cx="5070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4800" kern="0" dirty="0" err="1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Nhím</a:t>
            </a:r>
            <a:r>
              <a:rPr lang="en-US" altLang="zh-CN" sz="4800" kern="0" dirty="0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nâu</a:t>
            </a:r>
            <a:r>
              <a:rPr lang="en-US" altLang="zh-CN" sz="4800" kern="0" dirty="0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kết</a:t>
            </a:r>
            <a:r>
              <a:rPr lang="en-US" altLang="zh-CN" sz="4800" kern="0" dirty="0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115722"/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bạn</a:t>
            </a:r>
            <a:endParaRPr lang="zh-CN" altLang="en-US" sz="4800" kern="0" dirty="0">
              <a:solidFill>
                <a:srgbClr val="000000"/>
              </a:solidFill>
              <a:latin typeface="UTM Colossalis" panose="02040603050506020204" pitchFamily="18" charset="0"/>
              <a:ea typeface="字魂70号-灵悦黑体" panose="00000500000000000000" pitchFamily="2" charset="-122"/>
              <a:cs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A6957B-0DFE-DC9F-4C77-8C65FFD7FFB5}"/>
              </a:ext>
            </a:extLst>
          </p:cNvPr>
          <p:cNvSpPr/>
          <p:nvPr/>
        </p:nvSpPr>
        <p:spPr>
          <a:xfrm>
            <a:off x="1115436" y="1826817"/>
            <a:ext cx="9869464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Thấy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trắng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tốt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bụng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̃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lời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kết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Cả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cùng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trí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chô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̃ ở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đẹp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trải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ngày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ấm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áp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vì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phải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một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mình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giữa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mùa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lạnh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́.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Rounded Rectangle 64">
            <a:extLst>
              <a:ext uri="{FF2B5EF4-FFF2-40B4-BE49-F238E27FC236}">
                <a16:creationId xmlns:a16="http://schemas.microsoft.com/office/drawing/2014/main" id="{40C1AFDF-EDAD-A1E5-539F-7B1409342C25}"/>
              </a:ext>
            </a:extLst>
          </p:cNvPr>
          <p:cNvSpPr/>
          <p:nvPr/>
        </p:nvSpPr>
        <p:spPr>
          <a:xfrm>
            <a:off x="8998593" y="3104691"/>
            <a:ext cx="1916709" cy="467360"/>
          </a:xfrm>
          <a:prstGeom prst="roundRect">
            <a:avLst/>
          </a:prstGeom>
          <a:solidFill>
            <a:srgbClr val="A9DA74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EF7C2"/>
              </a:solidFill>
              <a:latin typeface="Arial"/>
              <a:sym typeface="Arial"/>
            </a:endParaRPr>
          </a:p>
        </p:txBody>
      </p:sp>
      <p:sp>
        <p:nvSpPr>
          <p:cNvPr id="67" name="Rounded Rectangle 65">
            <a:extLst>
              <a:ext uri="{FF2B5EF4-FFF2-40B4-BE49-F238E27FC236}">
                <a16:creationId xmlns:a16="http://schemas.microsoft.com/office/drawing/2014/main" id="{F129ED4C-8608-D528-874F-B24C9D41EE42}"/>
              </a:ext>
            </a:extLst>
          </p:cNvPr>
          <p:cNvSpPr/>
          <p:nvPr/>
        </p:nvSpPr>
        <p:spPr>
          <a:xfrm>
            <a:off x="6196153" y="3996767"/>
            <a:ext cx="1941639" cy="546844"/>
          </a:xfrm>
          <a:prstGeom prst="roundRect">
            <a:avLst/>
          </a:prstGeom>
          <a:solidFill>
            <a:srgbClr val="A9DA74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EF7C2"/>
              </a:solidFill>
              <a:latin typeface="Arial"/>
              <a:sym typeface="Arial"/>
            </a:endParaRPr>
          </a:p>
        </p:txBody>
      </p:sp>
      <p:sp>
        <p:nvSpPr>
          <p:cNvPr id="68" name="Rounded Rectangle 66">
            <a:extLst>
              <a:ext uri="{FF2B5EF4-FFF2-40B4-BE49-F238E27FC236}">
                <a16:creationId xmlns:a16="http://schemas.microsoft.com/office/drawing/2014/main" id="{25792F3C-3D76-CC48-9CC2-99CAB14C8754}"/>
              </a:ext>
            </a:extLst>
          </p:cNvPr>
          <p:cNvSpPr/>
          <p:nvPr/>
        </p:nvSpPr>
        <p:spPr>
          <a:xfrm>
            <a:off x="1172227" y="5850673"/>
            <a:ext cx="1054786" cy="467360"/>
          </a:xfrm>
          <a:prstGeom prst="roundRect">
            <a:avLst/>
          </a:prstGeom>
          <a:solidFill>
            <a:srgbClr val="A9DA74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EF7C2"/>
              </a:solidFill>
              <a:latin typeface="Arial"/>
              <a:sym typeface="Arial"/>
            </a:endParaRPr>
          </a:p>
        </p:txBody>
      </p:sp>
      <p:sp>
        <p:nvSpPr>
          <p:cNvPr id="69" name="Rounded Rectangle 67">
            <a:extLst>
              <a:ext uri="{FF2B5EF4-FFF2-40B4-BE49-F238E27FC236}">
                <a16:creationId xmlns:a16="http://schemas.microsoft.com/office/drawing/2014/main" id="{488EDE1B-A13D-3ADB-5502-0331286F6980}"/>
              </a:ext>
            </a:extLst>
          </p:cNvPr>
          <p:cNvSpPr/>
          <p:nvPr/>
        </p:nvSpPr>
        <p:spPr>
          <a:xfrm>
            <a:off x="1186419" y="4818489"/>
            <a:ext cx="1433490" cy="584744"/>
          </a:xfrm>
          <a:prstGeom prst="roundRect">
            <a:avLst/>
          </a:prstGeom>
          <a:solidFill>
            <a:srgbClr val="A9DA74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EF7C2"/>
              </a:solidFill>
              <a:latin typeface="Arial"/>
              <a:sym typeface="Arial"/>
            </a:endParaRPr>
          </a:p>
        </p:txBody>
      </p:sp>
      <p:sp>
        <p:nvSpPr>
          <p:cNvPr id="70" name="Rounded Rectangle 68">
            <a:extLst>
              <a:ext uri="{FF2B5EF4-FFF2-40B4-BE49-F238E27FC236}">
                <a16:creationId xmlns:a16="http://schemas.microsoft.com/office/drawing/2014/main" id="{7155F02F-683F-8CB6-2D01-10168DCC4FE8}"/>
              </a:ext>
            </a:extLst>
          </p:cNvPr>
          <p:cNvSpPr/>
          <p:nvPr/>
        </p:nvSpPr>
        <p:spPr>
          <a:xfrm>
            <a:off x="4556292" y="5584663"/>
            <a:ext cx="1832344" cy="733370"/>
          </a:xfrm>
          <a:prstGeom prst="roundRect">
            <a:avLst/>
          </a:prstGeom>
          <a:solidFill>
            <a:srgbClr val="A9DA74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EF7C2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grpSp>
        <p:nvGrpSpPr>
          <p:cNvPr id="9" name="Google Shape;8664;p54">
            <a:extLst>
              <a:ext uri="{FF2B5EF4-FFF2-40B4-BE49-F238E27FC236}">
                <a16:creationId xmlns:a16="http://schemas.microsoft.com/office/drawing/2014/main" id="{9397F184-CEB0-8F22-0EBF-FD4C15627788}"/>
              </a:ext>
            </a:extLst>
          </p:cNvPr>
          <p:cNvGrpSpPr/>
          <p:nvPr/>
        </p:nvGrpSpPr>
        <p:grpSpPr>
          <a:xfrm>
            <a:off x="2066851" y="961292"/>
            <a:ext cx="8058297" cy="5660688"/>
            <a:chOff x="5100687" y="1114822"/>
            <a:chExt cx="3332715" cy="3697085"/>
          </a:xfrm>
        </p:grpSpPr>
        <p:sp>
          <p:nvSpPr>
            <p:cNvPr id="10" name="Google Shape;8665;p54">
              <a:extLst>
                <a:ext uri="{FF2B5EF4-FFF2-40B4-BE49-F238E27FC236}">
                  <a16:creationId xmlns:a16="http://schemas.microsoft.com/office/drawing/2014/main" id="{A6117721-84C6-E45B-310B-ECD82AA0C749}"/>
                </a:ext>
              </a:extLst>
            </p:cNvPr>
            <p:cNvSpPr/>
            <p:nvPr/>
          </p:nvSpPr>
          <p:spPr>
            <a:xfrm>
              <a:off x="7877818" y="3156824"/>
              <a:ext cx="222423" cy="660953"/>
            </a:xfrm>
            <a:custGeom>
              <a:avLst/>
              <a:gdLst/>
              <a:ahLst/>
              <a:cxnLst/>
              <a:rect l="l" t="t" r="r" b="b"/>
              <a:pathLst>
                <a:path w="7395" h="21975" extrusionOk="0">
                  <a:moveTo>
                    <a:pt x="131" y="0"/>
                  </a:moveTo>
                  <a:cubicBezTo>
                    <a:pt x="112" y="0"/>
                    <a:pt x="101" y="12"/>
                    <a:pt x="101" y="45"/>
                  </a:cubicBezTo>
                  <a:cubicBezTo>
                    <a:pt x="1" y="45"/>
                    <a:pt x="1" y="145"/>
                    <a:pt x="1" y="245"/>
                  </a:cubicBezTo>
                  <a:cubicBezTo>
                    <a:pt x="1" y="245"/>
                    <a:pt x="101" y="346"/>
                    <a:pt x="201" y="471"/>
                  </a:cubicBezTo>
                  <a:cubicBezTo>
                    <a:pt x="301" y="571"/>
                    <a:pt x="402" y="772"/>
                    <a:pt x="627" y="1098"/>
                  </a:cubicBezTo>
                  <a:cubicBezTo>
                    <a:pt x="727" y="1298"/>
                    <a:pt x="928" y="1599"/>
                    <a:pt x="1128" y="2025"/>
                  </a:cubicBezTo>
                  <a:cubicBezTo>
                    <a:pt x="1454" y="2451"/>
                    <a:pt x="1655" y="2852"/>
                    <a:pt x="1880" y="3278"/>
                  </a:cubicBezTo>
                  <a:cubicBezTo>
                    <a:pt x="2181" y="3804"/>
                    <a:pt x="2382" y="4331"/>
                    <a:pt x="2707" y="4857"/>
                  </a:cubicBezTo>
                  <a:cubicBezTo>
                    <a:pt x="2908" y="5358"/>
                    <a:pt x="3234" y="5985"/>
                    <a:pt x="3534" y="6611"/>
                  </a:cubicBezTo>
                  <a:cubicBezTo>
                    <a:pt x="3635" y="6937"/>
                    <a:pt x="3760" y="7238"/>
                    <a:pt x="3860" y="7564"/>
                  </a:cubicBezTo>
                  <a:cubicBezTo>
                    <a:pt x="4061" y="7865"/>
                    <a:pt x="4161" y="8190"/>
                    <a:pt x="4261" y="8491"/>
                  </a:cubicBezTo>
                  <a:cubicBezTo>
                    <a:pt x="4587" y="9243"/>
                    <a:pt x="4788" y="9870"/>
                    <a:pt x="5013" y="10596"/>
                  </a:cubicBezTo>
                  <a:cubicBezTo>
                    <a:pt x="5214" y="11223"/>
                    <a:pt x="5414" y="11950"/>
                    <a:pt x="5640" y="12576"/>
                  </a:cubicBezTo>
                  <a:cubicBezTo>
                    <a:pt x="5740" y="13303"/>
                    <a:pt x="5941" y="13930"/>
                    <a:pt x="6041" y="14657"/>
                  </a:cubicBezTo>
                  <a:cubicBezTo>
                    <a:pt x="6266" y="15283"/>
                    <a:pt x="6367" y="15910"/>
                    <a:pt x="6467" y="16536"/>
                  </a:cubicBezTo>
                  <a:cubicBezTo>
                    <a:pt x="6567" y="17163"/>
                    <a:pt x="6667" y="17689"/>
                    <a:pt x="6768" y="18215"/>
                  </a:cubicBezTo>
                  <a:cubicBezTo>
                    <a:pt x="6768" y="18842"/>
                    <a:pt x="6893" y="19268"/>
                    <a:pt x="6993" y="19669"/>
                  </a:cubicBezTo>
                  <a:cubicBezTo>
                    <a:pt x="6993" y="20195"/>
                    <a:pt x="6993" y="20521"/>
                    <a:pt x="7093" y="20822"/>
                  </a:cubicBezTo>
                  <a:cubicBezTo>
                    <a:pt x="7093" y="21449"/>
                    <a:pt x="7194" y="21875"/>
                    <a:pt x="7194" y="21875"/>
                  </a:cubicBezTo>
                  <a:cubicBezTo>
                    <a:pt x="7194" y="21875"/>
                    <a:pt x="7194" y="21975"/>
                    <a:pt x="7294" y="21975"/>
                  </a:cubicBezTo>
                  <a:cubicBezTo>
                    <a:pt x="7394" y="21975"/>
                    <a:pt x="7394" y="21875"/>
                    <a:pt x="7394" y="21875"/>
                  </a:cubicBezTo>
                  <a:lnTo>
                    <a:pt x="7394" y="20822"/>
                  </a:lnTo>
                  <a:lnTo>
                    <a:pt x="7394" y="19669"/>
                  </a:lnTo>
                  <a:cubicBezTo>
                    <a:pt x="7394" y="19268"/>
                    <a:pt x="7294" y="18742"/>
                    <a:pt x="7294" y="18215"/>
                  </a:cubicBezTo>
                  <a:cubicBezTo>
                    <a:pt x="7194" y="17689"/>
                    <a:pt x="7194" y="17063"/>
                    <a:pt x="7093" y="16436"/>
                  </a:cubicBezTo>
                  <a:cubicBezTo>
                    <a:pt x="6993" y="15809"/>
                    <a:pt x="6993" y="15183"/>
                    <a:pt x="6768" y="14456"/>
                  </a:cubicBezTo>
                  <a:cubicBezTo>
                    <a:pt x="6667" y="13830"/>
                    <a:pt x="6567" y="13103"/>
                    <a:pt x="6367" y="12376"/>
                  </a:cubicBezTo>
                  <a:cubicBezTo>
                    <a:pt x="6141" y="11749"/>
                    <a:pt x="6041" y="10997"/>
                    <a:pt x="5740" y="10271"/>
                  </a:cubicBezTo>
                  <a:cubicBezTo>
                    <a:pt x="5640" y="9970"/>
                    <a:pt x="5514" y="9644"/>
                    <a:pt x="5414" y="9243"/>
                  </a:cubicBezTo>
                  <a:cubicBezTo>
                    <a:pt x="5314" y="8917"/>
                    <a:pt x="5214" y="8616"/>
                    <a:pt x="5013" y="8291"/>
                  </a:cubicBezTo>
                  <a:cubicBezTo>
                    <a:pt x="4888" y="7865"/>
                    <a:pt x="4788" y="7564"/>
                    <a:pt x="4687" y="7238"/>
                  </a:cubicBezTo>
                  <a:cubicBezTo>
                    <a:pt x="4487" y="6937"/>
                    <a:pt x="4387" y="6611"/>
                    <a:pt x="4261" y="6311"/>
                  </a:cubicBezTo>
                  <a:cubicBezTo>
                    <a:pt x="3961" y="5684"/>
                    <a:pt x="3635" y="5058"/>
                    <a:pt x="3334" y="4531"/>
                  </a:cubicBezTo>
                  <a:lnTo>
                    <a:pt x="2382" y="2977"/>
                  </a:lnTo>
                  <a:cubicBezTo>
                    <a:pt x="2281" y="2752"/>
                    <a:pt x="2181" y="2551"/>
                    <a:pt x="1981" y="2351"/>
                  </a:cubicBezTo>
                  <a:cubicBezTo>
                    <a:pt x="1880" y="2125"/>
                    <a:pt x="1755" y="1925"/>
                    <a:pt x="1655" y="1724"/>
                  </a:cubicBezTo>
                  <a:cubicBezTo>
                    <a:pt x="1354" y="1398"/>
                    <a:pt x="1128" y="1098"/>
                    <a:pt x="928" y="772"/>
                  </a:cubicBezTo>
                  <a:cubicBezTo>
                    <a:pt x="727" y="571"/>
                    <a:pt x="502" y="346"/>
                    <a:pt x="402" y="245"/>
                  </a:cubicBezTo>
                  <a:cubicBezTo>
                    <a:pt x="301" y="145"/>
                    <a:pt x="301" y="45"/>
                    <a:pt x="301" y="45"/>
                  </a:cubicBezTo>
                  <a:cubicBezTo>
                    <a:pt x="235" y="45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66;p54">
              <a:extLst>
                <a:ext uri="{FF2B5EF4-FFF2-40B4-BE49-F238E27FC236}">
                  <a16:creationId xmlns:a16="http://schemas.microsoft.com/office/drawing/2014/main" id="{38972E8A-6922-CDE0-3AE0-08BA2A17D50B}"/>
                </a:ext>
              </a:extLst>
            </p:cNvPr>
            <p:cNvSpPr/>
            <p:nvPr/>
          </p:nvSpPr>
          <p:spPr>
            <a:xfrm>
              <a:off x="8172573" y="4188615"/>
              <a:ext cx="75404" cy="75434"/>
            </a:xfrm>
            <a:custGeom>
              <a:avLst/>
              <a:gdLst/>
              <a:ahLst/>
              <a:cxnLst/>
              <a:rect l="l" t="t" r="r" b="b"/>
              <a:pathLst>
                <a:path w="2507" h="2508" extrusionOk="0">
                  <a:moveTo>
                    <a:pt x="1253" y="1"/>
                  </a:moveTo>
                  <a:cubicBezTo>
                    <a:pt x="527" y="1"/>
                    <a:pt x="0" y="502"/>
                    <a:pt x="0" y="1254"/>
                  </a:cubicBezTo>
                  <a:cubicBezTo>
                    <a:pt x="0" y="1881"/>
                    <a:pt x="527" y="2507"/>
                    <a:pt x="1253" y="2507"/>
                  </a:cubicBezTo>
                  <a:cubicBezTo>
                    <a:pt x="1880" y="2507"/>
                    <a:pt x="2506" y="1881"/>
                    <a:pt x="2506" y="1254"/>
                  </a:cubicBezTo>
                  <a:cubicBezTo>
                    <a:pt x="2506" y="502"/>
                    <a:pt x="1880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67;p54">
              <a:extLst>
                <a:ext uri="{FF2B5EF4-FFF2-40B4-BE49-F238E27FC236}">
                  <a16:creationId xmlns:a16="http://schemas.microsoft.com/office/drawing/2014/main" id="{C2330D75-88FF-9B33-BB80-800DD065875C}"/>
                </a:ext>
              </a:extLst>
            </p:cNvPr>
            <p:cNvSpPr/>
            <p:nvPr/>
          </p:nvSpPr>
          <p:spPr>
            <a:xfrm>
              <a:off x="5367623" y="4168103"/>
              <a:ext cx="776481" cy="264592"/>
            </a:xfrm>
            <a:custGeom>
              <a:avLst/>
              <a:gdLst/>
              <a:ahLst/>
              <a:cxnLst/>
              <a:rect l="l" t="t" r="r" b="b"/>
              <a:pathLst>
                <a:path w="25816" h="8797" extrusionOk="0">
                  <a:moveTo>
                    <a:pt x="3249" y="1"/>
                  </a:moveTo>
                  <a:cubicBezTo>
                    <a:pt x="2482" y="1"/>
                    <a:pt x="1864" y="56"/>
                    <a:pt x="1379" y="56"/>
                  </a:cubicBezTo>
                  <a:cubicBezTo>
                    <a:pt x="627" y="156"/>
                    <a:pt x="126" y="156"/>
                    <a:pt x="126" y="156"/>
                  </a:cubicBezTo>
                  <a:cubicBezTo>
                    <a:pt x="1" y="257"/>
                    <a:pt x="1" y="257"/>
                    <a:pt x="1" y="457"/>
                  </a:cubicBezTo>
                  <a:cubicBezTo>
                    <a:pt x="1" y="527"/>
                    <a:pt x="62" y="610"/>
                    <a:pt x="133" y="610"/>
                  </a:cubicBezTo>
                  <a:cubicBezTo>
                    <a:pt x="164" y="610"/>
                    <a:pt x="196" y="595"/>
                    <a:pt x="226" y="557"/>
                  </a:cubicBezTo>
                  <a:lnTo>
                    <a:pt x="1379" y="557"/>
                  </a:lnTo>
                  <a:cubicBezTo>
                    <a:pt x="2106" y="557"/>
                    <a:pt x="3133" y="557"/>
                    <a:pt x="4512" y="683"/>
                  </a:cubicBezTo>
                  <a:cubicBezTo>
                    <a:pt x="5138" y="683"/>
                    <a:pt x="5765" y="683"/>
                    <a:pt x="6492" y="783"/>
                  </a:cubicBezTo>
                  <a:cubicBezTo>
                    <a:pt x="6893" y="783"/>
                    <a:pt x="7219" y="883"/>
                    <a:pt x="7645" y="883"/>
                  </a:cubicBezTo>
                  <a:cubicBezTo>
                    <a:pt x="8046" y="984"/>
                    <a:pt x="8372" y="984"/>
                    <a:pt x="8773" y="1084"/>
                  </a:cubicBezTo>
                  <a:cubicBezTo>
                    <a:pt x="9625" y="1184"/>
                    <a:pt x="10452" y="1309"/>
                    <a:pt x="11179" y="1510"/>
                  </a:cubicBezTo>
                  <a:cubicBezTo>
                    <a:pt x="12031" y="1610"/>
                    <a:pt x="12858" y="1811"/>
                    <a:pt x="13685" y="2036"/>
                  </a:cubicBezTo>
                  <a:cubicBezTo>
                    <a:pt x="14111" y="2237"/>
                    <a:pt x="14537" y="2337"/>
                    <a:pt x="14838" y="2437"/>
                  </a:cubicBezTo>
                  <a:lnTo>
                    <a:pt x="15464" y="2663"/>
                  </a:lnTo>
                  <a:cubicBezTo>
                    <a:pt x="15665" y="2763"/>
                    <a:pt x="15890" y="2863"/>
                    <a:pt x="16091" y="2863"/>
                  </a:cubicBezTo>
                  <a:cubicBezTo>
                    <a:pt x="16417" y="3064"/>
                    <a:pt x="16818" y="3289"/>
                    <a:pt x="17244" y="3390"/>
                  </a:cubicBezTo>
                  <a:cubicBezTo>
                    <a:pt x="17545" y="3590"/>
                    <a:pt x="17971" y="3690"/>
                    <a:pt x="18296" y="3916"/>
                  </a:cubicBezTo>
                  <a:cubicBezTo>
                    <a:pt x="18697" y="4116"/>
                    <a:pt x="19023" y="4217"/>
                    <a:pt x="19324" y="4442"/>
                  </a:cubicBezTo>
                  <a:cubicBezTo>
                    <a:pt x="19650" y="4643"/>
                    <a:pt x="20051" y="4843"/>
                    <a:pt x="20377" y="4943"/>
                  </a:cubicBezTo>
                  <a:cubicBezTo>
                    <a:pt x="21003" y="5370"/>
                    <a:pt x="21529" y="5695"/>
                    <a:pt x="22056" y="6096"/>
                  </a:cubicBezTo>
                  <a:cubicBezTo>
                    <a:pt x="22557" y="6422"/>
                    <a:pt x="23083" y="6723"/>
                    <a:pt x="23509" y="7049"/>
                  </a:cubicBezTo>
                  <a:cubicBezTo>
                    <a:pt x="23936" y="7350"/>
                    <a:pt x="24236" y="7675"/>
                    <a:pt x="24562" y="7876"/>
                  </a:cubicBezTo>
                  <a:cubicBezTo>
                    <a:pt x="24763" y="8202"/>
                    <a:pt x="24963" y="8402"/>
                    <a:pt x="25189" y="8502"/>
                  </a:cubicBezTo>
                  <a:lnTo>
                    <a:pt x="25389" y="8703"/>
                  </a:lnTo>
                  <a:cubicBezTo>
                    <a:pt x="25439" y="8766"/>
                    <a:pt x="25489" y="8797"/>
                    <a:pt x="25540" y="8797"/>
                  </a:cubicBezTo>
                  <a:cubicBezTo>
                    <a:pt x="25590" y="8797"/>
                    <a:pt x="25640" y="8766"/>
                    <a:pt x="25690" y="8703"/>
                  </a:cubicBezTo>
                  <a:cubicBezTo>
                    <a:pt x="25690" y="8703"/>
                    <a:pt x="25815" y="8502"/>
                    <a:pt x="25690" y="8402"/>
                  </a:cubicBezTo>
                  <a:cubicBezTo>
                    <a:pt x="25690" y="8402"/>
                    <a:pt x="25590" y="8402"/>
                    <a:pt x="25489" y="8202"/>
                  </a:cubicBezTo>
                  <a:cubicBezTo>
                    <a:pt x="25389" y="8076"/>
                    <a:pt x="25189" y="7776"/>
                    <a:pt x="24863" y="7575"/>
                  </a:cubicBezTo>
                  <a:cubicBezTo>
                    <a:pt x="24337" y="7049"/>
                    <a:pt x="23509" y="6322"/>
                    <a:pt x="22457" y="5570"/>
                  </a:cubicBezTo>
                  <a:cubicBezTo>
                    <a:pt x="21930" y="5169"/>
                    <a:pt x="21304" y="4743"/>
                    <a:pt x="20677" y="4317"/>
                  </a:cubicBezTo>
                  <a:cubicBezTo>
                    <a:pt x="20051" y="4016"/>
                    <a:pt x="19324" y="3590"/>
                    <a:pt x="18597" y="3189"/>
                  </a:cubicBezTo>
                  <a:cubicBezTo>
                    <a:pt x="18296" y="3064"/>
                    <a:pt x="17870" y="2863"/>
                    <a:pt x="17545" y="2663"/>
                  </a:cubicBezTo>
                  <a:cubicBezTo>
                    <a:pt x="17143" y="2437"/>
                    <a:pt x="16717" y="2337"/>
                    <a:pt x="16417" y="2136"/>
                  </a:cubicBezTo>
                  <a:cubicBezTo>
                    <a:pt x="16191" y="2136"/>
                    <a:pt x="15991" y="2036"/>
                    <a:pt x="15790" y="1936"/>
                  </a:cubicBezTo>
                  <a:lnTo>
                    <a:pt x="15164" y="1710"/>
                  </a:lnTo>
                  <a:cubicBezTo>
                    <a:pt x="14737" y="1510"/>
                    <a:pt x="14311" y="1410"/>
                    <a:pt x="13910" y="1309"/>
                  </a:cubicBezTo>
                  <a:cubicBezTo>
                    <a:pt x="13058" y="984"/>
                    <a:pt x="12231" y="883"/>
                    <a:pt x="11404" y="683"/>
                  </a:cubicBezTo>
                  <a:cubicBezTo>
                    <a:pt x="10552" y="457"/>
                    <a:pt x="9725" y="357"/>
                    <a:pt x="8898" y="257"/>
                  </a:cubicBezTo>
                  <a:cubicBezTo>
                    <a:pt x="8472" y="257"/>
                    <a:pt x="8146" y="156"/>
                    <a:pt x="7745" y="156"/>
                  </a:cubicBezTo>
                  <a:cubicBezTo>
                    <a:pt x="7319" y="156"/>
                    <a:pt x="6893" y="56"/>
                    <a:pt x="6592" y="56"/>
                  </a:cubicBezTo>
                  <a:lnTo>
                    <a:pt x="4512" y="56"/>
                  </a:lnTo>
                  <a:cubicBezTo>
                    <a:pt x="4052" y="14"/>
                    <a:pt x="3632" y="1"/>
                    <a:pt x="3249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68;p54">
              <a:extLst>
                <a:ext uri="{FF2B5EF4-FFF2-40B4-BE49-F238E27FC236}">
                  <a16:creationId xmlns:a16="http://schemas.microsoft.com/office/drawing/2014/main" id="{DF2B5AF4-1301-97DB-75B7-58D97F3BA1D7}"/>
                </a:ext>
              </a:extLst>
            </p:cNvPr>
            <p:cNvSpPr/>
            <p:nvPr/>
          </p:nvSpPr>
          <p:spPr>
            <a:xfrm>
              <a:off x="5581711" y="4061390"/>
              <a:ext cx="219385" cy="262216"/>
            </a:xfrm>
            <a:custGeom>
              <a:avLst/>
              <a:gdLst/>
              <a:ahLst/>
              <a:cxnLst/>
              <a:rect l="l" t="t" r="r" b="b"/>
              <a:pathLst>
                <a:path w="7294" h="8718" extrusionOk="0">
                  <a:moveTo>
                    <a:pt x="1454" y="1"/>
                  </a:moveTo>
                  <a:cubicBezTo>
                    <a:pt x="1387" y="1"/>
                    <a:pt x="1320" y="45"/>
                    <a:pt x="1254" y="45"/>
                  </a:cubicBezTo>
                  <a:cubicBezTo>
                    <a:pt x="1153" y="146"/>
                    <a:pt x="1153" y="246"/>
                    <a:pt x="1254" y="346"/>
                  </a:cubicBezTo>
                  <a:cubicBezTo>
                    <a:pt x="2181" y="1198"/>
                    <a:pt x="3133" y="2025"/>
                    <a:pt x="4061" y="2852"/>
                  </a:cubicBezTo>
                  <a:cubicBezTo>
                    <a:pt x="4487" y="3278"/>
                    <a:pt x="4913" y="3704"/>
                    <a:pt x="5314" y="4105"/>
                  </a:cubicBezTo>
                  <a:cubicBezTo>
                    <a:pt x="5539" y="4331"/>
                    <a:pt x="5740" y="4532"/>
                    <a:pt x="5940" y="4732"/>
                  </a:cubicBezTo>
                  <a:cubicBezTo>
                    <a:pt x="6017" y="4828"/>
                    <a:pt x="6109" y="4910"/>
                    <a:pt x="6193" y="5034"/>
                  </a:cubicBezTo>
                  <a:lnTo>
                    <a:pt x="6193" y="5034"/>
                  </a:lnTo>
                  <a:cubicBezTo>
                    <a:pt x="5768" y="5211"/>
                    <a:pt x="5374" y="5418"/>
                    <a:pt x="4913" y="5584"/>
                  </a:cubicBezTo>
                  <a:cubicBezTo>
                    <a:pt x="4386" y="5785"/>
                    <a:pt x="3760" y="6111"/>
                    <a:pt x="3233" y="6311"/>
                  </a:cubicBezTo>
                  <a:cubicBezTo>
                    <a:pt x="2707" y="6612"/>
                    <a:pt x="2181" y="6938"/>
                    <a:pt x="1655" y="7238"/>
                  </a:cubicBezTo>
                  <a:cubicBezTo>
                    <a:pt x="1153" y="7564"/>
                    <a:pt x="627" y="7990"/>
                    <a:pt x="101" y="8291"/>
                  </a:cubicBezTo>
                  <a:cubicBezTo>
                    <a:pt x="0" y="8391"/>
                    <a:pt x="0" y="8491"/>
                    <a:pt x="0" y="8617"/>
                  </a:cubicBezTo>
                  <a:cubicBezTo>
                    <a:pt x="101" y="8717"/>
                    <a:pt x="201" y="8717"/>
                    <a:pt x="301" y="8717"/>
                  </a:cubicBezTo>
                  <a:cubicBezTo>
                    <a:pt x="627" y="8491"/>
                    <a:pt x="827" y="8391"/>
                    <a:pt x="1153" y="8291"/>
                  </a:cubicBezTo>
                  <a:cubicBezTo>
                    <a:pt x="1354" y="8090"/>
                    <a:pt x="1655" y="7990"/>
                    <a:pt x="1980" y="7765"/>
                  </a:cubicBezTo>
                  <a:cubicBezTo>
                    <a:pt x="2507" y="7564"/>
                    <a:pt x="3033" y="7238"/>
                    <a:pt x="3534" y="7038"/>
                  </a:cubicBezTo>
                  <a:cubicBezTo>
                    <a:pt x="4161" y="6837"/>
                    <a:pt x="4687" y="6512"/>
                    <a:pt x="5213" y="6311"/>
                  </a:cubicBezTo>
                  <a:cubicBezTo>
                    <a:pt x="5840" y="6111"/>
                    <a:pt x="6366" y="5885"/>
                    <a:pt x="6993" y="5684"/>
                  </a:cubicBezTo>
                  <a:lnTo>
                    <a:pt x="7093" y="5584"/>
                  </a:lnTo>
                  <a:cubicBezTo>
                    <a:pt x="7193" y="5484"/>
                    <a:pt x="7294" y="5258"/>
                    <a:pt x="7193" y="5058"/>
                  </a:cubicBezTo>
                  <a:cubicBezTo>
                    <a:pt x="7093" y="4958"/>
                    <a:pt x="6993" y="4732"/>
                    <a:pt x="6893" y="4632"/>
                  </a:cubicBezTo>
                  <a:cubicBezTo>
                    <a:pt x="6792" y="4532"/>
                    <a:pt x="6667" y="4331"/>
                    <a:pt x="6567" y="4231"/>
                  </a:cubicBezTo>
                  <a:cubicBezTo>
                    <a:pt x="6366" y="4005"/>
                    <a:pt x="6166" y="3805"/>
                    <a:pt x="5940" y="3604"/>
                  </a:cubicBezTo>
                  <a:cubicBezTo>
                    <a:pt x="5414" y="3078"/>
                    <a:pt x="5013" y="2652"/>
                    <a:pt x="4487" y="2351"/>
                  </a:cubicBezTo>
                  <a:cubicBezTo>
                    <a:pt x="4061" y="1925"/>
                    <a:pt x="3534" y="1499"/>
                    <a:pt x="3033" y="1098"/>
                  </a:cubicBezTo>
                  <a:cubicBezTo>
                    <a:pt x="2507" y="772"/>
                    <a:pt x="2081" y="346"/>
                    <a:pt x="1554" y="45"/>
                  </a:cubicBezTo>
                  <a:cubicBezTo>
                    <a:pt x="1521" y="12"/>
                    <a:pt x="1487" y="1"/>
                    <a:pt x="14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69;p54">
              <a:extLst>
                <a:ext uri="{FF2B5EF4-FFF2-40B4-BE49-F238E27FC236}">
                  <a16:creationId xmlns:a16="http://schemas.microsoft.com/office/drawing/2014/main" id="{7C19CFC5-66DF-1CB6-1414-6317635412B8}"/>
                </a:ext>
              </a:extLst>
            </p:cNvPr>
            <p:cNvSpPr/>
            <p:nvPr/>
          </p:nvSpPr>
          <p:spPr>
            <a:xfrm>
              <a:off x="5449793" y="4100430"/>
              <a:ext cx="143440" cy="152042"/>
            </a:xfrm>
            <a:custGeom>
              <a:avLst/>
              <a:gdLst/>
              <a:ahLst/>
              <a:cxnLst/>
              <a:rect l="l" t="t" r="r" b="b"/>
              <a:pathLst>
                <a:path w="4769" h="5055" extrusionOk="0">
                  <a:moveTo>
                    <a:pt x="4061" y="3033"/>
                  </a:moveTo>
                  <a:lnTo>
                    <a:pt x="4087" y="3059"/>
                  </a:lnTo>
                  <a:lnTo>
                    <a:pt x="4087" y="3059"/>
                  </a:lnTo>
                  <a:cubicBezTo>
                    <a:pt x="4061" y="3050"/>
                    <a:pt x="4035" y="3041"/>
                    <a:pt x="4012" y="3033"/>
                  </a:cubicBezTo>
                  <a:close/>
                  <a:moveTo>
                    <a:pt x="827" y="0"/>
                  </a:moveTo>
                  <a:cubicBezTo>
                    <a:pt x="727" y="0"/>
                    <a:pt x="627" y="0"/>
                    <a:pt x="527" y="101"/>
                  </a:cubicBezTo>
                  <a:lnTo>
                    <a:pt x="527" y="301"/>
                  </a:lnTo>
                  <a:lnTo>
                    <a:pt x="827" y="627"/>
                  </a:lnTo>
                  <a:cubicBezTo>
                    <a:pt x="1028" y="727"/>
                    <a:pt x="1354" y="1053"/>
                    <a:pt x="1655" y="1254"/>
                  </a:cubicBezTo>
                  <a:cubicBezTo>
                    <a:pt x="1980" y="1554"/>
                    <a:pt x="2406" y="1880"/>
                    <a:pt x="2807" y="2181"/>
                  </a:cubicBezTo>
                  <a:cubicBezTo>
                    <a:pt x="3033" y="2306"/>
                    <a:pt x="3233" y="2507"/>
                    <a:pt x="3434" y="2607"/>
                  </a:cubicBezTo>
                  <a:cubicBezTo>
                    <a:pt x="3463" y="2636"/>
                    <a:pt x="3495" y="2666"/>
                    <a:pt x="3529" y="2695"/>
                  </a:cubicBezTo>
                  <a:lnTo>
                    <a:pt x="3529" y="2695"/>
                  </a:lnTo>
                  <a:cubicBezTo>
                    <a:pt x="3439" y="2736"/>
                    <a:pt x="3341" y="2772"/>
                    <a:pt x="3233" y="2807"/>
                  </a:cubicBezTo>
                  <a:cubicBezTo>
                    <a:pt x="3033" y="3033"/>
                    <a:pt x="2807" y="3133"/>
                    <a:pt x="2607" y="3234"/>
                  </a:cubicBezTo>
                  <a:cubicBezTo>
                    <a:pt x="2081" y="3559"/>
                    <a:pt x="1655" y="3760"/>
                    <a:pt x="1354" y="3960"/>
                  </a:cubicBezTo>
                  <a:cubicBezTo>
                    <a:pt x="928" y="4186"/>
                    <a:pt x="627" y="4386"/>
                    <a:pt x="401" y="4487"/>
                  </a:cubicBezTo>
                  <a:cubicBezTo>
                    <a:pt x="201" y="4587"/>
                    <a:pt x="101" y="4587"/>
                    <a:pt x="101" y="4587"/>
                  </a:cubicBezTo>
                  <a:cubicBezTo>
                    <a:pt x="0" y="4687"/>
                    <a:pt x="0" y="4813"/>
                    <a:pt x="0" y="4913"/>
                  </a:cubicBezTo>
                  <a:cubicBezTo>
                    <a:pt x="0" y="4984"/>
                    <a:pt x="51" y="5055"/>
                    <a:pt x="115" y="5055"/>
                  </a:cubicBezTo>
                  <a:cubicBezTo>
                    <a:pt x="142" y="5055"/>
                    <a:pt x="172" y="5042"/>
                    <a:pt x="201" y="5013"/>
                  </a:cubicBezTo>
                  <a:cubicBezTo>
                    <a:pt x="201" y="5013"/>
                    <a:pt x="401" y="5013"/>
                    <a:pt x="627" y="4913"/>
                  </a:cubicBezTo>
                  <a:cubicBezTo>
                    <a:pt x="827" y="4913"/>
                    <a:pt x="1254" y="4813"/>
                    <a:pt x="1554" y="4587"/>
                  </a:cubicBezTo>
                  <a:cubicBezTo>
                    <a:pt x="1980" y="4386"/>
                    <a:pt x="2507" y="4186"/>
                    <a:pt x="2908" y="3960"/>
                  </a:cubicBezTo>
                  <a:cubicBezTo>
                    <a:pt x="3233" y="3860"/>
                    <a:pt x="3434" y="3760"/>
                    <a:pt x="3660" y="3559"/>
                  </a:cubicBezTo>
                  <a:cubicBezTo>
                    <a:pt x="3960" y="3434"/>
                    <a:pt x="4161" y="3334"/>
                    <a:pt x="4386" y="3133"/>
                  </a:cubicBezTo>
                  <a:cubicBezTo>
                    <a:pt x="4487" y="3133"/>
                    <a:pt x="4487" y="3133"/>
                    <a:pt x="4587" y="3033"/>
                  </a:cubicBezTo>
                  <a:cubicBezTo>
                    <a:pt x="4587" y="3033"/>
                    <a:pt x="4687" y="2933"/>
                    <a:pt x="4687" y="2807"/>
                  </a:cubicBezTo>
                  <a:cubicBezTo>
                    <a:pt x="4769" y="2644"/>
                    <a:pt x="4651" y="2481"/>
                    <a:pt x="4605" y="2426"/>
                  </a:cubicBezTo>
                  <a:lnTo>
                    <a:pt x="4605" y="2426"/>
                  </a:lnTo>
                  <a:cubicBezTo>
                    <a:pt x="4619" y="2431"/>
                    <a:pt x="4630" y="2435"/>
                    <a:pt x="4633" y="2435"/>
                  </a:cubicBezTo>
                  <a:cubicBezTo>
                    <a:pt x="4639" y="2435"/>
                    <a:pt x="4627" y="2427"/>
                    <a:pt x="4587" y="2406"/>
                  </a:cubicBezTo>
                  <a:lnTo>
                    <a:pt x="4587" y="2406"/>
                  </a:lnTo>
                  <a:cubicBezTo>
                    <a:pt x="4587" y="2407"/>
                    <a:pt x="4594" y="2413"/>
                    <a:pt x="4605" y="2426"/>
                  </a:cubicBezTo>
                  <a:lnTo>
                    <a:pt x="4605" y="2426"/>
                  </a:lnTo>
                  <a:cubicBezTo>
                    <a:pt x="4525" y="2397"/>
                    <a:pt x="4319" y="2306"/>
                    <a:pt x="4386" y="2306"/>
                  </a:cubicBezTo>
                  <a:lnTo>
                    <a:pt x="4487" y="2306"/>
                  </a:lnTo>
                  <a:lnTo>
                    <a:pt x="4286" y="2181"/>
                  </a:lnTo>
                  <a:cubicBezTo>
                    <a:pt x="4161" y="2081"/>
                    <a:pt x="4061" y="2081"/>
                    <a:pt x="3960" y="1980"/>
                  </a:cubicBezTo>
                  <a:cubicBezTo>
                    <a:pt x="3660" y="1780"/>
                    <a:pt x="3434" y="1680"/>
                    <a:pt x="3233" y="1554"/>
                  </a:cubicBezTo>
                  <a:cubicBezTo>
                    <a:pt x="2807" y="1254"/>
                    <a:pt x="2406" y="928"/>
                    <a:pt x="1980" y="727"/>
                  </a:cubicBezTo>
                  <a:cubicBezTo>
                    <a:pt x="1655" y="527"/>
                    <a:pt x="1354" y="301"/>
                    <a:pt x="1153" y="201"/>
                  </a:cubicBezTo>
                  <a:cubicBezTo>
                    <a:pt x="928" y="101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70;p54">
              <a:extLst>
                <a:ext uri="{FF2B5EF4-FFF2-40B4-BE49-F238E27FC236}">
                  <a16:creationId xmlns:a16="http://schemas.microsoft.com/office/drawing/2014/main" id="{1B89F337-4BCF-6706-25B2-C2E7F132F638}"/>
                </a:ext>
              </a:extLst>
            </p:cNvPr>
            <p:cNvSpPr/>
            <p:nvPr/>
          </p:nvSpPr>
          <p:spPr>
            <a:xfrm>
              <a:off x="5776189" y="4113243"/>
              <a:ext cx="169637" cy="275931"/>
            </a:xfrm>
            <a:custGeom>
              <a:avLst/>
              <a:gdLst/>
              <a:ahLst/>
              <a:cxnLst/>
              <a:rect l="l" t="t" r="r" b="b"/>
              <a:pathLst>
                <a:path w="5640" h="9174" extrusionOk="0">
                  <a:moveTo>
                    <a:pt x="4807" y="5394"/>
                  </a:moveTo>
                  <a:cubicBezTo>
                    <a:pt x="4811" y="5394"/>
                    <a:pt x="4813" y="5400"/>
                    <a:pt x="4813" y="5414"/>
                  </a:cubicBezTo>
                  <a:cubicBezTo>
                    <a:pt x="4795" y="5431"/>
                    <a:pt x="4777" y="5450"/>
                    <a:pt x="4758" y="5468"/>
                  </a:cubicBezTo>
                  <a:lnTo>
                    <a:pt x="4758" y="5468"/>
                  </a:lnTo>
                  <a:cubicBezTo>
                    <a:pt x="4777" y="5438"/>
                    <a:pt x="4798" y="5394"/>
                    <a:pt x="4807" y="5394"/>
                  </a:cubicBezTo>
                  <a:close/>
                  <a:moveTo>
                    <a:pt x="5631" y="5489"/>
                  </a:moveTo>
                  <a:cubicBezTo>
                    <a:pt x="5625" y="5489"/>
                    <a:pt x="5615" y="5499"/>
                    <a:pt x="5605" y="5514"/>
                  </a:cubicBezTo>
                  <a:lnTo>
                    <a:pt x="5640" y="5514"/>
                  </a:lnTo>
                  <a:cubicBezTo>
                    <a:pt x="5640" y="5496"/>
                    <a:pt x="5636" y="5489"/>
                    <a:pt x="5631" y="5489"/>
                  </a:cubicBezTo>
                  <a:close/>
                  <a:moveTo>
                    <a:pt x="3033" y="1"/>
                  </a:moveTo>
                  <a:cubicBezTo>
                    <a:pt x="2933" y="101"/>
                    <a:pt x="2833" y="201"/>
                    <a:pt x="2933" y="301"/>
                  </a:cubicBezTo>
                  <a:cubicBezTo>
                    <a:pt x="2933" y="301"/>
                    <a:pt x="3133" y="928"/>
                    <a:pt x="3660" y="1980"/>
                  </a:cubicBezTo>
                  <a:cubicBezTo>
                    <a:pt x="3860" y="2507"/>
                    <a:pt x="4086" y="3133"/>
                    <a:pt x="4286" y="3760"/>
                  </a:cubicBezTo>
                  <a:cubicBezTo>
                    <a:pt x="4387" y="4061"/>
                    <a:pt x="4487" y="4387"/>
                    <a:pt x="4587" y="4687"/>
                  </a:cubicBezTo>
                  <a:cubicBezTo>
                    <a:pt x="4712" y="4888"/>
                    <a:pt x="4712" y="5013"/>
                    <a:pt x="4712" y="5214"/>
                  </a:cubicBezTo>
                  <a:lnTo>
                    <a:pt x="4712" y="5414"/>
                  </a:lnTo>
                  <a:cubicBezTo>
                    <a:pt x="4712" y="5474"/>
                    <a:pt x="4719" y="5495"/>
                    <a:pt x="4730" y="5495"/>
                  </a:cubicBezTo>
                  <a:lnTo>
                    <a:pt x="4730" y="5495"/>
                  </a:lnTo>
                  <a:cubicBezTo>
                    <a:pt x="4643" y="5577"/>
                    <a:pt x="4536" y="5665"/>
                    <a:pt x="4387" y="5740"/>
                  </a:cubicBezTo>
                  <a:cubicBezTo>
                    <a:pt x="4286" y="5840"/>
                    <a:pt x="4186" y="5940"/>
                    <a:pt x="3961" y="6041"/>
                  </a:cubicBezTo>
                  <a:cubicBezTo>
                    <a:pt x="3760" y="6266"/>
                    <a:pt x="3459" y="6467"/>
                    <a:pt x="3133" y="6667"/>
                  </a:cubicBezTo>
                  <a:cubicBezTo>
                    <a:pt x="2607" y="7093"/>
                    <a:pt x="2081" y="7394"/>
                    <a:pt x="1680" y="7720"/>
                  </a:cubicBezTo>
                  <a:cubicBezTo>
                    <a:pt x="1153" y="8021"/>
                    <a:pt x="828" y="8346"/>
                    <a:pt x="527" y="8547"/>
                  </a:cubicBezTo>
                  <a:cubicBezTo>
                    <a:pt x="201" y="8647"/>
                    <a:pt x="101" y="8773"/>
                    <a:pt x="101" y="8773"/>
                  </a:cubicBezTo>
                  <a:cubicBezTo>
                    <a:pt x="1" y="8873"/>
                    <a:pt x="1" y="8973"/>
                    <a:pt x="1" y="9073"/>
                  </a:cubicBezTo>
                  <a:cubicBezTo>
                    <a:pt x="101" y="9174"/>
                    <a:pt x="201" y="9174"/>
                    <a:pt x="326" y="9174"/>
                  </a:cubicBezTo>
                  <a:cubicBezTo>
                    <a:pt x="326" y="9174"/>
                    <a:pt x="527" y="9073"/>
                    <a:pt x="727" y="8973"/>
                  </a:cubicBezTo>
                  <a:cubicBezTo>
                    <a:pt x="1053" y="8773"/>
                    <a:pt x="1454" y="8647"/>
                    <a:pt x="1981" y="8346"/>
                  </a:cubicBezTo>
                  <a:cubicBezTo>
                    <a:pt x="2507" y="8021"/>
                    <a:pt x="3033" y="7720"/>
                    <a:pt x="3660" y="7294"/>
                  </a:cubicBezTo>
                  <a:cubicBezTo>
                    <a:pt x="3860" y="7093"/>
                    <a:pt x="4186" y="6893"/>
                    <a:pt x="4487" y="6667"/>
                  </a:cubicBezTo>
                  <a:cubicBezTo>
                    <a:pt x="4587" y="6567"/>
                    <a:pt x="4813" y="6467"/>
                    <a:pt x="4913" y="6366"/>
                  </a:cubicBezTo>
                  <a:cubicBezTo>
                    <a:pt x="5113" y="6266"/>
                    <a:pt x="5214" y="6141"/>
                    <a:pt x="5439" y="5940"/>
                  </a:cubicBezTo>
                  <a:lnTo>
                    <a:pt x="5539" y="5840"/>
                  </a:lnTo>
                  <a:lnTo>
                    <a:pt x="5539" y="5640"/>
                  </a:lnTo>
                  <a:cubicBezTo>
                    <a:pt x="5539" y="5640"/>
                    <a:pt x="5576" y="5557"/>
                    <a:pt x="5605" y="5514"/>
                  </a:cubicBezTo>
                  <a:lnTo>
                    <a:pt x="5539" y="5514"/>
                  </a:lnTo>
                  <a:lnTo>
                    <a:pt x="5539" y="5414"/>
                  </a:lnTo>
                  <a:lnTo>
                    <a:pt x="5539" y="5113"/>
                  </a:lnTo>
                  <a:cubicBezTo>
                    <a:pt x="5539" y="4888"/>
                    <a:pt x="5439" y="4687"/>
                    <a:pt x="5439" y="4487"/>
                  </a:cubicBezTo>
                  <a:cubicBezTo>
                    <a:pt x="5339" y="4161"/>
                    <a:pt x="5113" y="3760"/>
                    <a:pt x="5013" y="3434"/>
                  </a:cubicBezTo>
                  <a:cubicBezTo>
                    <a:pt x="4712" y="2808"/>
                    <a:pt x="4487" y="2181"/>
                    <a:pt x="4186" y="1755"/>
                  </a:cubicBezTo>
                  <a:cubicBezTo>
                    <a:pt x="3961" y="1254"/>
                    <a:pt x="3660" y="828"/>
                    <a:pt x="3559" y="502"/>
                  </a:cubicBezTo>
                  <a:cubicBezTo>
                    <a:pt x="3334" y="301"/>
                    <a:pt x="3234" y="101"/>
                    <a:pt x="3234" y="101"/>
                  </a:cubicBezTo>
                  <a:cubicBezTo>
                    <a:pt x="3234" y="1"/>
                    <a:pt x="3133" y="1"/>
                    <a:pt x="30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71;p54">
              <a:extLst>
                <a:ext uri="{FF2B5EF4-FFF2-40B4-BE49-F238E27FC236}">
                  <a16:creationId xmlns:a16="http://schemas.microsoft.com/office/drawing/2014/main" id="{5C3CF43F-F3DB-33E5-EE4A-8298B78D00D5}"/>
                </a:ext>
              </a:extLst>
            </p:cNvPr>
            <p:cNvSpPr/>
            <p:nvPr/>
          </p:nvSpPr>
          <p:spPr>
            <a:xfrm>
              <a:off x="5292250" y="3258424"/>
              <a:ext cx="682248" cy="398046"/>
            </a:xfrm>
            <a:custGeom>
              <a:avLst/>
              <a:gdLst/>
              <a:ahLst/>
              <a:cxnLst/>
              <a:rect l="l" t="t" r="r" b="b"/>
              <a:pathLst>
                <a:path w="22683" h="13234" extrusionOk="0">
                  <a:moveTo>
                    <a:pt x="22457" y="0"/>
                  </a:moveTo>
                  <a:cubicBezTo>
                    <a:pt x="22457" y="0"/>
                    <a:pt x="22156" y="0"/>
                    <a:pt x="21429" y="226"/>
                  </a:cubicBezTo>
                  <a:cubicBezTo>
                    <a:pt x="21003" y="226"/>
                    <a:pt x="20577" y="326"/>
                    <a:pt x="20176" y="426"/>
                  </a:cubicBezTo>
                  <a:cubicBezTo>
                    <a:pt x="19649" y="627"/>
                    <a:pt x="19123" y="727"/>
                    <a:pt x="18497" y="953"/>
                  </a:cubicBezTo>
                  <a:cubicBezTo>
                    <a:pt x="18396" y="953"/>
                    <a:pt x="18171" y="1053"/>
                    <a:pt x="18071" y="1053"/>
                  </a:cubicBezTo>
                  <a:cubicBezTo>
                    <a:pt x="17870" y="1153"/>
                    <a:pt x="17770" y="1153"/>
                    <a:pt x="17544" y="1253"/>
                  </a:cubicBezTo>
                  <a:lnTo>
                    <a:pt x="16617" y="1579"/>
                  </a:lnTo>
                  <a:cubicBezTo>
                    <a:pt x="15990" y="1780"/>
                    <a:pt x="15264" y="2106"/>
                    <a:pt x="14537" y="2406"/>
                  </a:cubicBezTo>
                  <a:cubicBezTo>
                    <a:pt x="13910" y="2732"/>
                    <a:pt x="13158" y="3133"/>
                    <a:pt x="12431" y="3459"/>
                  </a:cubicBezTo>
                  <a:lnTo>
                    <a:pt x="11905" y="3760"/>
                  </a:lnTo>
                  <a:lnTo>
                    <a:pt x="11404" y="4086"/>
                  </a:lnTo>
                  <a:cubicBezTo>
                    <a:pt x="10978" y="4286"/>
                    <a:pt x="10652" y="4487"/>
                    <a:pt x="10251" y="4712"/>
                  </a:cubicBezTo>
                  <a:cubicBezTo>
                    <a:pt x="9624" y="5113"/>
                    <a:pt x="8898" y="5639"/>
                    <a:pt x="8271" y="6066"/>
                  </a:cubicBezTo>
                  <a:cubicBezTo>
                    <a:pt x="7519" y="6492"/>
                    <a:pt x="6893" y="6893"/>
                    <a:pt x="6266" y="7419"/>
                  </a:cubicBezTo>
                  <a:cubicBezTo>
                    <a:pt x="5965" y="7619"/>
                    <a:pt x="5639" y="7845"/>
                    <a:pt x="5339" y="8146"/>
                  </a:cubicBezTo>
                  <a:cubicBezTo>
                    <a:pt x="5138" y="8371"/>
                    <a:pt x="4812" y="8572"/>
                    <a:pt x="4512" y="8772"/>
                  </a:cubicBezTo>
                  <a:cubicBezTo>
                    <a:pt x="3985" y="9198"/>
                    <a:pt x="3459" y="9725"/>
                    <a:pt x="3033" y="10025"/>
                  </a:cubicBezTo>
                  <a:cubicBezTo>
                    <a:pt x="2507" y="10452"/>
                    <a:pt x="2106" y="10878"/>
                    <a:pt x="1780" y="11178"/>
                  </a:cubicBezTo>
                  <a:lnTo>
                    <a:pt x="852" y="12131"/>
                  </a:lnTo>
                  <a:cubicBezTo>
                    <a:pt x="627" y="12431"/>
                    <a:pt x="426" y="12632"/>
                    <a:pt x="226" y="12757"/>
                  </a:cubicBezTo>
                  <a:cubicBezTo>
                    <a:pt x="126" y="12858"/>
                    <a:pt x="126" y="12958"/>
                    <a:pt x="126" y="12958"/>
                  </a:cubicBezTo>
                  <a:cubicBezTo>
                    <a:pt x="0" y="13058"/>
                    <a:pt x="0" y="13058"/>
                    <a:pt x="126" y="13158"/>
                  </a:cubicBezTo>
                  <a:cubicBezTo>
                    <a:pt x="126" y="13208"/>
                    <a:pt x="151" y="13233"/>
                    <a:pt x="188" y="13233"/>
                  </a:cubicBezTo>
                  <a:cubicBezTo>
                    <a:pt x="226" y="13233"/>
                    <a:pt x="276" y="13208"/>
                    <a:pt x="326" y="13158"/>
                  </a:cubicBezTo>
                  <a:cubicBezTo>
                    <a:pt x="326" y="13158"/>
                    <a:pt x="627" y="12858"/>
                    <a:pt x="1153" y="12431"/>
                  </a:cubicBezTo>
                  <a:cubicBezTo>
                    <a:pt x="1379" y="12231"/>
                    <a:pt x="1780" y="11905"/>
                    <a:pt x="2106" y="11604"/>
                  </a:cubicBezTo>
                  <a:cubicBezTo>
                    <a:pt x="2507" y="11279"/>
                    <a:pt x="2933" y="10978"/>
                    <a:pt x="3459" y="10552"/>
                  </a:cubicBezTo>
                  <a:cubicBezTo>
                    <a:pt x="3885" y="10126"/>
                    <a:pt x="4386" y="9725"/>
                    <a:pt x="4913" y="9399"/>
                  </a:cubicBezTo>
                  <a:cubicBezTo>
                    <a:pt x="5539" y="8873"/>
                    <a:pt x="6166" y="8472"/>
                    <a:pt x="6692" y="8045"/>
                  </a:cubicBezTo>
                  <a:cubicBezTo>
                    <a:pt x="7319" y="7619"/>
                    <a:pt x="8045" y="7218"/>
                    <a:pt x="8672" y="6692"/>
                  </a:cubicBezTo>
                  <a:cubicBezTo>
                    <a:pt x="9299" y="6266"/>
                    <a:pt x="10025" y="5865"/>
                    <a:pt x="10777" y="5439"/>
                  </a:cubicBezTo>
                  <a:cubicBezTo>
                    <a:pt x="11078" y="5238"/>
                    <a:pt x="11404" y="5013"/>
                    <a:pt x="11805" y="4812"/>
                  </a:cubicBezTo>
                  <a:lnTo>
                    <a:pt x="12231" y="4487"/>
                  </a:lnTo>
                  <a:lnTo>
                    <a:pt x="12857" y="4186"/>
                  </a:lnTo>
                  <a:cubicBezTo>
                    <a:pt x="13484" y="3860"/>
                    <a:pt x="14211" y="3459"/>
                    <a:pt x="14837" y="3133"/>
                  </a:cubicBezTo>
                  <a:cubicBezTo>
                    <a:pt x="15564" y="2832"/>
                    <a:pt x="16191" y="2406"/>
                    <a:pt x="16817" y="2206"/>
                  </a:cubicBezTo>
                  <a:cubicBezTo>
                    <a:pt x="17143" y="2106"/>
                    <a:pt x="17444" y="1880"/>
                    <a:pt x="17770" y="1780"/>
                  </a:cubicBezTo>
                  <a:cubicBezTo>
                    <a:pt x="17970" y="1680"/>
                    <a:pt x="18071" y="1680"/>
                    <a:pt x="18296" y="1579"/>
                  </a:cubicBezTo>
                  <a:cubicBezTo>
                    <a:pt x="18396" y="1579"/>
                    <a:pt x="18497" y="1479"/>
                    <a:pt x="18697" y="1479"/>
                  </a:cubicBezTo>
                  <a:cubicBezTo>
                    <a:pt x="19223" y="1253"/>
                    <a:pt x="19750" y="1053"/>
                    <a:pt x="20276" y="852"/>
                  </a:cubicBezTo>
                  <a:cubicBezTo>
                    <a:pt x="20677" y="727"/>
                    <a:pt x="21103" y="627"/>
                    <a:pt x="21529" y="527"/>
                  </a:cubicBezTo>
                  <a:cubicBezTo>
                    <a:pt x="22156" y="326"/>
                    <a:pt x="22557" y="226"/>
                    <a:pt x="22557" y="226"/>
                  </a:cubicBezTo>
                  <a:cubicBezTo>
                    <a:pt x="22682" y="226"/>
                    <a:pt x="22682" y="101"/>
                    <a:pt x="22682" y="101"/>
                  </a:cubicBezTo>
                  <a:cubicBezTo>
                    <a:pt x="22682" y="0"/>
                    <a:pt x="22557" y="0"/>
                    <a:pt x="22457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72;p54">
              <a:extLst>
                <a:ext uri="{FF2B5EF4-FFF2-40B4-BE49-F238E27FC236}">
                  <a16:creationId xmlns:a16="http://schemas.microsoft.com/office/drawing/2014/main" id="{269F18D6-40FA-ECB6-5A82-416179E0F3CB}"/>
                </a:ext>
              </a:extLst>
            </p:cNvPr>
            <p:cNvSpPr/>
            <p:nvPr/>
          </p:nvSpPr>
          <p:spPr>
            <a:xfrm>
              <a:off x="5452801" y="3359423"/>
              <a:ext cx="185488" cy="169637"/>
            </a:xfrm>
            <a:custGeom>
              <a:avLst/>
              <a:gdLst/>
              <a:ahLst/>
              <a:cxnLst/>
              <a:rect l="l" t="t" r="r" b="b"/>
              <a:pathLst>
                <a:path w="6167" h="5640" extrusionOk="0">
                  <a:moveTo>
                    <a:pt x="1880" y="1"/>
                  </a:moveTo>
                  <a:cubicBezTo>
                    <a:pt x="1780" y="1"/>
                    <a:pt x="1680" y="1"/>
                    <a:pt x="1680" y="101"/>
                  </a:cubicBezTo>
                  <a:cubicBezTo>
                    <a:pt x="1555" y="502"/>
                    <a:pt x="1354" y="928"/>
                    <a:pt x="1254" y="1254"/>
                  </a:cubicBezTo>
                  <a:cubicBezTo>
                    <a:pt x="1154" y="1655"/>
                    <a:pt x="928" y="2081"/>
                    <a:pt x="828" y="2507"/>
                  </a:cubicBezTo>
                  <a:lnTo>
                    <a:pt x="427" y="3635"/>
                  </a:lnTo>
                  <a:cubicBezTo>
                    <a:pt x="301" y="4061"/>
                    <a:pt x="201" y="4487"/>
                    <a:pt x="1" y="4788"/>
                  </a:cubicBezTo>
                  <a:lnTo>
                    <a:pt x="1" y="4888"/>
                  </a:lnTo>
                  <a:cubicBezTo>
                    <a:pt x="1" y="5114"/>
                    <a:pt x="101" y="5314"/>
                    <a:pt x="427" y="5314"/>
                  </a:cubicBezTo>
                  <a:cubicBezTo>
                    <a:pt x="1254" y="5414"/>
                    <a:pt x="2181" y="5515"/>
                    <a:pt x="3234" y="5515"/>
                  </a:cubicBezTo>
                  <a:cubicBezTo>
                    <a:pt x="3660" y="5515"/>
                    <a:pt x="4186" y="5640"/>
                    <a:pt x="4587" y="5640"/>
                  </a:cubicBezTo>
                  <a:lnTo>
                    <a:pt x="6066" y="5640"/>
                  </a:lnTo>
                  <a:cubicBezTo>
                    <a:pt x="6066" y="5640"/>
                    <a:pt x="6166" y="5640"/>
                    <a:pt x="6166" y="5515"/>
                  </a:cubicBezTo>
                  <a:cubicBezTo>
                    <a:pt x="6166" y="5515"/>
                    <a:pt x="6166" y="5414"/>
                    <a:pt x="6066" y="5414"/>
                  </a:cubicBezTo>
                  <a:cubicBezTo>
                    <a:pt x="5640" y="5314"/>
                    <a:pt x="5113" y="5214"/>
                    <a:pt x="4687" y="5114"/>
                  </a:cubicBezTo>
                  <a:cubicBezTo>
                    <a:pt x="4186" y="5013"/>
                    <a:pt x="3760" y="4888"/>
                    <a:pt x="3234" y="4888"/>
                  </a:cubicBezTo>
                  <a:cubicBezTo>
                    <a:pt x="2485" y="4726"/>
                    <a:pt x="1720" y="4630"/>
                    <a:pt x="964" y="4546"/>
                  </a:cubicBezTo>
                  <a:lnTo>
                    <a:pt x="964" y="4546"/>
                  </a:lnTo>
                  <a:cubicBezTo>
                    <a:pt x="1055" y="4312"/>
                    <a:pt x="1143" y="4083"/>
                    <a:pt x="1254" y="3860"/>
                  </a:cubicBezTo>
                  <a:cubicBezTo>
                    <a:pt x="1354" y="3434"/>
                    <a:pt x="1454" y="3134"/>
                    <a:pt x="1555" y="2708"/>
                  </a:cubicBezTo>
                  <a:cubicBezTo>
                    <a:pt x="1680" y="2281"/>
                    <a:pt x="1680" y="1880"/>
                    <a:pt x="1780" y="1454"/>
                  </a:cubicBezTo>
                  <a:cubicBezTo>
                    <a:pt x="1880" y="1028"/>
                    <a:pt x="1981" y="627"/>
                    <a:pt x="1981" y="201"/>
                  </a:cubicBezTo>
                  <a:cubicBezTo>
                    <a:pt x="1981" y="101"/>
                    <a:pt x="1981" y="101"/>
                    <a:pt x="188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73;p54">
              <a:extLst>
                <a:ext uri="{FF2B5EF4-FFF2-40B4-BE49-F238E27FC236}">
                  <a16:creationId xmlns:a16="http://schemas.microsoft.com/office/drawing/2014/main" id="{BAC02D32-37E3-7151-3F93-F10D7B6BD770}"/>
                </a:ext>
              </a:extLst>
            </p:cNvPr>
            <p:cNvSpPr/>
            <p:nvPr/>
          </p:nvSpPr>
          <p:spPr>
            <a:xfrm>
              <a:off x="5544024" y="3276019"/>
              <a:ext cx="191503" cy="215355"/>
            </a:xfrm>
            <a:custGeom>
              <a:avLst/>
              <a:gdLst/>
              <a:ahLst/>
              <a:cxnLst/>
              <a:rect l="l" t="t" r="r" b="b"/>
              <a:pathLst>
                <a:path w="6367" h="7160" extrusionOk="0">
                  <a:moveTo>
                    <a:pt x="1433" y="0"/>
                  </a:moveTo>
                  <a:cubicBezTo>
                    <a:pt x="1404" y="0"/>
                    <a:pt x="1354" y="71"/>
                    <a:pt x="1354" y="142"/>
                  </a:cubicBezTo>
                  <a:cubicBezTo>
                    <a:pt x="1153" y="568"/>
                    <a:pt x="1028" y="994"/>
                    <a:pt x="928" y="1395"/>
                  </a:cubicBezTo>
                  <a:cubicBezTo>
                    <a:pt x="827" y="1922"/>
                    <a:pt x="727" y="2348"/>
                    <a:pt x="627" y="2774"/>
                  </a:cubicBezTo>
                  <a:lnTo>
                    <a:pt x="301" y="4127"/>
                  </a:lnTo>
                  <a:cubicBezTo>
                    <a:pt x="201" y="4528"/>
                    <a:pt x="100" y="5054"/>
                    <a:pt x="0" y="5481"/>
                  </a:cubicBezTo>
                  <a:cubicBezTo>
                    <a:pt x="0" y="5681"/>
                    <a:pt x="100" y="5907"/>
                    <a:pt x="301" y="6007"/>
                  </a:cubicBezTo>
                  <a:lnTo>
                    <a:pt x="6266" y="7160"/>
                  </a:lnTo>
                  <a:cubicBezTo>
                    <a:pt x="6266" y="7160"/>
                    <a:pt x="6366" y="7160"/>
                    <a:pt x="6366" y="7034"/>
                  </a:cubicBezTo>
                  <a:lnTo>
                    <a:pt x="6366" y="6934"/>
                  </a:lnTo>
                  <a:cubicBezTo>
                    <a:pt x="5840" y="6633"/>
                    <a:pt x="5314" y="6533"/>
                    <a:pt x="4913" y="6308"/>
                  </a:cubicBezTo>
                  <a:cubicBezTo>
                    <a:pt x="4386" y="6207"/>
                    <a:pt x="3960" y="6007"/>
                    <a:pt x="3434" y="5907"/>
                  </a:cubicBezTo>
                  <a:cubicBezTo>
                    <a:pt x="2638" y="5627"/>
                    <a:pt x="1750" y="5440"/>
                    <a:pt x="928" y="5250"/>
                  </a:cubicBezTo>
                  <a:lnTo>
                    <a:pt x="928" y="5250"/>
                  </a:lnTo>
                  <a:cubicBezTo>
                    <a:pt x="997" y="4942"/>
                    <a:pt x="1069" y="4613"/>
                    <a:pt x="1153" y="4328"/>
                  </a:cubicBezTo>
                  <a:cubicBezTo>
                    <a:pt x="1253" y="3801"/>
                    <a:pt x="1354" y="3400"/>
                    <a:pt x="1354" y="2974"/>
                  </a:cubicBezTo>
                  <a:cubicBezTo>
                    <a:pt x="1454" y="2448"/>
                    <a:pt x="1454" y="2022"/>
                    <a:pt x="1554" y="1521"/>
                  </a:cubicBezTo>
                  <a:cubicBezTo>
                    <a:pt x="1554" y="1095"/>
                    <a:pt x="1554" y="668"/>
                    <a:pt x="1654" y="142"/>
                  </a:cubicBezTo>
                  <a:cubicBezTo>
                    <a:pt x="1654" y="42"/>
                    <a:pt x="1554" y="42"/>
                    <a:pt x="1454" y="42"/>
                  </a:cubicBezTo>
                  <a:cubicBezTo>
                    <a:pt x="1454" y="13"/>
                    <a:pt x="1445" y="0"/>
                    <a:pt x="143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74;p54">
              <a:extLst>
                <a:ext uri="{FF2B5EF4-FFF2-40B4-BE49-F238E27FC236}">
                  <a16:creationId xmlns:a16="http://schemas.microsoft.com/office/drawing/2014/main" id="{DA6DF1EC-CDA3-950F-FC70-EEFABEFE427B}"/>
                </a:ext>
              </a:extLst>
            </p:cNvPr>
            <p:cNvSpPr/>
            <p:nvPr/>
          </p:nvSpPr>
          <p:spPr>
            <a:xfrm>
              <a:off x="5625443" y="3233551"/>
              <a:ext cx="194511" cy="213370"/>
            </a:xfrm>
            <a:custGeom>
              <a:avLst/>
              <a:gdLst/>
              <a:ahLst/>
              <a:cxnLst/>
              <a:rect l="l" t="t" r="r" b="b"/>
              <a:pathLst>
                <a:path w="6467" h="7094" extrusionOk="0">
                  <a:moveTo>
                    <a:pt x="1454" y="0"/>
                  </a:moveTo>
                  <a:cubicBezTo>
                    <a:pt x="1353" y="0"/>
                    <a:pt x="1353" y="0"/>
                    <a:pt x="1253" y="101"/>
                  </a:cubicBezTo>
                  <a:lnTo>
                    <a:pt x="727" y="2707"/>
                  </a:lnTo>
                  <a:cubicBezTo>
                    <a:pt x="627" y="3133"/>
                    <a:pt x="627" y="3559"/>
                    <a:pt x="526" y="3960"/>
                  </a:cubicBezTo>
                  <a:cubicBezTo>
                    <a:pt x="426" y="4186"/>
                    <a:pt x="326" y="4386"/>
                    <a:pt x="326" y="4486"/>
                  </a:cubicBezTo>
                  <a:cubicBezTo>
                    <a:pt x="201" y="4687"/>
                    <a:pt x="201" y="4913"/>
                    <a:pt x="100" y="5113"/>
                  </a:cubicBezTo>
                  <a:cubicBezTo>
                    <a:pt x="100" y="5113"/>
                    <a:pt x="0" y="5113"/>
                    <a:pt x="0" y="5213"/>
                  </a:cubicBezTo>
                  <a:cubicBezTo>
                    <a:pt x="0" y="5439"/>
                    <a:pt x="201" y="5639"/>
                    <a:pt x="426" y="5639"/>
                  </a:cubicBezTo>
                  <a:cubicBezTo>
                    <a:pt x="627" y="5740"/>
                    <a:pt x="952" y="5740"/>
                    <a:pt x="1153" y="5740"/>
                  </a:cubicBezTo>
                  <a:cubicBezTo>
                    <a:pt x="1353" y="5840"/>
                    <a:pt x="1679" y="5840"/>
                    <a:pt x="1880" y="5940"/>
                  </a:cubicBezTo>
                  <a:cubicBezTo>
                    <a:pt x="2406" y="5940"/>
                    <a:pt x="2932" y="6065"/>
                    <a:pt x="3333" y="6266"/>
                  </a:cubicBezTo>
                  <a:cubicBezTo>
                    <a:pt x="3659" y="6266"/>
                    <a:pt x="3860" y="6366"/>
                    <a:pt x="4186" y="6366"/>
                  </a:cubicBezTo>
                  <a:cubicBezTo>
                    <a:pt x="4386" y="6466"/>
                    <a:pt x="4587" y="6567"/>
                    <a:pt x="4912" y="6567"/>
                  </a:cubicBezTo>
                  <a:cubicBezTo>
                    <a:pt x="5113" y="6692"/>
                    <a:pt x="5338" y="6792"/>
                    <a:pt x="5639" y="6893"/>
                  </a:cubicBezTo>
                  <a:cubicBezTo>
                    <a:pt x="5840" y="6893"/>
                    <a:pt x="6065" y="6993"/>
                    <a:pt x="6366" y="7093"/>
                  </a:cubicBezTo>
                  <a:lnTo>
                    <a:pt x="6466" y="7093"/>
                  </a:lnTo>
                  <a:lnTo>
                    <a:pt x="6466" y="6893"/>
                  </a:lnTo>
                  <a:cubicBezTo>
                    <a:pt x="5965" y="6567"/>
                    <a:pt x="5539" y="6366"/>
                    <a:pt x="5013" y="6166"/>
                  </a:cubicBezTo>
                  <a:cubicBezTo>
                    <a:pt x="4587" y="5940"/>
                    <a:pt x="4085" y="5740"/>
                    <a:pt x="3559" y="5539"/>
                  </a:cubicBezTo>
                  <a:cubicBezTo>
                    <a:pt x="3133" y="5314"/>
                    <a:pt x="2607" y="5213"/>
                    <a:pt x="2080" y="5113"/>
                  </a:cubicBezTo>
                  <a:cubicBezTo>
                    <a:pt x="1779" y="5113"/>
                    <a:pt x="1579" y="5013"/>
                    <a:pt x="1253" y="5013"/>
                  </a:cubicBezTo>
                  <a:cubicBezTo>
                    <a:pt x="1191" y="4982"/>
                    <a:pt x="1117" y="4960"/>
                    <a:pt x="1039" y="4946"/>
                  </a:cubicBezTo>
                  <a:lnTo>
                    <a:pt x="1039" y="4946"/>
                  </a:lnTo>
                  <a:cubicBezTo>
                    <a:pt x="1048" y="4901"/>
                    <a:pt x="1053" y="4857"/>
                    <a:pt x="1053" y="4812"/>
                  </a:cubicBezTo>
                  <a:cubicBezTo>
                    <a:pt x="1153" y="4587"/>
                    <a:pt x="1253" y="4386"/>
                    <a:pt x="1253" y="4060"/>
                  </a:cubicBezTo>
                  <a:cubicBezTo>
                    <a:pt x="1353" y="3659"/>
                    <a:pt x="1454" y="3233"/>
                    <a:pt x="1454" y="2807"/>
                  </a:cubicBezTo>
                  <a:cubicBezTo>
                    <a:pt x="1579" y="2406"/>
                    <a:pt x="1579" y="1880"/>
                    <a:pt x="1579" y="1454"/>
                  </a:cubicBezTo>
                  <a:cubicBezTo>
                    <a:pt x="1579" y="1053"/>
                    <a:pt x="1679" y="627"/>
                    <a:pt x="1579" y="101"/>
                  </a:cubicBezTo>
                  <a:cubicBezTo>
                    <a:pt x="1579" y="101"/>
                    <a:pt x="1579" y="0"/>
                    <a:pt x="145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75;p54">
              <a:extLst>
                <a:ext uri="{FF2B5EF4-FFF2-40B4-BE49-F238E27FC236}">
                  <a16:creationId xmlns:a16="http://schemas.microsoft.com/office/drawing/2014/main" id="{0CB99851-AEAC-C177-6459-155AC7C35460}"/>
                </a:ext>
              </a:extLst>
            </p:cNvPr>
            <p:cNvSpPr/>
            <p:nvPr/>
          </p:nvSpPr>
          <p:spPr>
            <a:xfrm>
              <a:off x="5713629" y="3214692"/>
              <a:ext cx="175653" cy="188496"/>
            </a:xfrm>
            <a:custGeom>
              <a:avLst/>
              <a:gdLst/>
              <a:ahLst/>
              <a:cxnLst/>
              <a:rect l="l" t="t" r="r" b="b"/>
              <a:pathLst>
                <a:path w="5840" h="6267" extrusionOk="0">
                  <a:moveTo>
                    <a:pt x="2181" y="1"/>
                  </a:moveTo>
                  <a:cubicBezTo>
                    <a:pt x="2081" y="1"/>
                    <a:pt x="1980" y="1"/>
                    <a:pt x="1980" y="101"/>
                  </a:cubicBezTo>
                  <a:lnTo>
                    <a:pt x="1153" y="2181"/>
                  </a:lnTo>
                  <a:cubicBezTo>
                    <a:pt x="928" y="2507"/>
                    <a:pt x="827" y="2808"/>
                    <a:pt x="627" y="3134"/>
                  </a:cubicBezTo>
                  <a:cubicBezTo>
                    <a:pt x="527" y="3334"/>
                    <a:pt x="527" y="3560"/>
                    <a:pt x="401" y="3660"/>
                  </a:cubicBezTo>
                  <a:cubicBezTo>
                    <a:pt x="301" y="3860"/>
                    <a:pt x="201" y="3961"/>
                    <a:pt x="101" y="4061"/>
                  </a:cubicBezTo>
                  <a:lnTo>
                    <a:pt x="101" y="4286"/>
                  </a:lnTo>
                  <a:cubicBezTo>
                    <a:pt x="0" y="4487"/>
                    <a:pt x="101" y="4687"/>
                    <a:pt x="401" y="4687"/>
                  </a:cubicBezTo>
                  <a:cubicBezTo>
                    <a:pt x="827" y="4813"/>
                    <a:pt x="1254" y="4913"/>
                    <a:pt x="1655" y="5113"/>
                  </a:cubicBezTo>
                  <a:cubicBezTo>
                    <a:pt x="2181" y="5214"/>
                    <a:pt x="2607" y="5314"/>
                    <a:pt x="3033" y="5439"/>
                  </a:cubicBezTo>
                  <a:cubicBezTo>
                    <a:pt x="3960" y="5640"/>
                    <a:pt x="4787" y="5941"/>
                    <a:pt x="5740" y="6266"/>
                  </a:cubicBezTo>
                  <a:cubicBezTo>
                    <a:pt x="5740" y="6266"/>
                    <a:pt x="5840" y="6266"/>
                    <a:pt x="5840" y="6166"/>
                  </a:cubicBezTo>
                  <a:lnTo>
                    <a:pt x="5840" y="6066"/>
                  </a:lnTo>
                  <a:cubicBezTo>
                    <a:pt x="5414" y="5740"/>
                    <a:pt x="5013" y="5540"/>
                    <a:pt x="4587" y="5314"/>
                  </a:cubicBezTo>
                  <a:cubicBezTo>
                    <a:pt x="4161" y="5113"/>
                    <a:pt x="3760" y="4913"/>
                    <a:pt x="3233" y="4813"/>
                  </a:cubicBezTo>
                  <a:cubicBezTo>
                    <a:pt x="2807" y="4587"/>
                    <a:pt x="2406" y="4487"/>
                    <a:pt x="1880" y="4286"/>
                  </a:cubicBezTo>
                  <a:cubicBezTo>
                    <a:pt x="1631" y="4228"/>
                    <a:pt x="1381" y="4161"/>
                    <a:pt x="1117" y="4095"/>
                  </a:cubicBezTo>
                  <a:lnTo>
                    <a:pt x="1117" y="4095"/>
                  </a:lnTo>
                  <a:cubicBezTo>
                    <a:pt x="1216" y="3906"/>
                    <a:pt x="1302" y="3716"/>
                    <a:pt x="1354" y="3560"/>
                  </a:cubicBezTo>
                  <a:cubicBezTo>
                    <a:pt x="1554" y="3134"/>
                    <a:pt x="1655" y="2808"/>
                    <a:pt x="1780" y="2407"/>
                  </a:cubicBezTo>
                  <a:cubicBezTo>
                    <a:pt x="1980" y="1680"/>
                    <a:pt x="2181" y="928"/>
                    <a:pt x="2281" y="201"/>
                  </a:cubicBezTo>
                  <a:cubicBezTo>
                    <a:pt x="2281" y="101"/>
                    <a:pt x="2281" y="1"/>
                    <a:pt x="218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76;p54">
              <a:extLst>
                <a:ext uri="{FF2B5EF4-FFF2-40B4-BE49-F238E27FC236}">
                  <a16:creationId xmlns:a16="http://schemas.microsoft.com/office/drawing/2014/main" id="{25032EC4-CD6F-F087-9E9F-793295B24E3B}"/>
                </a:ext>
              </a:extLst>
            </p:cNvPr>
            <p:cNvSpPr/>
            <p:nvPr/>
          </p:nvSpPr>
          <p:spPr>
            <a:xfrm>
              <a:off x="5798055" y="3230543"/>
              <a:ext cx="125904" cy="116099"/>
            </a:xfrm>
            <a:custGeom>
              <a:avLst/>
              <a:gdLst/>
              <a:ahLst/>
              <a:cxnLst/>
              <a:rect l="l" t="t" r="r" b="b"/>
              <a:pathLst>
                <a:path w="4186" h="3860" extrusionOk="0">
                  <a:moveTo>
                    <a:pt x="1780" y="0"/>
                  </a:moveTo>
                  <a:cubicBezTo>
                    <a:pt x="1479" y="401"/>
                    <a:pt x="1254" y="827"/>
                    <a:pt x="953" y="1253"/>
                  </a:cubicBezTo>
                  <a:cubicBezTo>
                    <a:pt x="627" y="1554"/>
                    <a:pt x="426" y="1980"/>
                    <a:pt x="101" y="2281"/>
                  </a:cubicBezTo>
                  <a:cubicBezTo>
                    <a:pt x="101" y="2406"/>
                    <a:pt x="0" y="2406"/>
                    <a:pt x="0" y="2506"/>
                  </a:cubicBezTo>
                  <a:cubicBezTo>
                    <a:pt x="0" y="2707"/>
                    <a:pt x="101" y="2907"/>
                    <a:pt x="326" y="3033"/>
                  </a:cubicBezTo>
                  <a:lnTo>
                    <a:pt x="426" y="3033"/>
                  </a:lnTo>
                  <a:cubicBezTo>
                    <a:pt x="627" y="3033"/>
                    <a:pt x="953" y="3133"/>
                    <a:pt x="1254" y="3133"/>
                  </a:cubicBezTo>
                  <a:lnTo>
                    <a:pt x="1780" y="3233"/>
                  </a:lnTo>
                  <a:lnTo>
                    <a:pt x="2206" y="3333"/>
                  </a:lnTo>
                  <a:cubicBezTo>
                    <a:pt x="2832" y="3534"/>
                    <a:pt x="3459" y="3659"/>
                    <a:pt x="3985" y="3860"/>
                  </a:cubicBezTo>
                  <a:lnTo>
                    <a:pt x="4186" y="3860"/>
                  </a:lnTo>
                  <a:cubicBezTo>
                    <a:pt x="4186" y="3759"/>
                    <a:pt x="4186" y="3659"/>
                    <a:pt x="4086" y="3659"/>
                  </a:cubicBezTo>
                  <a:cubicBezTo>
                    <a:pt x="3660" y="3233"/>
                    <a:pt x="3033" y="2907"/>
                    <a:pt x="2406" y="2707"/>
                  </a:cubicBezTo>
                  <a:lnTo>
                    <a:pt x="1479" y="2406"/>
                  </a:lnTo>
                  <a:cubicBezTo>
                    <a:pt x="1359" y="2360"/>
                    <a:pt x="1243" y="2317"/>
                    <a:pt x="1127" y="2282"/>
                  </a:cubicBezTo>
                  <a:lnTo>
                    <a:pt x="1127" y="2282"/>
                  </a:lnTo>
                  <a:cubicBezTo>
                    <a:pt x="1296" y="2042"/>
                    <a:pt x="1450" y="1798"/>
                    <a:pt x="1579" y="1554"/>
                  </a:cubicBezTo>
                  <a:cubicBezTo>
                    <a:pt x="1780" y="1153"/>
                    <a:pt x="1980" y="627"/>
                    <a:pt x="2106" y="201"/>
                  </a:cubicBezTo>
                  <a:cubicBezTo>
                    <a:pt x="2106" y="100"/>
                    <a:pt x="2106" y="100"/>
                    <a:pt x="1980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77;p54">
              <a:extLst>
                <a:ext uri="{FF2B5EF4-FFF2-40B4-BE49-F238E27FC236}">
                  <a16:creationId xmlns:a16="http://schemas.microsoft.com/office/drawing/2014/main" id="{B59648E6-1B98-4725-C27B-A7C868B68F3D}"/>
                </a:ext>
              </a:extLst>
            </p:cNvPr>
            <p:cNvSpPr/>
            <p:nvPr/>
          </p:nvSpPr>
          <p:spPr>
            <a:xfrm>
              <a:off x="7760969" y="4502198"/>
              <a:ext cx="82202" cy="309708"/>
            </a:xfrm>
            <a:custGeom>
              <a:avLst/>
              <a:gdLst/>
              <a:ahLst/>
              <a:cxnLst/>
              <a:rect l="l" t="t" r="r" b="b"/>
              <a:pathLst>
                <a:path w="2733" h="10297" extrusionOk="0">
                  <a:moveTo>
                    <a:pt x="226" y="1"/>
                  </a:moveTo>
                  <a:cubicBezTo>
                    <a:pt x="126" y="1"/>
                    <a:pt x="126" y="1"/>
                    <a:pt x="126" y="101"/>
                  </a:cubicBezTo>
                  <a:cubicBezTo>
                    <a:pt x="126" y="101"/>
                    <a:pt x="126" y="226"/>
                    <a:pt x="1" y="527"/>
                  </a:cubicBezTo>
                  <a:lnTo>
                    <a:pt x="1" y="1780"/>
                  </a:lnTo>
                  <a:cubicBezTo>
                    <a:pt x="1" y="1981"/>
                    <a:pt x="1" y="2206"/>
                    <a:pt x="126" y="2507"/>
                  </a:cubicBezTo>
                  <a:lnTo>
                    <a:pt x="126" y="3460"/>
                  </a:lnTo>
                  <a:cubicBezTo>
                    <a:pt x="226" y="3760"/>
                    <a:pt x="226" y="4086"/>
                    <a:pt x="327" y="4387"/>
                  </a:cubicBezTo>
                  <a:cubicBezTo>
                    <a:pt x="327" y="4713"/>
                    <a:pt x="427" y="5013"/>
                    <a:pt x="527" y="5339"/>
                  </a:cubicBezTo>
                  <a:cubicBezTo>
                    <a:pt x="627" y="5966"/>
                    <a:pt x="853" y="6592"/>
                    <a:pt x="1054" y="7219"/>
                  </a:cubicBezTo>
                  <a:cubicBezTo>
                    <a:pt x="1154" y="7745"/>
                    <a:pt x="1379" y="8247"/>
                    <a:pt x="1580" y="8773"/>
                  </a:cubicBezTo>
                  <a:cubicBezTo>
                    <a:pt x="2006" y="9625"/>
                    <a:pt x="2407" y="10252"/>
                    <a:pt x="2407" y="10252"/>
                  </a:cubicBezTo>
                  <a:cubicBezTo>
                    <a:pt x="2407" y="10252"/>
                    <a:pt x="2451" y="10296"/>
                    <a:pt x="2481" y="10296"/>
                  </a:cubicBezTo>
                  <a:cubicBezTo>
                    <a:pt x="2496" y="10296"/>
                    <a:pt x="2507" y="10285"/>
                    <a:pt x="2507" y="10252"/>
                  </a:cubicBezTo>
                  <a:cubicBezTo>
                    <a:pt x="2633" y="10252"/>
                    <a:pt x="2733" y="10126"/>
                    <a:pt x="2633" y="10126"/>
                  </a:cubicBezTo>
                  <a:cubicBezTo>
                    <a:pt x="2633" y="10126"/>
                    <a:pt x="2507" y="9500"/>
                    <a:pt x="2206" y="8572"/>
                  </a:cubicBezTo>
                  <a:cubicBezTo>
                    <a:pt x="2106" y="8046"/>
                    <a:pt x="1881" y="7520"/>
                    <a:pt x="1780" y="6993"/>
                  </a:cubicBezTo>
                  <a:cubicBezTo>
                    <a:pt x="1680" y="6693"/>
                    <a:pt x="1580" y="6367"/>
                    <a:pt x="1580" y="6066"/>
                  </a:cubicBezTo>
                  <a:cubicBezTo>
                    <a:pt x="1480" y="5740"/>
                    <a:pt x="1379" y="5440"/>
                    <a:pt x="1254" y="5114"/>
                  </a:cubicBezTo>
                  <a:cubicBezTo>
                    <a:pt x="1154" y="4487"/>
                    <a:pt x="1054" y="3861"/>
                    <a:pt x="853" y="3234"/>
                  </a:cubicBezTo>
                  <a:cubicBezTo>
                    <a:pt x="753" y="2733"/>
                    <a:pt x="627" y="2206"/>
                    <a:pt x="627" y="1680"/>
                  </a:cubicBezTo>
                  <a:cubicBezTo>
                    <a:pt x="527" y="1480"/>
                    <a:pt x="527" y="1254"/>
                    <a:pt x="527" y="1054"/>
                  </a:cubicBezTo>
                  <a:cubicBezTo>
                    <a:pt x="427" y="853"/>
                    <a:pt x="427" y="628"/>
                    <a:pt x="427" y="527"/>
                  </a:cubicBezTo>
                  <a:cubicBezTo>
                    <a:pt x="327" y="226"/>
                    <a:pt x="327" y="101"/>
                    <a:pt x="327" y="101"/>
                  </a:cubicBezTo>
                  <a:cubicBezTo>
                    <a:pt x="327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78;p54">
              <a:extLst>
                <a:ext uri="{FF2B5EF4-FFF2-40B4-BE49-F238E27FC236}">
                  <a16:creationId xmlns:a16="http://schemas.microsoft.com/office/drawing/2014/main" id="{71A085FD-87C8-7E5D-3454-D1EE84E3F3B5}"/>
                </a:ext>
              </a:extLst>
            </p:cNvPr>
            <p:cNvSpPr/>
            <p:nvPr/>
          </p:nvSpPr>
          <p:spPr>
            <a:xfrm>
              <a:off x="6294806" y="3020876"/>
              <a:ext cx="323423" cy="328777"/>
            </a:xfrm>
            <a:custGeom>
              <a:avLst/>
              <a:gdLst/>
              <a:ahLst/>
              <a:cxnLst/>
              <a:rect l="l" t="t" r="r" b="b"/>
              <a:pathLst>
                <a:path w="10753" h="10931" extrusionOk="0">
                  <a:moveTo>
                    <a:pt x="6041" y="2485"/>
                  </a:moveTo>
                  <a:cubicBezTo>
                    <a:pt x="6041" y="2585"/>
                    <a:pt x="5941" y="2685"/>
                    <a:pt x="5941" y="2786"/>
                  </a:cubicBezTo>
                  <a:cubicBezTo>
                    <a:pt x="5013" y="4364"/>
                    <a:pt x="4161" y="5091"/>
                    <a:pt x="3760" y="5192"/>
                  </a:cubicBezTo>
                  <a:cubicBezTo>
                    <a:pt x="3961" y="4765"/>
                    <a:pt x="4888" y="3412"/>
                    <a:pt x="6041" y="2485"/>
                  </a:cubicBezTo>
                  <a:close/>
                  <a:moveTo>
                    <a:pt x="7620" y="5192"/>
                  </a:moveTo>
                  <a:cubicBezTo>
                    <a:pt x="7094" y="5718"/>
                    <a:pt x="6266" y="6244"/>
                    <a:pt x="5414" y="6445"/>
                  </a:cubicBezTo>
                  <a:cubicBezTo>
                    <a:pt x="5214" y="6445"/>
                    <a:pt x="5013" y="6545"/>
                    <a:pt x="4788" y="6545"/>
                  </a:cubicBezTo>
                  <a:cubicBezTo>
                    <a:pt x="5314" y="6119"/>
                    <a:pt x="6367" y="5618"/>
                    <a:pt x="7094" y="5392"/>
                  </a:cubicBezTo>
                  <a:cubicBezTo>
                    <a:pt x="7294" y="5292"/>
                    <a:pt x="7520" y="5192"/>
                    <a:pt x="7620" y="5192"/>
                  </a:cubicBezTo>
                  <a:close/>
                  <a:moveTo>
                    <a:pt x="5840" y="605"/>
                  </a:moveTo>
                  <a:cubicBezTo>
                    <a:pt x="5941" y="605"/>
                    <a:pt x="6041" y="705"/>
                    <a:pt x="6041" y="705"/>
                  </a:cubicBezTo>
                  <a:cubicBezTo>
                    <a:pt x="6266" y="806"/>
                    <a:pt x="6367" y="1106"/>
                    <a:pt x="6266" y="1432"/>
                  </a:cubicBezTo>
                  <a:cubicBezTo>
                    <a:pt x="4788" y="2585"/>
                    <a:pt x="2908" y="4765"/>
                    <a:pt x="3134" y="5492"/>
                  </a:cubicBezTo>
                  <a:cubicBezTo>
                    <a:pt x="3134" y="5718"/>
                    <a:pt x="3334" y="5818"/>
                    <a:pt x="3535" y="5918"/>
                  </a:cubicBezTo>
                  <a:cubicBezTo>
                    <a:pt x="3558" y="5922"/>
                    <a:pt x="3583" y="5924"/>
                    <a:pt x="3608" y="5924"/>
                  </a:cubicBezTo>
                  <a:cubicBezTo>
                    <a:pt x="4255" y="5924"/>
                    <a:pt x="5454" y="4703"/>
                    <a:pt x="6467" y="3111"/>
                  </a:cubicBezTo>
                  <a:cubicBezTo>
                    <a:pt x="6667" y="2585"/>
                    <a:pt x="6893" y="2159"/>
                    <a:pt x="6893" y="1733"/>
                  </a:cubicBezTo>
                  <a:cubicBezTo>
                    <a:pt x="7094" y="1633"/>
                    <a:pt x="7194" y="1633"/>
                    <a:pt x="7294" y="1532"/>
                  </a:cubicBezTo>
                  <a:cubicBezTo>
                    <a:pt x="7671" y="1317"/>
                    <a:pt x="8100" y="1140"/>
                    <a:pt x="8469" y="1140"/>
                  </a:cubicBezTo>
                  <a:cubicBezTo>
                    <a:pt x="8615" y="1140"/>
                    <a:pt x="8752" y="1168"/>
                    <a:pt x="8873" y="1232"/>
                  </a:cubicBezTo>
                  <a:cubicBezTo>
                    <a:pt x="9274" y="1532"/>
                    <a:pt x="9399" y="2059"/>
                    <a:pt x="9274" y="2485"/>
                  </a:cubicBezTo>
                  <a:cubicBezTo>
                    <a:pt x="9174" y="3111"/>
                    <a:pt x="8873" y="3838"/>
                    <a:pt x="8347" y="4465"/>
                  </a:cubicBezTo>
                  <a:cubicBezTo>
                    <a:pt x="7921" y="4465"/>
                    <a:pt x="7394" y="4565"/>
                    <a:pt x="6893" y="4765"/>
                  </a:cubicBezTo>
                  <a:cubicBezTo>
                    <a:pt x="6467" y="4866"/>
                    <a:pt x="5640" y="5292"/>
                    <a:pt x="5013" y="5718"/>
                  </a:cubicBezTo>
                  <a:cubicBezTo>
                    <a:pt x="3860" y="6445"/>
                    <a:pt x="3760" y="6745"/>
                    <a:pt x="3860" y="6971"/>
                  </a:cubicBezTo>
                  <a:cubicBezTo>
                    <a:pt x="3911" y="7172"/>
                    <a:pt x="4092" y="7247"/>
                    <a:pt x="4393" y="7247"/>
                  </a:cubicBezTo>
                  <a:cubicBezTo>
                    <a:pt x="4694" y="7247"/>
                    <a:pt x="5114" y="7172"/>
                    <a:pt x="5640" y="7071"/>
                  </a:cubicBezTo>
                  <a:cubicBezTo>
                    <a:pt x="6893" y="6645"/>
                    <a:pt x="7921" y="5918"/>
                    <a:pt x="8647" y="5091"/>
                  </a:cubicBezTo>
                  <a:cubicBezTo>
                    <a:pt x="8785" y="5073"/>
                    <a:pt x="8912" y="5065"/>
                    <a:pt x="9026" y="5065"/>
                  </a:cubicBezTo>
                  <a:cubicBezTo>
                    <a:pt x="9536" y="5065"/>
                    <a:pt x="9819" y="5228"/>
                    <a:pt x="9901" y="5392"/>
                  </a:cubicBezTo>
                  <a:cubicBezTo>
                    <a:pt x="10026" y="5618"/>
                    <a:pt x="9800" y="6019"/>
                    <a:pt x="8973" y="6645"/>
                  </a:cubicBezTo>
                  <a:cubicBezTo>
                    <a:pt x="7194" y="7798"/>
                    <a:pt x="5740" y="7798"/>
                    <a:pt x="4387" y="7798"/>
                  </a:cubicBezTo>
                  <a:cubicBezTo>
                    <a:pt x="3635" y="7798"/>
                    <a:pt x="2908" y="7798"/>
                    <a:pt x="2281" y="8124"/>
                  </a:cubicBezTo>
                  <a:cubicBezTo>
                    <a:pt x="1755" y="8324"/>
                    <a:pt x="1354" y="8625"/>
                    <a:pt x="1129" y="9051"/>
                  </a:cubicBezTo>
                  <a:cubicBezTo>
                    <a:pt x="1254" y="7598"/>
                    <a:pt x="1755" y="5292"/>
                    <a:pt x="3334" y="2886"/>
                  </a:cubicBezTo>
                  <a:cubicBezTo>
                    <a:pt x="4587" y="1106"/>
                    <a:pt x="5414" y="605"/>
                    <a:pt x="5840" y="605"/>
                  </a:cubicBezTo>
                  <a:close/>
                  <a:moveTo>
                    <a:pt x="5810" y="0"/>
                  </a:moveTo>
                  <a:cubicBezTo>
                    <a:pt x="5202" y="0"/>
                    <a:pt x="4213" y="503"/>
                    <a:pt x="2808" y="2585"/>
                  </a:cubicBezTo>
                  <a:cubicBezTo>
                    <a:pt x="1" y="6745"/>
                    <a:pt x="402" y="10505"/>
                    <a:pt x="502" y="10730"/>
                  </a:cubicBezTo>
                  <a:cubicBezTo>
                    <a:pt x="502" y="10831"/>
                    <a:pt x="627" y="10931"/>
                    <a:pt x="828" y="10931"/>
                  </a:cubicBezTo>
                  <a:cubicBezTo>
                    <a:pt x="928" y="10931"/>
                    <a:pt x="1028" y="10831"/>
                    <a:pt x="1129" y="10730"/>
                  </a:cubicBezTo>
                  <a:cubicBezTo>
                    <a:pt x="1129" y="10730"/>
                    <a:pt x="1254" y="9252"/>
                    <a:pt x="2607" y="8625"/>
                  </a:cubicBezTo>
                  <a:cubicBezTo>
                    <a:pt x="3008" y="8425"/>
                    <a:pt x="3635" y="8425"/>
                    <a:pt x="4387" y="8425"/>
                  </a:cubicBezTo>
                  <a:cubicBezTo>
                    <a:pt x="5740" y="8425"/>
                    <a:pt x="7394" y="8425"/>
                    <a:pt x="9274" y="7172"/>
                  </a:cubicBezTo>
                  <a:cubicBezTo>
                    <a:pt x="10753" y="6119"/>
                    <a:pt x="10652" y="5392"/>
                    <a:pt x="10527" y="5091"/>
                  </a:cubicBezTo>
                  <a:cubicBezTo>
                    <a:pt x="10327" y="4665"/>
                    <a:pt x="9800" y="4465"/>
                    <a:pt x="9174" y="4364"/>
                  </a:cubicBezTo>
                  <a:cubicBezTo>
                    <a:pt x="9600" y="3838"/>
                    <a:pt x="9800" y="3111"/>
                    <a:pt x="9901" y="2585"/>
                  </a:cubicBezTo>
                  <a:cubicBezTo>
                    <a:pt x="10026" y="1733"/>
                    <a:pt x="9700" y="1106"/>
                    <a:pt x="9174" y="705"/>
                  </a:cubicBezTo>
                  <a:cubicBezTo>
                    <a:pt x="8934" y="581"/>
                    <a:pt x="8680" y="518"/>
                    <a:pt x="8405" y="518"/>
                  </a:cubicBezTo>
                  <a:cubicBezTo>
                    <a:pt x="7962" y="518"/>
                    <a:pt x="7466" y="681"/>
                    <a:pt x="6893" y="1006"/>
                  </a:cubicBezTo>
                  <a:cubicBezTo>
                    <a:pt x="6893" y="605"/>
                    <a:pt x="6667" y="379"/>
                    <a:pt x="6367" y="179"/>
                  </a:cubicBezTo>
                  <a:cubicBezTo>
                    <a:pt x="6243" y="84"/>
                    <a:pt x="6058" y="0"/>
                    <a:pt x="5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79;p54">
              <a:extLst>
                <a:ext uri="{FF2B5EF4-FFF2-40B4-BE49-F238E27FC236}">
                  <a16:creationId xmlns:a16="http://schemas.microsoft.com/office/drawing/2014/main" id="{E8DAA350-CB22-0540-AE47-A5E55CF1E746}"/>
                </a:ext>
              </a:extLst>
            </p:cNvPr>
            <p:cNvSpPr/>
            <p:nvPr/>
          </p:nvSpPr>
          <p:spPr>
            <a:xfrm>
              <a:off x="5598698" y="2723159"/>
              <a:ext cx="69359" cy="49778"/>
            </a:xfrm>
            <a:custGeom>
              <a:avLst/>
              <a:gdLst/>
              <a:ahLst/>
              <a:cxnLst/>
              <a:rect l="l" t="t" r="r" b="b"/>
              <a:pathLst>
                <a:path w="2306" h="1655" extrusionOk="0">
                  <a:moveTo>
                    <a:pt x="1153" y="1"/>
                  </a:moveTo>
                  <a:cubicBezTo>
                    <a:pt x="0" y="1"/>
                    <a:pt x="0" y="1655"/>
                    <a:pt x="1153" y="1655"/>
                  </a:cubicBezTo>
                  <a:cubicBezTo>
                    <a:pt x="2306" y="165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0;p54">
              <a:extLst>
                <a:ext uri="{FF2B5EF4-FFF2-40B4-BE49-F238E27FC236}">
                  <a16:creationId xmlns:a16="http://schemas.microsoft.com/office/drawing/2014/main" id="{4376A51A-2EE0-B757-7421-6158231ACFFD}"/>
                </a:ext>
              </a:extLst>
            </p:cNvPr>
            <p:cNvSpPr/>
            <p:nvPr/>
          </p:nvSpPr>
          <p:spPr>
            <a:xfrm>
              <a:off x="5100687" y="4185614"/>
              <a:ext cx="103316" cy="81450"/>
            </a:xfrm>
            <a:custGeom>
              <a:avLst/>
              <a:gdLst/>
              <a:ahLst/>
              <a:cxnLst/>
              <a:rect l="l" t="t" r="r" b="b"/>
              <a:pathLst>
                <a:path w="3435" h="2708" extrusionOk="0">
                  <a:moveTo>
                    <a:pt x="1655" y="0"/>
                  </a:moveTo>
                  <a:cubicBezTo>
                    <a:pt x="0" y="0"/>
                    <a:pt x="0" y="2707"/>
                    <a:pt x="1655" y="2707"/>
                  </a:cubicBezTo>
                  <a:cubicBezTo>
                    <a:pt x="3434" y="2707"/>
                    <a:pt x="3434" y="0"/>
                    <a:pt x="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81;p54">
              <a:extLst>
                <a:ext uri="{FF2B5EF4-FFF2-40B4-BE49-F238E27FC236}">
                  <a16:creationId xmlns:a16="http://schemas.microsoft.com/office/drawing/2014/main" id="{AECCAA02-38DE-2A11-7BDD-850379618A96}"/>
                </a:ext>
              </a:extLst>
            </p:cNvPr>
            <p:cNvSpPr/>
            <p:nvPr/>
          </p:nvSpPr>
          <p:spPr>
            <a:xfrm>
              <a:off x="6931777" y="3104641"/>
              <a:ext cx="82202" cy="75404"/>
            </a:xfrm>
            <a:custGeom>
              <a:avLst/>
              <a:gdLst/>
              <a:ahLst/>
              <a:cxnLst/>
              <a:rect l="l" t="t" r="r" b="b"/>
              <a:pathLst>
                <a:path w="2733" h="2507" extrusionOk="0">
                  <a:moveTo>
                    <a:pt x="1254" y="1"/>
                  </a:moveTo>
                  <a:cubicBezTo>
                    <a:pt x="6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254" y="2507"/>
                  </a:cubicBezTo>
                  <a:lnTo>
                    <a:pt x="1480" y="2507"/>
                  </a:lnTo>
                  <a:cubicBezTo>
                    <a:pt x="1780" y="2407"/>
                    <a:pt x="2106" y="2407"/>
                    <a:pt x="2307" y="2081"/>
                  </a:cubicBezTo>
                  <a:cubicBezTo>
                    <a:pt x="2507" y="1880"/>
                    <a:pt x="2733" y="1579"/>
                    <a:pt x="2733" y="1254"/>
                  </a:cubicBezTo>
                  <a:cubicBezTo>
                    <a:pt x="2632" y="527"/>
                    <a:pt x="2206" y="101"/>
                    <a:pt x="1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82;p54">
              <a:extLst>
                <a:ext uri="{FF2B5EF4-FFF2-40B4-BE49-F238E27FC236}">
                  <a16:creationId xmlns:a16="http://schemas.microsoft.com/office/drawing/2014/main" id="{F4BB6A62-2756-0487-9C69-CB04AE6BFDB5}"/>
                </a:ext>
              </a:extLst>
            </p:cNvPr>
            <p:cNvSpPr/>
            <p:nvPr/>
          </p:nvSpPr>
          <p:spPr>
            <a:xfrm>
              <a:off x="5424168" y="3074684"/>
              <a:ext cx="75404" cy="69178"/>
            </a:xfrm>
            <a:custGeom>
              <a:avLst/>
              <a:gdLst/>
              <a:ahLst/>
              <a:cxnLst/>
              <a:rect l="l" t="t" r="r" b="b"/>
              <a:pathLst>
                <a:path w="2507" h="2300" extrusionOk="0">
                  <a:moveTo>
                    <a:pt x="1382" y="0"/>
                  </a:moveTo>
                  <a:cubicBezTo>
                    <a:pt x="1184" y="0"/>
                    <a:pt x="1003" y="57"/>
                    <a:pt x="852" y="169"/>
                  </a:cubicBezTo>
                  <a:cubicBezTo>
                    <a:pt x="752" y="169"/>
                    <a:pt x="752" y="169"/>
                    <a:pt x="627" y="270"/>
                  </a:cubicBezTo>
                  <a:cubicBezTo>
                    <a:pt x="0" y="570"/>
                    <a:pt x="0" y="1723"/>
                    <a:pt x="627" y="2049"/>
                  </a:cubicBezTo>
                  <a:cubicBezTo>
                    <a:pt x="752" y="2049"/>
                    <a:pt x="752" y="2149"/>
                    <a:pt x="852" y="2149"/>
                  </a:cubicBezTo>
                  <a:cubicBezTo>
                    <a:pt x="1003" y="2250"/>
                    <a:pt x="1184" y="2300"/>
                    <a:pt x="1382" y="2300"/>
                  </a:cubicBezTo>
                  <a:cubicBezTo>
                    <a:pt x="1579" y="2300"/>
                    <a:pt x="1792" y="2250"/>
                    <a:pt x="2005" y="2149"/>
                  </a:cubicBezTo>
                  <a:cubicBezTo>
                    <a:pt x="2306" y="1949"/>
                    <a:pt x="2507" y="1523"/>
                    <a:pt x="2507" y="1097"/>
                  </a:cubicBezTo>
                  <a:cubicBezTo>
                    <a:pt x="2507" y="696"/>
                    <a:pt x="2306" y="370"/>
                    <a:pt x="2005" y="169"/>
                  </a:cubicBezTo>
                  <a:cubicBezTo>
                    <a:pt x="1792" y="57"/>
                    <a:pt x="1579" y="0"/>
                    <a:pt x="1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83;p54">
              <a:extLst>
                <a:ext uri="{FF2B5EF4-FFF2-40B4-BE49-F238E27FC236}">
                  <a16:creationId xmlns:a16="http://schemas.microsoft.com/office/drawing/2014/main" id="{11456CBD-802C-979B-061A-CCF491CC15BA}"/>
                </a:ext>
              </a:extLst>
            </p:cNvPr>
            <p:cNvSpPr/>
            <p:nvPr/>
          </p:nvSpPr>
          <p:spPr>
            <a:xfrm>
              <a:off x="7541618" y="3351843"/>
              <a:ext cx="72397" cy="67163"/>
            </a:xfrm>
            <a:custGeom>
              <a:avLst/>
              <a:gdLst/>
              <a:ahLst/>
              <a:cxnLst/>
              <a:rect l="l" t="t" r="r" b="b"/>
              <a:pathLst>
                <a:path w="2407" h="2233" extrusionOk="0">
                  <a:moveTo>
                    <a:pt x="1419" y="1"/>
                  </a:moveTo>
                  <a:cubicBezTo>
                    <a:pt x="1364" y="1"/>
                    <a:pt x="1308" y="9"/>
                    <a:pt x="1254" y="27"/>
                  </a:cubicBezTo>
                  <a:lnTo>
                    <a:pt x="1028" y="27"/>
                  </a:lnTo>
                  <a:cubicBezTo>
                    <a:pt x="727" y="27"/>
                    <a:pt x="527" y="127"/>
                    <a:pt x="301" y="353"/>
                  </a:cubicBezTo>
                  <a:cubicBezTo>
                    <a:pt x="101" y="553"/>
                    <a:pt x="1" y="879"/>
                    <a:pt x="1" y="1080"/>
                  </a:cubicBezTo>
                  <a:cubicBezTo>
                    <a:pt x="1" y="1381"/>
                    <a:pt x="101" y="1706"/>
                    <a:pt x="301" y="1907"/>
                  </a:cubicBezTo>
                  <a:cubicBezTo>
                    <a:pt x="527" y="2132"/>
                    <a:pt x="727" y="2132"/>
                    <a:pt x="1028" y="2233"/>
                  </a:cubicBezTo>
                  <a:lnTo>
                    <a:pt x="1254" y="2233"/>
                  </a:lnTo>
                  <a:cubicBezTo>
                    <a:pt x="1555" y="2233"/>
                    <a:pt x="1880" y="2132"/>
                    <a:pt x="2081" y="1907"/>
                  </a:cubicBezTo>
                  <a:cubicBezTo>
                    <a:pt x="2181" y="1706"/>
                    <a:pt x="2407" y="1381"/>
                    <a:pt x="2407" y="1080"/>
                  </a:cubicBezTo>
                  <a:cubicBezTo>
                    <a:pt x="2407" y="879"/>
                    <a:pt x="2281" y="553"/>
                    <a:pt x="2081" y="353"/>
                  </a:cubicBezTo>
                  <a:cubicBezTo>
                    <a:pt x="1917" y="168"/>
                    <a:pt x="166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84;p54">
              <a:extLst>
                <a:ext uri="{FF2B5EF4-FFF2-40B4-BE49-F238E27FC236}">
                  <a16:creationId xmlns:a16="http://schemas.microsoft.com/office/drawing/2014/main" id="{C9216C5D-8ABB-7855-3B33-65A8DBF73692}"/>
                </a:ext>
              </a:extLst>
            </p:cNvPr>
            <p:cNvSpPr/>
            <p:nvPr/>
          </p:nvSpPr>
          <p:spPr>
            <a:xfrm>
              <a:off x="7428558" y="319282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354" y="1"/>
                  </a:moveTo>
                  <a:cubicBezTo>
                    <a:pt x="0" y="1"/>
                    <a:pt x="0" y="2181"/>
                    <a:pt x="1354" y="2181"/>
                  </a:cubicBezTo>
                  <a:cubicBezTo>
                    <a:pt x="2807" y="2181"/>
                    <a:pt x="2807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85;p54">
              <a:extLst>
                <a:ext uri="{FF2B5EF4-FFF2-40B4-BE49-F238E27FC236}">
                  <a16:creationId xmlns:a16="http://schemas.microsoft.com/office/drawing/2014/main" id="{E8E2CFF8-A68B-0495-4CA8-C784F65FF84C}"/>
                </a:ext>
              </a:extLst>
            </p:cNvPr>
            <p:cNvSpPr/>
            <p:nvPr/>
          </p:nvSpPr>
          <p:spPr>
            <a:xfrm>
              <a:off x="8144661" y="2997597"/>
              <a:ext cx="91255" cy="69389"/>
            </a:xfrm>
            <a:custGeom>
              <a:avLst/>
              <a:gdLst/>
              <a:ahLst/>
              <a:cxnLst/>
              <a:rect l="l" t="t" r="r" b="b"/>
              <a:pathLst>
                <a:path w="3034" h="2307" extrusionOk="0">
                  <a:moveTo>
                    <a:pt x="1555" y="1"/>
                  </a:moveTo>
                  <a:cubicBezTo>
                    <a:pt x="1" y="1"/>
                    <a:pt x="1" y="2306"/>
                    <a:pt x="1555" y="2306"/>
                  </a:cubicBezTo>
                  <a:cubicBezTo>
                    <a:pt x="3033" y="2306"/>
                    <a:pt x="3033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86;p54">
              <a:extLst>
                <a:ext uri="{FF2B5EF4-FFF2-40B4-BE49-F238E27FC236}">
                  <a16:creationId xmlns:a16="http://schemas.microsoft.com/office/drawing/2014/main" id="{EB4000AB-56BB-67C3-7BE2-AB96EA3272EF}"/>
                </a:ext>
              </a:extLst>
            </p:cNvPr>
            <p:cNvSpPr/>
            <p:nvPr/>
          </p:nvSpPr>
          <p:spPr>
            <a:xfrm>
              <a:off x="8348944" y="375517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455" y="1"/>
                  </a:moveTo>
                  <a:cubicBezTo>
                    <a:pt x="1" y="1"/>
                    <a:pt x="1" y="2181"/>
                    <a:pt x="1455" y="2181"/>
                  </a:cubicBezTo>
                  <a:cubicBezTo>
                    <a:pt x="2808" y="2181"/>
                    <a:pt x="2808" y="1"/>
                    <a:pt x="1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687;p54">
              <a:extLst>
                <a:ext uri="{FF2B5EF4-FFF2-40B4-BE49-F238E27FC236}">
                  <a16:creationId xmlns:a16="http://schemas.microsoft.com/office/drawing/2014/main" id="{25A0A649-D46F-554F-B68A-F07E30B8C1DF}"/>
                </a:ext>
              </a:extLst>
            </p:cNvPr>
            <p:cNvSpPr/>
            <p:nvPr/>
          </p:nvSpPr>
          <p:spPr>
            <a:xfrm>
              <a:off x="6247315" y="3316744"/>
              <a:ext cx="1523516" cy="1066277"/>
            </a:xfrm>
            <a:custGeom>
              <a:avLst/>
              <a:gdLst/>
              <a:ahLst/>
              <a:cxnLst/>
              <a:rect l="l" t="t" r="r" b="b"/>
              <a:pathLst>
                <a:path w="50653" h="35451" extrusionOk="0">
                  <a:moveTo>
                    <a:pt x="22160" y="0"/>
                  </a:moveTo>
                  <a:cubicBezTo>
                    <a:pt x="17342" y="0"/>
                    <a:pt x="12406" y="1710"/>
                    <a:pt x="7845" y="6106"/>
                  </a:cubicBezTo>
                  <a:cubicBezTo>
                    <a:pt x="7845" y="6106"/>
                    <a:pt x="8286" y="4824"/>
                    <a:pt x="7588" y="4824"/>
                  </a:cubicBezTo>
                  <a:cubicBezTo>
                    <a:pt x="7330" y="4824"/>
                    <a:pt x="6916" y="5000"/>
                    <a:pt x="6267" y="5480"/>
                  </a:cubicBezTo>
                  <a:cubicBezTo>
                    <a:pt x="3134" y="7886"/>
                    <a:pt x="101" y="15405"/>
                    <a:pt x="1" y="19164"/>
                  </a:cubicBezTo>
                  <a:cubicBezTo>
                    <a:pt x="1808" y="18025"/>
                    <a:pt x="3738" y="17902"/>
                    <a:pt x="4489" y="17902"/>
                  </a:cubicBezTo>
                  <a:cubicBezTo>
                    <a:pt x="4696" y="17902"/>
                    <a:pt x="4813" y="17911"/>
                    <a:pt x="4813" y="17911"/>
                  </a:cubicBezTo>
                  <a:cubicBezTo>
                    <a:pt x="4813" y="17911"/>
                    <a:pt x="4609" y="14324"/>
                    <a:pt x="6491" y="14324"/>
                  </a:cubicBezTo>
                  <a:cubicBezTo>
                    <a:pt x="6586" y="14324"/>
                    <a:pt x="6687" y="14333"/>
                    <a:pt x="6793" y="14352"/>
                  </a:cubicBezTo>
                  <a:cubicBezTo>
                    <a:pt x="8973" y="14878"/>
                    <a:pt x="9500" y="18838"/>
                    <a:pt x="9500" y="18838"/>
                  </a:cubicBezTo>
                  <a:cubicBezTo>
                    <a:pt x="9500" y="18838"/>
                    <a:pt x="12231" y="31996"/>
                    <a:pt x="21505" y="33876"/>
                  </a:cubicBezTo>
                  <a:cubicBezTo>
                    <a:pt x="27120" y="35048"/>
                    <a:pt x="32333" y="35451"/>
                    <a:pt x="36103" y="35451"/>
                  </a:cubicBezTo>
                  <a:cubicBezTo>
                    <a:pt x="37734" y="35451"/>
                    <a:pt x="39095" y="35376"/>
                    <a:pt x="40101" y="35255"/>
                  </a:cubicBezTo>
                  <a:cubicBezTo>
                    <a:pt x="40728" y="35255"/>
                    <a:pt x="41154" y="35129"/>
                    <a:pt x="41455" y="35029"/>
                  </a:cubicBezTo>
                  <a:cubicBezTo>
                    <a:pt x="44061" y="34402"/>
                    <a:pt x="46066" y="31595"/>
                    <a:pt x="46793" y="30117"/>
                  </a:cubicBezTo>
                  <a:cubicBezTo>
                    <a:pt x="47720" y="27936"/>
                    <a:pt x="50653" y="11445"/>
                    <a:pt x="33635" y="2974"/>
                  </a:cubicBezTo>
                  <a:cubicBezTo>
                    <a:pt x="30077" y="1178"/>
                    <a:pt x="26159" y="0"/>
                    <a:pt x="22160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688;p54">
              <a:extLst>
                <a:ext uri="{FF2B5EF4-FFF2-40B4-BE49-F238E27FC236}">
                  <a16:creationId xmlns:a16="http://schemas.microsoft.com/office/drawing/2014/main" id="{F0B4AF8B-D21C-B647-2BD5-264569C7EE7D}"/>
                </a:ext>
              </a:extLst>
            </p:cNvPr>
            <p:cNvSpPr/>
            <p:nvPr/>
          </p:nvSpPr>
          <p:spPr>
            <a:xfrm>
              <a:off x="6919716" y="4429833"/>
              <a:ext cx="147801" cy="94504"/>
            </a:xfrm>
            <a:custGeom>
              <a:avLst/>
              <a:gdLst/>
              <a:ahLst/>
              <a:cxnLst/>
              <a:rect l="l" t="t" r="r" b="b"/>
              <a:pathLst>
                <a:path w="4914" h="3142" extrusionOk="0">
                  <a:moveTo>
                    <a:pt x="1254" y="1"/>
                  </a:moveTo>
                  <a:lnTo>
                    <a:pt x="1254" y="1780"/>
                  </a:lnTo>
                  <a:cubicBezTo>
                    <a:pt x="1254" y="1780"/>
                    <a:pt x="1" y="2733"/>
                    <a:pt x="101" y="3034"/>
                  </a:cubicBezTo>
                  <a:cubicBezTo>
                    <a:pt x="165" y="3105"/>
                    <a:pt x="494" y="3141"/>
                    <a:pt x="944" y="3141"/>
                  </a:cubicBezTo>
                  <a:cubicBezTo>
                    <a:pt x="1909" y="3141"/>
                    <a:pt x="3428" y="2974"/>
                    <a:pt x="4061" y="2632"/>
                  </a:cubicBezTo>
                  <a:cubicBezTo>
                    <a:pt x="4587" y="2307"/>
                    <a:pt x="4788" y="953"/>
                    <a:pt x="4913" y="1"/>
                  </a:cubicBezTo>
                  <a:close/>
                </a:path>
              </a:pathLst>
            </a:custGeom>
            <a:solidFill>
              <a:srgbClr val="D6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689;p54">
              <a:extLst>
                <a:ext uri="{FF2B5EF4-FFF2-40B4-BE49-F238E27FC236}">
                  <a16:creationId xmlns:a16="http://schemas.microsoft.com/office/drawing/2014/main" id="{738B4E49-A552-69AC-028B-B717F6E8FDA0}"/>
                </a:ext>
              </a:extLst>
            </p:cNvPr>
            <p:cNvSpPr/>
            <p:nvPr/>
          </p:nvSpPr>
          <p:spPr>
            <a:xfrm>
              <a:off x="6422964" y="4364265"/>
              <a:ext cx="138717" cy="126446"/>
            </a:xfrm>
            <a:custGeom>
              <a:avLst/>
              <a:gdLst/>
              <a:ahLst/>
              <a:cxnLst/>
              <a:rect l="l" t="t" r="r" b="b"/>
              <a:pathLst>
                <a:path w="4612" h="4204" extrusionOk="0">
                  <a:moveTo>
                    <a:pt x="1780" y="0"/>
                  </a:moveTo>
                  <a:lnTo>
                    <a:pt x="1680" y="101"/>
                  </a:lnTo>
                  <a:cubicBezTo>
                    <a:pt x="1680" y="828"/>
                    <a:pt x="1254" y="2707"/>
                    <a:pt x="1254" y="2707"/>
                  </a:cubicBezTo>
                  <a:cubicBezTo>
                    <a:pt x="1254" y="2707"/>
                    <a:pt x="0" y="3559"/>
                    <a:pt x="126" y="3860"/>
                  </a:cubicBezTo>
                  <a:cubicBezTo>
                    <a:pt x="185" y="4054"/>
                    <a:pt x="1059" y="4203"/>
                    <a:pt x="1910" y="4203"/>
                  </a:cubicBezTo>
                  <a:cubicBezTo>
                    <a:pt x="2492" y="4203"/>
                    <a:pt x="3064" y="4133"/>
                    <a:pt x="3359" y="3960"/>
                  </a:cubicBezTo>
                  <a:cubicBezTo>
                    <a:pt x="4186" y="3559"/>
                    <a:pt x="4612" y="727"/>
                    <a:pt x="4612" y="727"/>
                  </a:cubicBezTo>
                  <a:cubicBezTo>
                    <a:pt x="3660" y="527"/>
                    <a:pt x="2732" y="301"/>
                    <a:pt x="1780" y="0"/>
                  </a:cubicBezTo>
                  <a:close/>
                </a:path>
              </a:pathLst>
            </a:custGeom>
            <a:solidFill>
              <a:srgbClr val="D6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690;p54">
              <a:extLst>
                <a:ext uri="{FF2B5EF4-FFF2-40B4-BE49-F238E27FC236}">
                  <a16:creationId xmlns:a16="http://schemas.microsoft.com/office/drawing/2014/main" id="{02B44E94-AE4C-1F22-9418-1BE98AB622E4}"/>
                </a:ext>
              </a:extLst>
            </p:cNvPr>
            <p:cNvSpPr/>
            <p:nvPr/>
          </p:nvSpPr>
          <p:spPr>
            <a:xfrm>
              <a:off x="6021196" y="3747536"/>
              <a:ext cx="1435298" cy="793324"/>
            </a:xfrm>
            <a:custGeom>
              <a:avLst/>
              <a:gdLst/>
              <a:ahLst/>
              <a:cxnLst/>
              <a:rect l="l" t="t" r="r" b="b"/>
              <a:pathLst>
                <a:path w="47720" h="26376" extrusionOk="0">
                  <a:moveTo>
                    <a:pt x="14009" y="1"/>
                  </a:moveTo>
                  <a:cubicBezTo>
                    <a:pt x="12127" y="1"/>
                    <a:pt x="12331" y="3588"/>
                    <a:pt x="12331" y="3588"/>
                  </a:cubicBezTo>
                  <a:cubicBezTo>
                    <a:pt x="12331" y="3588"/>
                    <a:pt x="12214" y="3579"/>
                    <a:pt x="12007" y="3579"/>
                  </a:cubicBezTo>
                  <a:cubicBezTo>
                    <a:pt x="11256" y="3579"/>
                    <a:pt x="9326" y="3702"/>
                    <a:pt x="7519" y="4841"/>
                  </a:cubicBezTo>
                  <a:cubicBezTo>
                    <a:pt x="6317" y="5576"/>
                    <a:pt x="4779" y="7892"/>
                    <a:pt x="2045" y="7892"/>
                  </a:cubicBezTo>
                  <a:cubicBezTo>
                    <a:pt x="1700" y="7892"/>
                    <a:pt x="1337" y="7855"/>
                    <a:pt x="952" y="7774"/>
                  </a:cubicBezTo>
                  <a:lnTo>
                    <a:pt x="952" y="7774"/>
                  </a:lnTo>
                  <a:cubicBezTo>
                    <a:pt x="952" y="7774"/>
                    <a:pt x="0" y="14140"/>
                    <a:pt x="8772" y="18626"/>
                  </a:cubicBezTo>
                  <a:cubicBezTo>
                    <a:pt x="10652" y="19553"/>
                    <a:pt x="12732" y="20305"/>
                    <a:pt x="15138" y="21032"/>
                  </a:cubicBezTo>
                  <a:cubicBezTo>
                    <a:pt x="16090" y="21232"/>
                    <a:pt x="17018" y="21433"/>
                    <a:pt x="17970" y="21658"/>
                  </a:cubicBezTo>
                  <a:cubicBezTo>
                    <a:pt x="18697" y="21859"/>
                    <a:pt x="19323" y="21959"/>
                    <a:pt x="20050" y="22059"/>
                  </a:cubicBezTo>
                  <a:lnTo>
                    <a:pt x="20050" y="24791"/>
                  </a:lnTo>
                  <a:cubicBezTo>
                    <a:pt x="20050" y="24791"/>
                    <a:pt x="18697" y="25719"/>
                    <a:pt x="18797" y="26044"/>
                  </a:cubicBezTo>
                  <a:cubicBezTo>
                    <a:pt x="18883" y="26174"/>
                    <a:pt x="19457" y="26248"/>
                    <a:pt x="20157" y="26248"/>
                  </a:cubicBezTo>
                  <a:cubicBezTo>
                    <a:pt x="21083" y="26248"/>
                    <a:pt x="22229" y="26118"/>
                    <a:pt x="22757" y="25819"/>
                  </a:cubicBezTo>
                  <a:cubicBezTo>
                    <a:pt x="23509" y="25418"/>
                    <a:pt x="23810" y="23438"/>
                    <a:pt x="23810" y="22586"/>
                  </a:cubicBezTo>
                  <a:cubicBezTo>
                    <a:pt x="26316" y="22911"/>
                    <a:pt x="28722" y="23112"/>
                    <a:pt x="31128" y="23112"/>
                  </a:cubicBezTo>
                  <a:lnTo>
                    <a:pt x="34787" y="23112"/>
                  </a:lnTo>
                  <a:cubicBezTo>
                    <a:pt x="36341" y="23112"/>
                    <a:pt x="37795" y="23012"/>
                    <a:pt x="39273" y="22911"/>
                  </a:cubicBezTo>
                  <a:cubicBezTo>
                    <a:pt x="39273" y="23739"/>
                    <a:pt x="39374" y="24992"/>
                    <a:pt x="39374" y="24992"/>
                  </a:cubicBezTo>
                  <a:cubicBezTo>
                    <a:pt x="39374" y="24992"/>
                    <a:pt x="38020" y="26044"/>
                    <a:pt x="38221" y="26245"/>
                  </a:cubicBezTo>
                  <a:cubicBezTo>
                    <a:pt x="38276" y="26335"/>
                    <a:pt x="38533" y="26375"/>
                    <a:pt x="38895" y="26375"/>
                  </a:cubicBezTo>
                  <a:cubicBezTo>
                    <a:pt x="39842" y="26375"/>
                    <a:pt x="41510" y="26099"/>
                    <a:pt x="42181" y="25719"/>
                  </a:cubicBezTo>
                  <a:cubicBezTo>
                    <a:pt x="42807" y="25317"/>
                    <a:pt x="42933" y="23212"/>
                    <a:pt x="43033" y="22385"/>
                  </a:cubicBezTo>
                  <a:cubicBezTo>
                    <a:pt x="44913" y="22059"/>
                    <a:pt x="46567" y="21558"/>
                    <a:pt x="47720" y="21032"/>
                  </a:cubicBezTo>
                  <a:lnTo>
                    <a:pt x="47619" y="20932"/>
                  </a:lnTo>
                  <a:cubicBezTo>
                    <a:pt x="46613" y="21053"/>
                    <a:pt x="45252" y="21128"/>
                    <a:pt x="43621" y="21128"/>
                  </a:cubicBezTo>
                  <a:cubicBezTo>
                    <a:pt x="39851" y="21128"/>
                    <a:pt x="34638" y="20725"/>
                    <a:pt x="29023" y="19553"/>
                  </a:cubicBezTo>
                  <a:cubicBezTo>
                    <a:pt x="19749" y="17673"/>
                    <a:pt x="17018" y="4515"/>
                    <a:pt x="17018" y="4515"/>
                  </a:cubicBezTo>
                  <a:cubicBezTo>
                    <a:pt x="17018" y="4515"/>
                    <a:pt x="16491" y="555"/>
                    <a:pt x="14311" y="29"/>
                  </a:cubicBezTo>
                  <a:cubicBezTo>
                    <a:pt x="14205" y="10"/>
                    <a:pt x="14104" y="1"/>
                    <a:pt x="14009" y="1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91;p54">
              <a:extLst>
                <a:ext uri="{FF2B5EF4-FFF2-40B4-BE49-F238E27FC236}">
                  <a16:creationId xmlns:a16="http://schemas.microsoft.com/office/drawing/2014/main" id="{85AA7C01-54C5-D791-B0F5-F17E3D82F287}"/>
                </a:ext>
              </a:extLst>
            </p:cNvPr>
            <p:cNvSpPr/>
            <p:nvPr/>
          </p:nvSpPr>
          <p:spPr>
            <a:xfrm>
              <a:off x="6410903" y="3801765"/>
              <a:ext cx="53538" cy="63133"/>
            </a:xfrm>
            <a:custGeom>
              <a:avLst/>
              <a:gdLst/>
              <a:ahLst/>
              <a:cxnLst/>
              <a:rect l="l" t="t" r="r" b="b"/>
              <a:pathLst>
                <a:path w="1780" h="2099" extrusionOk="0">
                  <a:moveTo>
                    <a:pt x="657" y="1"/>
                  </a:moveTo>
                  <a:cubicBezTo>
                    <a:pt x="1" y="1"/>
                    <a:pt x="4" y="1376"/>
                    <a:pt x="101" y="1885"/>
                  </a:cubicBezTo>
                  <a:cubicBezTo>
                    <a:pt x="176" y="2045"/>
                    <a:pt x="384" y="2099"/>
                    <a:pt x="621" y="2099"/>
                  </a:cubicBezTo>
                  <a:cubicBezTo>
                    <a:pt x="1017" y="2099"/>
                    <a:pt x="1492" y="1948"/>
                    <a:pt x="1554" y="1885"/>
                  </a:cubicBezTo>
                  <a:cubicBezTo>
                    <a:pt x="1780" y="1685"/>
                    <a:pt x="1454" y="6"/>
                    <a:pt x="727" y="6"/>
                  </a:cubicBezTo>
                  <a:cubicBezTo>
                    <a:pt x="703" y="2"/>
                    <a:pt x="680" y="1"/>
                    <a:pt x="657" y="1"/>
                  </a:cubicBezTo>
                  <a:close/>
                </a:path>
              </a:pathLst>
            </a:custGeom>
            <a:solidFill>
              <a:srgbClr val="F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692;p54">
              <a:extLst>
                <a:ext uri="{FF2B5EF4-FFF2-40B4-BE49-F238E27FC236}">
                  <a16:creationId xmlns:a16="http://schemas.microsoft.com/office/drawing/2014/main" id="{2FD58ED6-0EF6-42DB-B304-B4D98098B742}"/>
                </a:ext>
              </a:extLst>
            </p:cNvPr>
            <p:cNvSpPr/>
            <p:nvPr/>
          </p:nvSpPr>
          <p:spPr>
            <a:xfrm>
              <a:off x="6266173" y="3971520"/>
              <a:ext cx="37717" cy="43763"/>
            </a:xfrm>
            <a:custGeom>
              <a:avLst/>
              <a:gdLst/>
              <a:ahLst/>
              <a:cxnLst/>
              <a:rect l="l" t="t" r="r" b="b"/>
              <a:pathLst>
                <a:path w="1254" h="1455" extrusionOk="0">
                  <a:moveTo>
                    <a:pt x="627" y="1"/>
                  </a:moveTo>
                  <a:cubicBezTo>
                    <a:pt x="326" y="1"/>
                    <a:pt x="0" y="327"/>
                    <a:pt x="0" y="728"/>
                  </a:cubicBezTo>
                  <a:cubicBezTo>
                    <a:pt x="0" y="1154"/>
                    <a:pt x="326" y="1454"/>
                    <a:pt x="627" y="1454"/>
                  </a:cubicBezTo>
                  <a:cubicBezTo>
                    <a:pt x="953" y="1454"/>
                    <a:pt x="1254" y="1154"/>
                    <a:pt x="1254" y="728"/>
                  </a:cubicBezTo>
                  <a:cubicBezTo>
                    <a:pt x="1254" y="327"/>
                    <a:pt x="953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693;p54">
              <a:extLst>
                <a:ext uri="{FF2B5EF4-FFF2-40B4-BE49-F238E27FC236}">
                  <a16:creationId xmlns:a16="http://schemas.microsoft.com/office/drawing/2014/main" id="{EA5BC6F4-08E8-5866-79EB-82E34A85551E}"/>
                </a:ext>
              </a:extLst>
            </p:cNvPr>
            <p:cNvSpPr/>
            <p:nvPr/>
          </p:nvSpPr>
          <p:spPr>
            <a:xfrm>
              <a:off x="6278986" y="4031072"/>
              <a:ext cx="128942" cy="125934"/>
            </a:xfrm>
            <a:custGeom>
              <a:avLst/>
              <a:gdLst/>
              <a:ahLst/>
              <a:cxnLst/>
              <a:rect l="l" t="t" r="r" b="b"/>
              <a:pathLst>
                <a:path w="4287" h="4187" extrusionOk="0">
                  <a:moveTo>
                    <a:pt x="2081" y="1"/>
                  </a:moveTo>
                  <a:cubicBezTo>
                    <a:pt x="928" y="1"/>
                    <a:pt x="0" y="953"/>
                    <a:pt x="0" y="2106"/>
                  </a:cubicBezTo>
                  <a:cubicBezTo>
                    <a:pt x="0" y="3234"/>
                    <a:pt x="928" y="4186"/>
                    <a:pt x="2081" y="4186"/>
                  </a:cubicBezTo>
                  <a:cubicBezTo>
                    <a:pt x="3234" y="4186"/>
                    <a:pt x="4286" y="3234"/>
                    <a:pt x="4286" y="2106"/>
                  </a:cubicBezTo>
                  <a:cubicBezTo>
                    <a:pt x="4286" y="953"/>
                    <a:pt x="3234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694;p54">
              <a:extLst>
                <a:ext uri="{FF2B5EF4-FFF2-40B4-BE49-F238E27FC236}">
                  <a16:creationId xmlns:a16="http://schemas.microsoft.com/office/drawing/2014/main" id="{0C1FA1D1-F530-F034-48E8-FB48F269BA0B}"/>
                </a:ext>
              </a:extLst>
            </p:cNvPr>
            <p:cNvSpPr/>
            <p:nvPr/>
          </p:nvSpPr>
          <p:spPr>
            <a:xfrm>
              <a:off x="6184755" y="4071796"/>
              <a:ext cx="131950" cy="68607"/>
            </a:xfrm>
            <a:custGeom>
              <a:avLst/>
              <a:gdLst/>
              <a:ahLst/>
              <a:cxnLst/>
              <a:rect l="l" t="t" r="r" b="b"/>
              <a:pathLst>
                <a:path w="4387" h="2281" extrusionOk="0">
                  <a:moveTo>
                    <a:pt x="4286" y="0"/>
                  </a:moveTo>
                  <a:cubicBezTo>
                    <a:pt x="4161" y="0"/>
                    <a:pt x="4061" y="0"/>
                    <a:pt x="4061" y="125"/>
                  </a:cubicBezTo>
                  <a:cubicBezTo>
                    <a:pt x="4061" y="125"/>
                    <a:pt x="4061" y="226"/>
                    <a:pt x="3961" y="326"/>
                  </a:cubicBezTo>
                  <a:cubicBezTo>
                    <a:pt x="3860" y="426"/>
                    <a:pt x="3860" y="627"/>
                    <a:pt x="3660" y="752"/>
                  </a:cubicBezTo>
                  <a:cubicBezTo>
                    <a:pt x="3534" y="952"/>
                    <a:pt x="3334" y="1153"/>
                    <a:pt x="3133" y="1253"/>
                  </a:cubicBezTo>
                  <a:cubicBezTo>
                    <a:pt x="3033" y="1379"/>
                    <a:pt x="2908" y="1379"/>
                    <a:pt x="2808" y="1479"/>
                  </a:cubicBezTo>
                  <a:cubicBezTo>
                    <a:pt x="2707" y="1479"/>
                    <a:pt x="2607" y="1579"/>
                    <a:pt x="2507" y="1579"/>
                  </a:cubicBezTo>
                  <a:cubicBezTo>
                    <a:pt x="2281" y="1579"/>
                    <a:pt x="2181" y="1679"/>
                    <a:pt x="2081" y="1679"/>
                  </a:cubicBezTo>
                  <a:lnTo>
                    <a:pt x="1655" y="1679"/>
                  </a:lnTo>
                  <a:cubicBezTo>
                    <a:pt x="1354" y="1579"/>
                    <a:pt x="1154" y="1579"/>
                    <a:pt x="928" y="1479"/>
                  </a:cubicBezTo>
                  <a:cubicBezTo>
                    <a:pt x="527" y="1379"/>
                    <a:pt x="301" y="1253"/>
                    <a:pt x="301" y="1253"/>
                  </a:cubicBezTo>
                  <a:cubicBezTo>
                    <a:pt x="251" y="1203"/>
                    <a:pt x="201" y="1178"/>
                    <a:pt x="164" y="1178"/>
                  </a:cubicBezTo>
                  <a:cubicBezTo>
                    <a:pt x="126" y="1178"/>
                    <a:pt x="101" y="1203"/>
                    <a:pt x="101" y="1253"/>
                  </a:cubicBezTo>
                  <a:cubicBezTo>
                    <a:pt x="1" y="1253"/>
                    <a:pt x="1" y="1379"/>
                    <a:pt x="101" y="1479"/>
                  </a:cubicBezTo>
                  <a:lnTo>
                    <a:pt x="201" y="1579"/>
                  </a:lnTo>
                  <a:cubicBezTo>
                    <a:pt x="301" y="1679"/>
                    <a:pt x="527" y="1880"/>
                    <a:pt x="727" y="2005"/>
                  </a:cubicBezTo>
                  <a:cubicBezTo>
                    <a:pt x="928" y="2105"/>
                    <a:pt x="1254" y="2206"/>
                    <a:pt x="1555" y="2206"/>
                  </a:cubicBezTo>
                  <a:lnTo>
                    <a:pt x="1880" y="2206"/>
                  </a:lnTo>
                  <a:cubicBezTo>
                    <a:pt x="1880" y="2256"/>
                    <a:pt x="1905" y="2281"/>
                    <a:pt x="1943" y="2281"/>
                  </a:cubicBezTo>
                  <a:cubicBezTo>
                    <a:pt x="1981" y="2281"/>
                    <a:pt x="2031" y="2256"/>
                    <a:pt x="2081" y="2206"/>
                  </a:cubicBezTo>
                  <a:lnTo>
                    <a:pt x="2607" y="2206"/>
                  </a:lnTo>
                  <a:cubicBezTo>
                    <a:pt x="2808" y="2105"/>
                    <a:pt x="2908" y="2105"/>
                    <a:pt x="3133" y="2005"/>
                  </a:cubicBezTo>
                  <a:cubicBezTo>
                    <a:pt x="3234" y="1880"/>
                    <a:pt x="3434" y="1780"/>
                    <a:pt x="3534" y="1679"/>
                  </a:cubicBezTo>
                  <a:cubicBezTo>
                    <a:pt x="3760" y="1479"/>
                    <a:pt x="3961" y="1253"/>
                    <a:pt x="4061" y="1053"/>
                  </a:cubicBezTo>
                  <a:cubicBezTo>
                    <a:pt x="4387" y="526"/>
                    <a:pt x="4387" y="226"/>
                    <a:pt x="4387" y="226"/>
                  </a:cubicBezTo>
                  <a:cubicBezTo>
                    <a:pt x="4387" y="125"/>
                    <a:pt x="4286" y="125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695;p54">
              <a:extLst>
                <a:ext uri="{FF2B5EF4-FFF2-40B4-BE49-F238E27FC236}">
                  <a16:creationId xmlns:a16="http://schemas.microsoft.com/office/drawing/2014/main" id="{D046DF82-FE3E-80CE-C0B6-295ECC154A92}"/>
                </a:ext>
              </a:extLst>
            </p:cNvPr>
            <p:cNvSpPr/>
            <p:nvPr/>
          </p:nvSpPr>
          <p:spPr>
            <a:xfrm>
              <a:off x="6005315" y="3955248"/>
              <a:ext cx="76036" cy="50079"/>
            </a:xfrm>
            <a:custGeom>
              <a:avLst/>
              <a:gdLst/>
              <a:ahLst/>
              <a:cxnLst/>
              <a:rect l="l" t="t" r="r" b="b"/>
              <a:pathLst>
                <a:path w="2528" h="1665" extrusionOk="0">
                  <a:moveTo>
                    <a:pt x="1253" y="0"/>
                  </a:moveTo>
                  <a:cubicBezTo>
                    <a:pt x="1122" y="0"/>
                    <a:pt x="986" y="35"/>
                    <a:pt x="854" y="116"/>
                  </a:cubicBezTo>
                  <a:cubicBezTo>
                    <a:pt x="1" y="725"/>
                    <a:pt x="1008" y="1664"/>
                    <a:pt x="1701" y="1664"/>
                  </a:cubicBezTo>
                  <a:cubicBezTo>
                    <a:pt x="1863" y="1664"/>
                    <a:pt x="2007" y="1613"/>
                    <a:pt x="2107" y="1494"/>
                  </a:cubicBezTo>
                  <a:cubicBezTo>
                    <a:pt x="2528" y="968"/>
                    <a:pt x="1941" y="0"/>
                    <a:pt x="1253" y="0"/>
                  </a:cubicBezTo>
                  <a:close/>
                </a:path>
              </a:pathLst>
            </a:custGeom>
            <a:solidFill>
              <a:srgbClr val="42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696;p54">
              <a:extLst>
                <a:ext uri="{FF2B5EF4-FFF2-40B4-BE49-F238E27FC236}">
                  <a16:creationId xmlns:a16="http://schemas.microsoft.com/office/drawing/2014/main" id="{026278F8-274A-40C9-4225-11B4458E37E1}"/>
                </a:ext>
              </a:extLst>
            </p:cNvPr>
            <p:cNvSpPr/>
            <p:nvPr/>
          </p:nvSpPr>
          <p:spPr>
            <a:xfrm>
              <a:off x="6285001" y="3501988"/>
              <a:ext cx="71374" cy="252290"/>
            </a:xfrm>
            <a:custGeom>
              <a:avLst/>
              <a:gdLst/>
              <a:ahLst/>
              <a:cxnLst/>
              <a:rect l="l" t="t" r="r" b="b"/>
              <a:pathLst>
                <a:path w="2373" h="8388" extrusionOk="0">
                  <a:moveTo>
                    <a:pt x="2065" y="0"/>
                  </a:moveTo>
                  <a:cubicBezTo>
                    <a:pt x="1988" y="0"/>
                    <a:pt x="1915" y="44"/>
                    <a:pt x="1881" y="148"/>
                  </a:cubicBezTo>
                  <a:cubicBezTo>
                    <a:pt x="828" y="2554"/>
                    <a:pt x="1" y="5587"/>
                    <a:pt x="628" y="8293"/>
                  </a:cubicBezTo>
                  <a:cubicBezTo>
                    <a:pt x="678" y="8356"/>
                    <a:pt x="759" y="8387"/>
                    <a:pt x="841" y="8387"/>
                  </a:cubicBezTo>
                  <a:cubicBezTo>
                    <a:pt x="922" y="8387"/>
                    <a:pt x="1003" y="8356"/>
                    <a:pt x="1054" y="8293"/>
                  </a:cubicBezTo>
                  <a:cubicBezTo>
                    <a:pt x="1580" y="5587"/>
                    <a:pt x="1680" y="2980"/>
                    <a:pt x="2307" y="374"/>
                  </a:cubicBezTo>
                  <a:cubicBezTo>
                    <a:pt x="2372" y="160"/>
                    <a:pt x="2212" y="0"/>
                    <a:pt x="2065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97;p54">
              <a:extLst>
                <a:ext uri="{FF2B5EF4-FFF2-40B4-BE49-F238E27FC236}">
                  <a16:creationId xmlns:a16="http://schemas.microsoft.com/office/drawing/2014/main" id="{1ACE34D3-4074-0BE0-0124-E05A39229424}"/>
                </a:ext>
              </a:extLst>
            </p:cNvPr>
            <p:cNvSpPr/>
            <p:nvPr/>
          </p:nvSpPr>
          <p:spPr>
            <a:xfrm>
              <a:off x="6357366" y="3529298"/>
              <a:ext cx="74562" cy="169366"/>
            </a:xfrm>
            <a:custGeom>
              <a:avLst/>
              <a:gdLst/>
              <a:ahLst/>
              <a:cxnLst/>
              <a:rect l="l" t="t" r="r" b="b"/>
              <a:pathLst>
                <a:path w="2479" h="5631" extrusionOk="0">
                  <a:moveTo>
                    <a:pt x="2088" y="0"/>
                  </a:moveTo>
                  <a:cubicBezTo>
                    <a:pt x="2013" y="0"/>
                    <a:pt x="1938" y="28"/>
                    <a:pt x="1881" y="92"/>
                  </a:cubicBezTo>
                  <a:cubicBezTo>
                    <a:pt x="1455" y="1019"/>
                    <a:pt x="1054" y="1972"/>
                    <a:pt x="628" y="2899"/>
                  </a:cubicBezTo>
                  <a:cubicBezTo>
                    <a:pt x="427" y="3751"/>
                    <a:pt x="1" y="4679"/>
                    <a:pt x="101" y="5506"/>
                  </a:cubicBezTo>
                  <a:cubicBezTo>
                    <a:pt x="101" y="5631"/>
                    <a:pt x="201" y="5631"/>
                    <a:pt x="302" y="5631"/>
                  </a:cubicBezTo>
                  <a:cubicBezTo>
                    <a:pt x="928" y="5004"/>
                    <a:pt x="1254" y="4152"/>
                    <a:pt x="1455" y="3325"/>
                  </a:cubicBezTo>
                  <a:cubicBezTo>
                    <a:pt x="1881" y="2373"/>
                    <a:pt x="2181" y="1345"/>
                    <a:pt x="2407" y="393"/>
                  </a:cubicBezTo>
                  <a:cubicBezTo>
                    <a:pt x="2479" y="177"/>
                    <a:pt x="2280" y="0"/>
                    <a:pt x="208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98;p54">
              <a:extLst>
                <a:ext uri="{FF2B5EF4-FFF2-40B4-BE49-F238E27FC236}">
                  <a16:creationId xmlns:a16="http://schemas.microsoft.com/office/drawing/2014/main" id="{09771CE8-05D0-0636-4A0C-85FBF8F0703D}"/>
                </a:ext>
              </a:extLst>
            </p:cNvPr>
            <p:cNvSpPr/>
            <p:nvPr/>
          </p:nvSpPr>
          <p:spPr>
            <a:xfrm>
              <a:off x="6495329" y="3382311"/>
              <a:ext cx="118325" cy="218363"/>
            </a:xfrm>
            <a:custGeom>
              <a:avLst/>
              <a:gdLst/>
              <a:ahLst/>
              <a:cxnLst/>
              <a:rect l="l" t="t" r="r" b="b"/>
              <a:pathLst>
                <a:path w="3934" h="7260" extrusionOk="0">
                  <a:moveTo>
                    <a:pt x="3570" y="1"/>
                  </a:moveTo>
                  <a:cubicBezTo>
                    <a:pt x="3523" y="1"/>
                    <a:pt x="3482" y="20"/>
                    <a:pt x="3459" y="67"/>
                  </a:cubicBezTo>
                  <a:cubicBezTo>
                    <a:pt x="1680" y="2047"/>
                    <a:pt x="101" y="4453"/>
                    <a:pt x="0" y="7160"/>
                  </a:cubicBezTo>
                  <a:cubicBezTo>
                    <a:pt x="0" y="7260"/>
                    <a:pt x="101" y="7260"/>
                    <a:pt x="226" y="7260"/>
                  </a:cubicBezTo>
                  <a:cubicBezTo>
                    <a:pt x="1479" y="4979"/>
                    <a:pt x="2407" y="2573"/>
                    <a:pt x="3760" y="368"/>
                  </a:cubicBezTo>
                  <a:cubicBezTo>
                    <a:pt x="3933" y="214"/>
                    <a:pt x="3722" y="1"/>
                    <a:pt x="357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99;p54">
              <a:extLst>
                <a:ext uri="{FF2B5EF4-FFF2-40B4-BE49-F238E27FC236}">
                  <a16:creationId xmlns:a16="http://schemas.microsoft.com/office/drawing/2014/main" id="{BF8A196F-C996-B670-9BAE-7335DA145AB1}"/>
                </a:ext>
              </a:extLst>
            </p:cNvPr>
            <p:cNvSpPr/>
            <p:nvPr/>
          </p:nvSpPr>
          <p:spPr>
            <a:xfrm>
              <a:off x="6640060" y="3251567"/>
              <a:ext cx="193940" cy="223987"/>
            </a:xfrm>
            <a:custGeom>
              <a:avLst/>
              <a:gdLst/>
              <a:ahLst/>
              <a:cxnLst/>
              <a:rect l="l" t="t" r="r" b="b"/>
              <a:pathLst>
                <a:path w="6448" h="7447" extrusionOk="0">
                  <a:moveTo>
                    <a:pt x="6322" y="0"/>
                  </a:moveTo>
                  <a:cubicBezTo>
                    <a:pt x="6305" y="0"/>
                    <a:pt x="6285" y="9"/>
                    <a:pt x="6266" y="28"/>
                  </a:cubicBezTo>
                  <a:cubicBezTo>
                    <a:pt x="3860" y="2208"/>
                    <a:pt x="1880" y="4614"/>
                    <a:pt x="101" y="7346"/>
                  </a:cubicBezTo>
                  <a:cubicBezTo>
                    <a:pt x="1" y="7446"/>
                    <a:pt x="101" y="7446"/>
                    <a:pt x="201" y="7446"/>
                  </a:cubicBezTo>
                  <a:cubicBezTo>
                    <a:pt x="2081" y="4840"/>
                    <a:pt x="4186" y="2434"/>
                    <a:pt x="6366" y="228"/>
                  </a:cubicBezTo>
                  <a:cubicBezTo>
                    <a:pt x="6448" y="147"/>
                    <a:pt x="6397" y="0"/>
                    <a:pt x="6322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00;p54">
              <a:extLst>
                <a:ext uri="{FF2B5EF4-FFF2-40B4-BE49-F238E27FC236}">
                  <a16:creationId xmlns:a16="http://schemas.microsoft.com/office/drawing/2014/main" id="{F8D101FA-1BF2-FCA1-D7B5-DA5F14F4E752}"/>
                </a:ext>
              </a:extLst>
            </p:cNvPr>
            <p:cNvSpPr/>
            <p:nvPr/>
          </p:nvSpPr>
          <p:spPr>
            <a:xfrm>
              <a:off x="6760037" y="3272621"/>
              <a:ext cx="196135" cy="163441"/>
            </a:xfrm>
            <a:custGeom>
              <a:avLst/>
              <a:gdLst/>
              <a:ahLst/>
              <a:cxnLst/>
              <a:rect l="l" t="t" r="r" b="b"/>
              <a:pathLst>
                <a:path w="6521" h="5434" extrusionOk="0">
                  <a:moveTo>
                    <a:pt x="6160" y="0"/>
                  </a:moveTo>
                  <a:cubicBezTo>
                    <a:pt x="6117" y="0"/>
                    <a:pt x="6075" y="17"/>
                    <a:pt x="6037" y="55"/>
                  </a:cubicBezTo>
                  <a:cubicBezTo>
                    <a:pt x="3631" y="1308"/>
                    <a:pt x="1751" y="3187"/>
                    <a:pt x="72" y="5268"/>
                  </a:cubicBezTo>
                  <a:cubicBezTo>
                    <a:pt x="0" y="5357"/>
                    <a:pt x="31" y="5434"/>
                    <a:pt x="100" y="5434"/>
                  </a:cubicBezTo>
                  <a:cubicBezTo>
                    <a:pt x="127" y="5434"/>
                    <a:pt x="161" y="5422"/>
                    <a:pt x="197" y="5393"/>
                  </a:cubicBezTo>
                  <a:cubicBezTo>
                    <a:pt x="2277" y="3714"/>
                    <a:pt x="4357" y="2260"/>
                    <a:pt x="6337" y="481"/>
                  </a:cubicBezTo>
                  <a:cubicBezTo>
                    <a:pt x="6520" y="298"/>
                    <a:pt x="6341" y="0"/>
                    <a:pt x="616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01;p54">
              <a:extLst>
                <a:ext uri="{FF2B5EF4-FFF2-40B4-BE49-F238E27FC236}">
                  <a16:creationId xmlns:a16="http://schemas.microsoft.com/office/drawing/2014/main" id="{CA54B644-5E40-23D9-1E73-681C6DC770F9}"/>
                </a:ext>
              </a:extLst>
            </p:cNvPr>
            <p:cNvSpPr/>
            <p:nvPr/>
          </p:nvSpPr>
          <p:spPr>
            <a:xfrm>
              <a:off x="6925761" y="3297554"/>
              <a:ext cx="161817" cy="121453"/>
            </a:xfrm>
            <a:custGeom>
              <a:avLst/>
              <a:gdLst/>
              <a:ahLst/>
              <a:cxnLst/>
              <a:rect l="l" t="t" r="r" b="b"/>
              <a:pathLst>
                <a:path w="5380" h="4038" extrusionOk="0">
                  <a:moveTo>
                    <a:pt x="4976" y="0"/>
                  </a:moveTo>
                  <a:cubicBezTo>
                    <a:pt x="4923" y="0"/>
                    <a:pt x="4867" y="16"/>
                    <a:pt x="4812" y="53"/>
                  </a:cubicBezTo>
                  <a:cubicBezTo>
                    <a:pt x="3033" y="905"/>
                    <a:pt x="953" y="2058"/>
                    <a:pt x="0" y="3937"/>
                  </a:cubicBezTo>
                  <a:cubicBezTo>
                    <a:pt x="0" y="3937"/>
                    <a:pt x="101" y="4038"/>
                    <a:pt x="201" y="4038"/>
                  </a:cubicBezTo>
                  <a:cubicBezTo>
                    <a:pt x="1053" y="3612"/>
                    <a:pt x="1780" y="2885"/>
                    <a:pt x="2607" y="2258"/>
                  </a:cubicBezTo>
                  <a:cubicBezTo>
                    <a:pt x="3459" y="1732"/>
                    <a:pt x="4286" y="1105"/>
                    <a:pt x="5113" y="479"/>
                  </a:cubicBezTo>
                  <a:cubicBezTo>
                    <a:pt x="5379" y="315"/>
                    <a:pt x="5210" y="0"/>
                    <a:pt x="497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02;p54">
              <a:extLst>
                <a:ext uri="{FF2B5EF4-FFF2-40B4-BE49-F238E27FC236}">
                  <a16:creationId xmlns:a16="http://schemas.microsoft.com/office/drawing/2014/main" id="{7AB09F6E-7143-92DF-9C0A-0B100550072C}"/>
                </a:ext>
              </a:extLst>
            </p:cNvPr>
            <p:cNvSpPr/>
            <p:nvPr/>
          </p:nvSpPr>
          <p:spPr>
            <a:xfrm>
              <a:off x="6985314" y="3361979"/>
              <a:ext cx="307272" cy="158539"/>
            </a:xfrm>
            <a:custGeom>
              <a:avLst/>
              <a:gdLst/>
              <a:ahLst/>
              <a:cxnLst/>
              <a:rect l="l" t="t" r="r" b="b"/>
              <a:pathLst>
                <a:path w="10216" h="5271" extrusionOk="0">
                  <a:moveTo>
                    <a:pt x="9819" y="0"/>
                  </a:moveTo>
                  <a:cubicBezTo>
                    <a:pt x="9789" y="0"/>
                    <a:pt x="9757" y="5"/>
                    <a:pt x="9725" y="16"/>
                  </a:cubicBezTo>
                  <a:cubicBezTo>
                    <a:pt x="6065" y="1169"/>
                    <a:pt x="3133" y="3149"/>
                    <a:pt x="0" y="5129"/>
                  </a:cubicBezTo>
                  <a:cubicBezTo>
                    <a:pt x="0" y="5200"/>
                    <a:pt x="0" y="5271"/>
                    <a:pt x="36" y="5271"/>
                  </a:cubicBezTo>
                  <a:cubicBezTo>
                    <a:pt x="50" y="5271"/>
                    <a:pt x="71" y="5258"/>
                    <a:pt x="101" y="5229"/>
                  </a:cubicBezTo>
                  <a:cubicBezTo>
                    <a:pt x="3233" y="3550"/>
                    <a:pt x="6692" y="2196"/>
                    <a:pt x="9925" y="542"/>
                  </a:cubicBezTo>
                  <a:cubicBezTo>
                    <a:pt x="10216" y="341"/>
                    <a:pt x="10068" y="0"/>
                    <a:pt x="981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03;p54">
              <a:extLst>
                <a:ext uri="{FF2B5EF4-FFF2-40B4-BE49-F238E27FC236}">
                  <a16:creationId xmlns:a16="http://schemas.microsoft.com/office/drawing/2014/main" id="{30D7285A-36CC-599B-55F3-CC32C91557B9}"/>
                </a:ext>
              </a:extLst>
            </p:cNvPr>
            <p:cNvSpPr/>
            <p:nvPr/>
          </p:nvSpPr>
          <p:spPr>
            <a:xfrm>
              <a:off x="6766474" y="3424570"/>
              <a:ext cx="217942" cy="142958"/>
            </a:xfrm>
            <a:custGeom>
              <a:avLst/>
              <a:gdLst/>
              <a:ahLst/>
              <a:cxnLst/>
              <a:rect l="l" t="t" r="r" b="b"/>
              <a:pathLst>
                <a:path w="7246" h="4753" extrusionOk="0">
                  <a:moveTo>
                    <a:pt x="6846" y="0"/>
                  </a:moveTo>
                  <a:cubicBezTo>
                    <a:pt x="6816" y="0"/>
                    <a:pt x="6783" y="5"/>
                    <a:pt x="6750" y="15"/>
                  </a:cubicBezTo>
                  <a:cubicBezTo>
                    <a:pt x="4369" y="1268"/>
                    <a:pt x="2163" y="2948"/>
                    <a:pt x="83" y="4501"/>
                  </a:cubicBezTo>
                  <a:cubicBezTo>
                    <a:pt x="1" y="4584"/>
                    <a:pt x="54" y="4752"/>
                    <a:pt x="132" y="4752"/>
                  </a:cubicBezTo>
                  <a:cubicBezTo>
                    <a:pt x="148" y="4752"/>
                    <a:pt x="166" y="4745"/>
                    <a:pt x="184" y="4727"/>
                  </a:cubicBezTo>
                  <a:cubicBezTo>
                    <a:pt x="2489" y="3349"/>
                    <a:pt x="4870" y="2095"/>
                    <a:pt x="6976" y="542"/>
                  </a:cubicBezTo>
                  <a:cubicBezTo>
                    <a:pt x="7245" y="362"/>
                    <a:pt x="7112" y="0"/>
                    <a:pt x="684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04;p54">
              <a:extLst>
                <a:ext uri="{FF2B5EF4-FFF2-40B4-BE49-F238E27FC236}">
                  <a16:creationId xmlns:a16="http://schemas.microsoft.com/office/drawing/2014/main" id="{82BFCCFD-AE01-A9DE-DD85-958CD2DC9411}"/>
                </a:ext>
              </a:extLst>
            </p:cNvPr>
            <p:cNvSpPr/>
            <p:nvPr/>
          </p:nvSpPr>
          <p:spPr>
            <a:xfrm>
              <a:off x="6638255" y="3463309"/>
              <a:ext cx="103437" cy="124220"/>
            </a:xfrm>
            <a:custGeom>
              <a:avLst/>
              <a:gdLst/>
              <a:ahLst/>
              <a:cxnLst/>
              <a:rect l="l" t="t" r="r" b="b"/>
              <a:pathLst>
                <a:path w="3439" h="4130" extrusionOk="0">
                  <a:moveTo>
                    <a:pt x="3078" y="0"/>
                  </a:moveTo>
                  <a:cubicBezTo>
                    <a:pt x="3006" y="0"/>
                    <a:pt x="2930" y="25"/>
                    <a:pt x="2868" y="81"/>
                  </a:cubicBezTo>
                  <a:cubicBezTo>
                    <a:pt x="2241" y="607"/>
                    <a:pt x="1740" y="1133"/>
                    <a:pt x="1314" y="1760"/>
                  </a:cubicBezTo>
                  <a:cubicBezTo>
                    <a:pt x="787" y="2487"/>
                    <a:pt x="487" y="3213"/>
                    <a:pt x="61" y="3940"/>
                  </a:cubicBezTo>
                  <a:cubicBezTo>
                    <a:pt x="0" y="4076"/>
                    <a:pt x="49" y="4130"/>
                    <a:pt x="118" y="4130"/>
                  </a:cubicBezTo>
                  <a:cubicBezTo>
                    <a:pt x="165" y="4130"/>
                    <a:pt x="221" y="4106"/>
                    <a:pt x="261" y="4066"/>
                  </a:cubicBezTo>
                  <a:cubicBezTo>
                    <a:pt x="1213" y="2812"/>
                    <a:pt x="2366" y="1660"/>
                    <a:pt x="3294" y="406"/>
                  </a:cubicBezTo>
                  <a:cubicBezTo>
                    <a:pt x="3439" y="171"/>
                    <a:pt x="3269" y="0"/>
                    <a:pt x="307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05;p54">
              <a:extLst>
                <a:ext uri="{FF2B5EF4-FFF2-40B4-BE49-F238E27FC236}">
                  <a16:creationId xmlns:a16="http://schemas.microsoft.com/office/drawing/2014/main" id="{B4C7A486-33C4-A30C-698F-097B9A6AF29E}"/>
                </a:ext>
              </a:extLst>
            </p:cNvPr>
            <p:cNvSpPr/>
            <p:nvPr/>
          </p:nvSpPr>
          <p:spPr>
            <a:xfrm>
              <a:off x="6523963" y="3542261"/>
              <a:ext cx="92819" cy="156403"/>
            </a:xfrm>
            <a:custGeom>
              <a:avLst/>
              <a:gdLst/>
              <a:ahLst/>
              <a:cxnLst/>
              <a:rect l="l" t="t" r="r" b="b"/>
              <a:pathLst>
                <a:path w="3086" h="5200" extrusionOk="0">
                  <a:moveTo>
                    <a:pt x="2659" y="0"/>
                  </a:moveTo>
                  <a:cubicBezTo>
                    <a:pt x="2604" y="0"/>
                    <a:pt x="2550" y="19"/>
                    <a:pt x="2507" y="62"/>
                  </a:cubicBezTo>
                  <a:cubicBezTo>
                    <a:pt x="1254" y="1541"/>
                    <a:pt x="402" y="3195"/>
                    <a:pt x="1" y="5075"/>
                  </a:cubicBezTo>
                  <a:cubicBezTo>
                    <a:pt x="1" y="5200"/>
                    <a:pt x="1" y="5200"/>
                    <a:pt x="101" y="5200"/>
                  </a:cubicBezTo>
                  <a:cubicBezTo>
                    <a:pt x="1154" y="3621"/>
                    <a:pt x="2081" y="2067"/>
                    <a:pt x="2908" y="488"/>
                  </a:cubicBezTo>
                  <a:cubicBezTo>
                    <a:pt x="3085" y="252"/>
                    <a:pt x="2861" y="0"/>
                    <a:pt x="265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6;p54">
              <a:extLst>
                <a:ext uri="{FF2B5EF4-FFF2-40B4-BE49-F238E27FC236}">
                  <a16:creationId xmlns:a16="http://schemas.microsoft.com/office/drawing/2014/main" id="{FE4249B9-92BD-C098-EC09-A856958C0838}"/>
                </a:ext>
              </a:extLst>
            </p:cNvPr>
            <p:cNvSpPr/>
            <p:nvPr/>
          </p:nvSpPr>
          <p:spPr>
            <a:xfrm>
              <a:off x="6571605" y="3647440"/>
              <a:ext cx="111347" cy="162118"/>
            </a:xfrm>
            <a:custGeom>
              <a:avLst/>
              <a:gdLst/>
              <a:ahLst/>
              <a:cxnLst/>
              <a:rect l="l" t="t" r="r" b="b"/>
              <a:pathLst>
                <a:path w="3702" h="5390" extrusionOk="0">
                  <a:moveTo>
                    <a:pt x="3408" y="0"/>
                  </a:moveTo>
                  <a:cubicBezTo>
                    <a:pt x="3341" y="0"/>
                    <a:pt x="3269" y="37"/>
                    <a:pt x="3204" y="124"/>
                  </a:cubicBezTo>
                  <a:cubicBezTo>
                    <a:pt x="1951" y="1703"/>
                    <a:pt x="698" y="3357"/>
                    <a:pt x="71" y="5237"/>
                  </a:cubicBezTo>
                  <a:cubicBezTo>
                    <a:pt x="1" y="5307"/>
                    <a:pt x="91" y="5390"/>
                    <a:pt x="185" y="5390"/>
                  </a:cubicBezTo>
                  <a:cubicBezTo>
                    <a:pt x="225" y="5390"/>
                    <a:pt x="267" y="5375"/>
                    <a:pt x="297" y="5337"/>
                  </a:cubicBezTo>
                  <a:cubicBezTo>
                    <a:pt x="1550" y="3883"/>
                    <a:pt x="2577" y="2104"/>
                    <a:pt x="3630" y="450"/>
                  </a:cubicBezTo>
                  <a:cubicBezTo>
                    <a:pt x="3701" y="219"/>
                    <a:pt x="3570" y="0"/>
                    <a:pt x="340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7;p54">
              <a:extLst>
                <a:ext uri="{FF2B5EF4-FFF2-40B4-BE49-F238E27FC236}">
                  <a16:creationId xmlns:a16="http://schemas.microsoft.com/office/drawing/2014/main" id="{D57A5846-AB2C-11A9-596E-47E8DAAEBCEF}"/>
                </a:ext>
              </a:extLst>
            </p:cNvPr>
            <p:cNvSpPr/>
            <p:nvPr/>
          </p:nvSpPr>
          <p:spPr>
            <a:xfrm>
              <a:off x="6765962" y="3543554"/>
              <a:ext cx="199745" cy="156463"/>
            </a:xfrm>
            <a:custGeom>
              <a:avLst/>
              <a:gdLst/>
              <a:ahLst/>
              <a:cxnLst/>
              <a:rect l="l" t="t" r="r" b="b"/>
              <a:pathLst>
                <a:path w="6641" h="5202" extrusionOk="0">
                  <a:moveTo>
                    <a:pt x="6343" y="0"/>
                  </a:moveTo>
                  <a:cubicBezTo>
                    <a:pt x="6318" y="0"/>
                    <a:pt x="6292" y="6"/>
                    <a:pt x="6266" y="19"/>
                  </a:cubicBezTo>
                  <a:cubicBezTo>
                    <a:pt x="3960" y="1498"/>
                    <a:pt x="1980" y="3152"/>
                    <a:pt x="0" y="5157"/>
                  </a:cubicBezTo>
                  <a:cubicBezTo>
                    <a:pt x="0" y="5157"/>
                    <a:pt x="45" y="5202"/>
                    <a:pt x="74" y="5202"/>
                  </a:cubicBezTo>
                  <a:cubicBezTo>
                    <a:pt x="89" y="5202"/>
                    <a:pt x="100" y="5190"/>
                    <a:pt x="100" y="5157"/>
                  </a:cubicBezTo>
                  <a:cubicBezTo>
                    <a:pt x="2180" y="3478"/>
                    <a:pt x="4386" y="1899"/>
                    <a:pt x="6466" y="345"/>
                  </a:cubicBezTo>
                  <a:cubicBezTo>
                    <a:pt x="6641" y="258"/>
                    <a:pt x="6512" y="0"/>
                    <a:pt x="634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8;p54">
              <a:extLst>
                <a:ext uri="{FF2B5EF4-FFF2-40B4-BE49-F238E27FC236}">
                  <a16:creationId xmlns:a16="http://schemas.microsoft.com/office/drawing/2014/main" id="{2DE7D05E-1DCB-1018-ECCF-1D53C633E571}"/>
                </a:ext>
              </a:extLst>
            </p:cNvPr>
            <p:cNvSpPr/>
            <p:nvPr/>
          </p:nvSpPr>
          <p:spPr>
            <a:xfrm>
              <a:off x="6646887" y="3757612"/>
              <a:ext cx="118174" cy="102053"/>
            </a:xfrm>
            <a:custGeom>
              <a:avLst/>
              <a:gdLst/>
              <a:ahLst/>
              <a:cxnLst/>
              <a:rect l="l" t="t" r="r" b="b"/>
              <a:pathLst>
                <a:path w="3929" h="3393" extrusionOk="0">
                  <a:moveTo>
                    <a:pt x="3520" y="0"/>
                  </a:moveTo>
                  <a:cubicBezTo>
                    <a:pt x="3490" y="0"/>
                    <a:pt x="3460" y="6"/>
                    <a:pt x="3433" y="20"/>
                  </a:cubicBezTo>
                  <a:cubicBezTo>
                    <a:pt x="2180" y="947"/>
                    <a:pt x="1027" y="2000"/>
                    <a:pt x="74" y="3153"/>
                  </a:cubicBezTo>
                  <a:cubicBezTo>
                    <a:pt x="1" y="3300"/>
                    <a:pt x="35" y="3393"/>
                    <a:pt x="147" y="3393"/>
                  </a:cubicBezTo>
                  <a:cubicBezTo>
                    <a:pt x="188" y="3393"/>
                    <a:pt x="239" y="3380"/>
                    <a:pt x="300" y="3353"/>
                  </a:cubicBezTo>
                  <a:cubicBezTo>
                    <a:pt x="1453" y="2426"/>
                    <a:pt x="2581" y="1474"/>
                    <a:pt x="3733" y="421"/>
                  </a:cubicBezTo>
                  <a:cubicBezTo>
                    <a:pt x="3928" y="248"/>
                    <a:pt x="3712" y="0"/>
                    <a:pt x="352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09;p54">
              <a:extLst>
                <a:ext uri="{FF2B5EF4-FFF2-40B4-BE49-F238E27FC236}">
                  <a16:creationId xmlns:a16="http://schemas.microsoft.com/office/drawing/2014/main" id="{B7AF2321-5651-EC45-8031-54F4FC055B02}"/>
                </a:ext>
              </a:extLst>
            </p:cNvPr>
            <p:cNvSpPr/>
            <p:nvPr/>
          </p:nvSpPr>
          <p:spPr>
            <a:xfrm>
              <a:off x="6618194" y="3876687"/>
              <a:ext cx="137153" cy="121333"/>
            </a:xfrm>
            <a:custGeom>
              <a:avLst/>
              <a:gdLst/>
              <a:ahLst/>
              <a:cxnLst/>
              <a:rect l="l" t="t" r="r" b="b"/>
              <a:pathLst>
                <a:path w="4560" h="4034" extrusionOk="0">
                  <a:moveTo>
                    <a:pt x="4253" y="1"/>
                  </a:moveTo>
                  <a:cubicBezTo>
                    <a:pt x="4223" y="1"/>
                    <a:pt x="4192" y="7"/>
                    <a:pt x="4161" y="21"/>
                  </a:cubicBezTo>
                  <a:cubicBezTo>
                    <a:pt x="2607" y="1074"/>
                    <a:pt x="928" y="2327"/>
                    <a:pt x="1" y="3881"/>
                  </a:cubicBezTo>
                  <a:cubicBezTo>
                    <a:pt x="1" y="3951"/>
                    <a:pt x="1" y="4033"/>
                    <a:pt x="35" y="4033"/>
                  </a:cubicBezTo>
                  <a:cubicBezTo>
                    <a:pt x="50" y="4033"/>
                    <a:pt x="71" y="4018"/>
                    <a:pt x="101" y="3981"/>
                  </a:cubicBezTo>
                  <a:cubicBezTo>
                    <a:pt x="1655" y="2953"/>
                    <a:pt x="2908" y="1475"/>
                    <a:pt x="4387" y="347"/>
                  </a:cubicBezTo>
                  <a:cubicBezTo>
                    <a:pt x="4559" y="239"/>
                    <a:pt x="4435" y="1"/>
                    <a:pt x="4253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10;p54">
              <a:extLst>
                <a:ext uri="{FF2B5EF4-FFF2-40B4-BE49-F238E27FC236}">
                  <a16:creationId xmlns:a16="http://schemas.microsoft.com/office/drawing/2014/main" id="{3180B4E0-B78B-5CCC-099A-4799964C3A36}"/>
                </a:ext>
              </a:extLst>
            </p:cNvPr>
            <p:cNvSpPr/>
            <p:nvPr/>
          </p:nvSpPr>
          <p:spPr>
            <a:xfrm>
              <a:off x="6675310" y="3936029"/>
              <a:ext cx="170930" cy="105692"/>
            </a:xfrm>
            <a:custGeom>
              <a:avLst/>
              <a:gdLst/>
              <a:ahLst/>
              <a:cxnLst/>
              <a:rect l="l" t="t" r="r" b="b"/>
              <a:pathLst>
                <a:path w="5683" h="3514" extrusionOk="0">
                  <a:moveTo>
                    <a:pt x="5471" y="1"/>
                  </a:moveTo>
                  <a:cubicBezTo>
                    <a:pt x="5445" y="1"/>
                    <a:pt x="5419" y="9"/>
                    <a:pt x="5395" y="28"/>
                  </a:cubicBezTo>
                  <a:cubicBezTo>
                    <a:pt x="3515" y="880"/>
                    <a:pt x="1761" y="2008"/>
                    <a:pt x="82" y="3261"/>
                  </a:cubicBezTo>
                  <a:cubicBezTo>
                    <a:pt x="0" y="3363"/>
                    <a:pt x="51" y="3514"/>
                    <a:pt x="180" y="3514"/>
                  </a:cubicBezTo>
                  <a:cubicBezTo>
                    <a:pt x="210" y="3514"/>
                    <a:pt x="244" y="3505"/>
                    <a:pt x="282" y="3487"/>
                  </a:cubicBezTo>
                  <a:cubicBezTo>
                    <a:pt x="1961" y="2334"/>
                    <a:pt x="3741" y="1281"/>
                    <a:pt x="5520" y="253"/>
                  </a:cubicBezTo>
                  <a:cubicBezTo>
                    <a:pt x="5683" y="152"/>
                    <a:pt x="5582" y="1"/>
                    <a:pt x="5471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11;p54">
              <a:extLst>
                <a:ext uri="{FF2B5EF4-FFF2-40B4-BE49-F238E27FC236}">
                  <a16:creationId xmlns:a16="http://schemas.microsoft.com/office/drawing/2014/main" id="{164A0E9D-8725-D044-1B77-AC4260E5F188}"/>
                </a:ext>
              </a:extLst>
            </p:cNvPr>
            <p:cNvSpPr/>
            <p:nvPr/>
          </p:nvSpPr>
          <p:spPr>
            <a:xfrm>
              <a:off x="6826146" y="3716617"/>
              <a:ext cx="187353" cy="111347"/>
            </a:xfrm>
            <a:custGeom>
              <a:avLst/>
              <a:gdLst/>
              <a:ahLst/>
              <a:cxnLst/>
              <a:rect l="l" t="t" r="r" b="b"/>
              <a:pathLst>
                <a:path w="6229" h="3702" extrusionOk="0">
                  <a:moveTo>
                    <a:pt x="6018" y="1"/>
                  </a:moveTo>
                  <a:cubicBezTo>
                    <a:pt x="5988" y="1"/>
                    <a:pt x="5955" y="9"/>
                    <a:pt x="5919" y="30"/>
                  </a:cubicBezTo>
                  <a:cubicBezTo>
                    <a:pt x="3839" y="857"/>
                    <a:pt x="1959" y="2210"/>
                    <a:pt x="79" y="3563"/>
                  </a:cubicBezTo>
                  <a:cubicBezTo>
                    <a:pt x="1" y="3563"/>
                    <a:pt x="45" y="3702"/>
                    <a:pt x="116" y="3702"/>
                  </a:cubicBezTo>
                  <a:cubicBezTo>
                    <a:pt x="136" y="3702"/>
                    <a:pt x="158" y="3691"/>
                    <a:pt x="179" y="3664"/>
                  </a:cubicBezTo>
                  <a:cubicBezTo>
                    <a:pt x="2059" y="2411"/>
                    <a:pt x="4139" y="1483"/>
                    <a:pt x="6144" y="230"/>
                  </a:cubicBezTo>
                  <a:cubicBezTo>
                    <a:pt x="6229" y="230"/>
                    <a:pt x="6172" y="1"/>
                    <a:pt x="6018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12;p54">
              <a:extLst>
                <a:ext uri="{FF2B5EF4-FFF2-40B4-BE49-F238E27FC236}">
                  <a16:creationId xmlns:a16="http://schemas.microsoft.com/office/drawing/2014/main" id="{EDB98944-C497-AE8D-8AF1-F958C6D52544}"/>
                </a:ext>
              </a:extLst>
            </p:cNvPr>
            <p:cNvSpPr/>
            <p:nvPr/>
          </p:nvSpPr>
          <p:spPr>
            <a:xfrm>
              <a:off x="6925761" y="3572157"/>
              <a:ext cx="162238" cy="103918"/>
            </a:xfrm>
            <a:custGeom>
              <a:avLst/>
              <a:gdLst/>
              <a:ahLst/>
              <a:cxnLst/>
              <a:rect l="l" t="t" r="r" b="b"/>
              <a:pathLst>
                <a:path w="5394" h="3455" extrusionOk="0">
                  <a:moveTo>
                    <a:pt x="5033" y="0"/>
                  </a:moveTo>
                  <a:cubicBezTo>
                    <a:pt x="4995" y="0"/>
                    <a:pt x="4955" y="7"/>
                    <a:pt x="4913" y="21"/>
                  </a:cubicBezTo>
                  <a:cubicBezTo>
                    <a:pt x="3033" y="747"/>
                    <a:pt x="1454" y="1900"/>
                    <a:pt x="0" y="3354"/>
                  </a:cubicBezTo>
                  <a:lnTo>
                    <a:pt x="101" y="3454"/>
                  </a:lnTo>
                  <a:cubicBezTo>
                    <a:pt x="1780" y="2326"/>
                    <a:pt x="3334" y="1274"/>
                    <a:pt x="5113" y="321"/>
                  </a:cubicBezTo>
                  <a:cubicBezTo>
                    <a:pt x="5393" y="235"/>
                    <a:pt x="5266" y="0"/>
                    <a:pt x="503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13;p54">
              <a:extLst>
                <a:ext uri="{FF2B5EF4-FFF2-40B4-BE49-F238E27FC236}">
                  <a16:creationId xmlns:a16="http://schemas.microsoft.com/office/drawing/2014/main" id="{B0F24598-CA23-CD38-42E2-C6F238E7DE53}"/>
                </a:ext>
              </a:extLst>
            </p:cNvPr>
            <p:cNvSpPr/>
            <p:nvPr/>
          </p:nvSpPr>
          <p:spPr>
            <a:xfrm>
              <a:off x="7173746" y="3421532"/>
              <a:ext cx="175382" cy="76337"/>
            </a:xfrm>
            <a:custGeom>
              <a:avLst/>
              <a:gdLst/>
              <a:ahLst/>
              <a:cxnLst/>
              <a:rect l="l" t="t" r="r" b="b"/>
              <a:pathLst>
                <a:path w="5831" h="2538" extrusionOk="0">
                  <a:moveTo>
                    <a:pt x="5433" y="0"/>
                  </a:moveTo>
                  <a:cubicBezTo>
                    <a:pt x="5403" y="0"/>
                    <a:pt x="5372" y="5"/>
                    <a:pt x="5339" y="16"/>
                  </a:cubicBezTo>
                  <a:cubicBezTo>
                    <a:pt x="4287" y="317"/>
                    <a:pt x="3234" y="643"/>
                    <a:pt x="2307" y="1069"/>
                  </a:cubicBezTo>
                  <a:cubicBezTo>
                    <a:pt x="1480" y="1369"/>
                    <a:pt x="527" y="1695"/>
                    <a:pt x="1" y="2322"/>
                  </a:cubicBezTo>
                  <a:lnTo>
                    <a:pt x="1" y="2522"/>
                  </a:lnTo>
                  <a:cubicBezTo>
                    <a:pt x="97" y="2532"/>
                    <a:pt x="192" y="2537"/>
                    <a:pt x="287" y="2537"/>
                  </a:cubicBezTo>
                  <a:cubicBezTo>
                    <a:pt x="1139" y="2537"/>
                    <a:pt x="1966" y="2156"/>
                    <a:pt x="2733" y="1795"/>
                  </a:cubicBezTo>
                  <a:cubicBezTo>
                    <a:pt x="3660" y="1470"/>
                    <a:pt x="4613" y="943"/>
                    <a:pt x="5540" y="542"/>
                  </a:cubicBezTo>
                  <a:cubicBezTo>
                    <a:pt x="5831" y="341"/>
                    <a:pt x="5682" y="0"/>
                    <a:pt x="543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14;p54">
              <a:extLst>
                <a:ext uri="{FF2B5EF4-FFF2-40B4-BE49-F238E27FC236}">
                  <a16:creationId xmlns:a16="http://schemas.microsoft.com/office/drawing/2014/main" id="{59CCB8D7-2AF7-FFF2-085D-00B5BEC5461E}"/>
                </a:ext>
              </a:extLst>
            </p:cNvPr>
            <p:cNvSpPr/>
            <p:nvPr/>
          </p:nvSpPr>
          <p:spPr>
            <a:xfrm>
              <a:off x="7070492" y="3314969"/>
              <a:ext cx="172645" cy="75404"/>
            </a:xfrm>
            <a:custGeom>
              <a:avLst/>
              <a:gdLst/>
              <a:ahLst/>
              <a:cxnLst/>
              <a:rect l="l" t="t" r="r" b="b"/>
              <a:pathLst>
                <a:path w="5740" h="2507" extrusionOk="0">
                  <a:moveTo>
                    <a:pt x="5213" y="0"/>
                  </a:moveTo>
                  <a:cubicBezTo>
                    <a:pt x="3534" y="326"/>
                    <a:pt x="1354" y="952"/>
                    <a:pt x="201" y="2206"/>
                  </a:cubicBezTo>
                  <a:cubicBezTo>
                    <a:pt x="0" y="2406"/>
                    <a:pt x="201" y="2506"/>
                    <a:pt x="301" y="2506"/>
                  </a:cubicBezTo>
                  <a:cubicBezTo>
                    <a:pt x="1254" y="2406"/>
                    <a:pt x="2181" y="1880"/>
                    <a:pt x="3033" y="1579"/>
                  </a:cubicBezTo>
                  <a:cubicBezTo>
                    <a:pt x="3860" y="1253"/>
                    <a:pt x="4587" y="952"/>
                    <a:pt x="5414" y="526"/>
                  </a:cubicBezTo>
                  <a:cubicBezTo>
                    <a:pt x="5740" y="426"/>
                    <a:pt x="5539" y="0"/>
                    <a:pt x="521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15;p54">
              <a:extLst>
                <a:ext uri="{FF2B5EF4-FFF2-40B4-BE49-F238E27FC236}">
                  <a16:creationId xmlns:a16="http://schemas.microsoft.com/office/drawing/2014/main" id="{FCC6F5B1-E5B1-1227-DCF3-B063A387ECE3}"/>
                </a:ext>
              </a:extLst>
            </p:cNvPr>
            <p:cNvSpPr/>
            <p:nvPr/>
          </p:nvSpPr>
          <p:spPr>
            <a:xfrm>
              <a:off x="7120239" y="3541088"/>
              <a:ext cx="220137" cy="104068"/>
            </a:xfrm>
            <a:custGeom>
              <a:avLst/>
              <a:gdLst/>
              <a:ahLst/>
              <a:cxnLst/>
              <a:rect l="l" t="t" r="r" b="b"/>
              <a:pathLst>
                <a:path w="7319" h="3460" extrusionOk="0">
                  <a:moveTo>
                    <a:pt x="6692" y="1"/>
                  </a:moveTo>
                  <a:cubicBezTo>
                    <a:pt x="4186" y="427"/>
                    <a:pt x="2206" y="1981"/>
                    <a:pt x="126" y="3234"/>
                  </a:cubicBezTo>
                  <a:cubicBezTo>
                    <a:pt x="1" y="3359"/>
                    <a:pt x="126" y="3460"/>
                    <a:pt x="126" y="3460"/>
                  </a:cubicBezTo>
                  <a:cubicBezTo>
                    <a:pt x="2306" y="2206"/>
                    <a:pt x="4813" y="1780"/>
                    <a:pt x="7018" y="627"/>
                  </a:cubicBezTo>
                  <a:cubicBezTo>
                    <a:pt x="7319" y="527"/>
                    <a:pt x="7018" y="1"/>
                    <a:pt x="669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16;p54">
              <a:extLst>
                <a:ext uri="{FF2B5EF4-FFF2-40B4-BE49-F238E27FC236}">
                  <a16:creationId xmlns:a16="http://schemas.microsoft.com/office/drawing/2014/main" id="{74C81E5B-13A6-9C21-33A6-867CA486B44D}"/>
                </a:ext>
              </a:extLst>
            </p:cNvPr>
            <p:cNvSpPr/>
            <p:nvPr/>
          </p:nvSpPr>
          <p:spPr>
            <a:xfrm>
              <a:off x="7421761" y="3529027"/>
              <a:ext cx="150809" cy="46771"/>
            </a:xfrm>
            <a:custGeom>
              <a:avLst/>
              <a:gdLst/>
              <a:ahLst/>
              <a:cxnLst/>
              <a:rect l="l" t="t" r="r" b="b"/>
              <a:pathLst>
                <a:path w="5014" h="1555" extrusionOk="0">
                  <a:moveTo>
                    <a:pt x="4712" y="1"/>
                  </a:moveTo>
                  <a:cubicBezTo>
                    <a:pt x="3033" y="101"/>
                    <a:pt x="1580" y="627"/>
                    <a:pt x="126" y="1354"/>
                  </a:cubicBezTo>
                  <a:cubicBezTo>
                    <a:pt x="1" y="1354"/>
                    <a:pt x="126" y="1555"/>
                    <a:pt x="226" y="1555"/>
                  </a:cubicBezTo>
                  <a:cubicBezTo>
                    <a:pt x="1680" y="1354"/>
                    <a:pt x="3259" y="1028"/>
                    <a:pt x="4712" y="627"/>
                  </a:cubicBezTo>
                  <a:cubicBezTo>
                    <a:pt x="5013" y="502"/>
                    <a:pt x="5013" y="1"/>
                    <a:pt x="471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17;p54">
              <a:extLst>
                <a:ext uri="{FF2B5EF4-FFF2-40B4-BE49-F238E27FC236}">
                  <a16:creationId xmlns:a16="http://schemas.microsoft.com/office/drawing/2014/main" id="{E1EA60F5-7BA9-50EA-B83D-6BBD1FB141E1}"/>
                </a:ext>
              </a:extLst>
            </p:cNvPr>
            <p:cNvSpPr/>
            <p:nvPr/>
          </p:nvSpPr>
          <p:spPr>
            <a:xfrm>
              <a:off x="6737299" y="4000183"/>
              <a:ext cx="232198" cy="97271"/>
            </a:xfrm>
            <a:custGeom>
              <a:avLst/>
              <a:gdLst/>
              <a:ahLst/>
              <a:cxnLst/>
              <a:rect l="l" t="t" r="r" b="b"/>
              <a:pathLst>
                <a:path w="7720" h="3234" extrusionOk="0">
                  <a:moveTo>
                    <a:pt x="7219" y="0"/>
                  </a:moveTo>
                  <a:cubicBezTo>
                    <a:pt x="4913" y="301"/>
                    <a:pt x="1880" y="1128"/>
                    <a:pt x="201" y="2807"/>
                  </a:cubicBezTo>
                  <a:cubicBezTo>
                    <a:pt x="1" y="3008"/>
                    <a:pt x="201" y="3233"/>
                    <a:pt x="427" y="3233"/>
                  </a:cubicBezTo>
                  <a:cubicBezTo>
                    <a:pt x="1580" y="3008"/>
                    <a:pt x="2707" y="2381"/>
                    <a:pt x="3860" y="1980"/>
                  </a:cubicBezTo>
                  <a:cubicBezTo>
                    <a:pt x="5013" y="1654"/>
                    <a:pt x="6166" y="1253"/>
                    <a:pt x="7319" y="827"/>
                  </a:cubicBezTo>
                  <a:cubicBezTo>
                    <a:pt x="7720" y="727"/>
                    <a:pt x="7720" y="0"/>
                    <a:pt x="721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18;p54">
              <a:extLst>
                <a:ext uri="{FF2B5EF4-FFF2-40B4-BE49-F238E27FC236}">
                  <a16:creationId xmlns:a16="http://schemas.microsoft.com/office/drawing/2014/main" id="{E36608AA-6EEA-28E1-CC2B-5C965C0F7DEB}"/>
                </a:ext>
              </a:extLst>
            </p:cNvPr>
            <p:cNvSpPr/>
            <p:nvPr/>
          </p:nvSpPr>
          <p:spPr>
            <a:xfrm>
              <a:off x="6762172" y="4152944"/>
              <a:ext cx="238996" cy="63614"/>
            </a:xfrm>
            <a:custGeom>
              <a:avLst/>
              <a:gdLst/>
              <a:ahLst/>
              <a:cxnLst/>
              <a:rect l="l" t="t" r="r" b="b"/>
              <a:pathLst>
                <a:path w="7946" h="2115" extrusionOk="0">
                  <a:moveTo>
                    <a:pt x="1429" y="1"/>
                  </a:moveTo>
                  <a:cubicBezTo>
                    <a:pt x="982" y="1"/>
                    <a:pt x="545" y="41"/>
                    <a:pt x="126" y="134"/>
                  </a:cubicBezTo>
                  <a:cubicBezTo>
                    <a:pt x="1" y="234"/>
                    <a:pt x="1" y="335"/>
                    <a:pt x="126" y="435"/>
                  </a:cubicBezTo>
                  <a:cubicBezTo>
                    <a:pt x="1154" y="1061"/>
                    <a:pt x="2507" y="1387"/>
                    <a:pt x="3660" y="1588"/>
                  </a:cubicBezTo>
                  <a:cubicBezTo>
                    <a:pt x="4913" y="1914"/>
                    <a:pt x="6166" y="2014"/>
                    <a:pt x="7520" y="2114"/>
                  </a:cubicBezTo>
                  <a:cubicBezTo>
                    <a:pt x="7845" y="2114"/>
                    <a:pt x="7946" y="1588"/>
                    <a:pt x="7645" y="1488"/>
                  </a:cubicBezTo>
                  <a:cubicBezTo>
                    <a:pt x="5828" y="889"/>
                    <a:pt x="3518" y="1"/>
                    <a:pt x="1429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9;p54">
              <a:extLst>
                <a:ext uri="{FF2B5EF4-FFF2-40B4-BE49-F238E27FC236}">
                  <a16:creationId xmlns:a16="http://schemas.microsoft.com/office/drawing/2014/main" id="{27897B67-C8E0-5524-56C6-F29BDC0BA4FC}"/>
                </a:ext>
              </a:extLst>
            </p:cNvPr>
            <p:cNvSpPr/>
            <p:nvPr/>
          </p:nvSpPr>
          <p:spPr>
            <a:xfrm>
              <a:off x="6856404" y="4088399"/>
              <a:ext cx="125934" cy="24032"/>
            </a:xfrm>
            <a:custGeom>
              <a:avLst/>
              <a:gdLst/>
              <a:ahLst/>
              <a:cxnLst/>
              <a:rect l="l" t="t" r="r" b="b"/>
              <a:pathLst>
                <a:path w="4187" h="799" extrusionOk="0">
                  <a:moveTo>
                    <a:pt x="2456" y="0"/>
                  </a:moveTo>
                  <a:cubicBezTo>
                    <a:pt x="1643" y="0"/>
                    <a:pt x="835" y="107"/>
                    <a:pt x="126" y="501"/>
                  </a:cubicBezTo>
                  <a:cubicBezTo>
                    <a:pt x="1" y="501"/>
                    <a:pt x="1" y="701"/>
                    <a:pt x="126" y="701"/>
                  </a:cubicBezTo>
                  <a:cubicBezTo>
                    <a:pt x="517" y="772"/>
                    <a:pt x="909" y="798"/>
                    <a:pt x="1300" y="798"/>
                  </a:cubicBezTo>
                  <a:cubicBezTo>
                    <a:pt x="2162" y="798"/>
                    <a:pt x="3024" y="670"/>
                    <a:pt x="3885" y="601"/>
                  </a:cubicBezTo>
                  <a:cubicBezTo>
                    <a:pt x="4186" y="601"/>
                    <a:pt x="4186" y="75"/>
                    <a:pt x="3885" y="75"/>
                  </a:cubicBezTo>
                  <a:cubicBezTo>
                    <a:pt x="3420" y="37"/>
                    <a:pt x="2937" y="0"/>
                    <a:pt x="245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0;p54">
              <a:extLst>
                <a:ext uri="{FF2B5EF4-FFF2-40B4-BE49-F238E27FC236}">
                  <a16:creationId xmlns:a16="http://schemas.microsoft.com/office/drawing/2014/main" id="{6B22A80F-1948-2336-2D58-7D45F3C80BEB}"/>
                </a:ext>
              </a:extLst>
            </p:cNvPr>
            <p:cNvSpPr/>
            <p:nvPr/>
          </p:nvSpPr>
          <p:spPr>
            <a:xfrm>
              <a:off x="6831530" y="4288892"/>
              <a:ext cx="229130" cy="81901"/>
            </a:xfrm>
            <a:custGeom>
              <a:avLst/>
              <a:gdLst/>
              <a:ahLst/>
              <a:cxnLst/>
              <a:rect l="l" t="t" r="r" b="b"/>
              <a:pathLst>
                <a:path w="7618" h="2723" extrusionOk="0">
                  <a:moveTo>
                    <a:pt x="101" y="0"/>
                  </a:moveTo>
                  <a:cubicBezTo>
                    <a:pt x="0" y="0"/>
                    <a:pt x="0" y="100"/>
                    <a:pt x="101" y="201"/>
                  </a:cubicBezTo>
                  <a:cubicBezTo>
                    <a:pt x="2407" y="1454"/>
                    <a:pt x="4587" y="2506"/>
                    <a:pt x="7319" y="2707"/>
                  </a:cubicBezTo>
                  <a:cubicBezTo>
                    <a:pt x="7352" y="2718"/>
                    <a:pt x="7381" y="2723"/>
                    <a:pt x="7407" y="2723"/>
                  </a:cubicBezTo>
                  <a:cubicBezTo>
                    <a:pt x="7617" y="2723"/>
                    <a:pt x="7598" y="2395"/>
                    <a:pt x="7419" y="2306"/>
                  </a:cubicBezTo>
                  <a:cubicBezTo>
                    <a:pt x="5013" y="1354"/>
                    <a:pt x="2507" y="727"/>
                    <a:pt x="101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21;p54">
              <a:extLst>
                <a:ext uri="{FF2B5EF4-FFF2-40B4-BE49-F238E27FC236}">
                  <a16:creationId xmlns:a16="http://schemas.microsoft.com/office/drawing/2014/main" id="{0770E0AE-713B-53C8-DCE1-8D940778D978}"/>
                </a:ext>
              </a:extLst>
            </p:cNvPr>
            <p:cNvSpPr/>
            <p:nvPr/>
          </p:nvSpPr>
          <p:spPr>
            <a:xfrm>
              <a:off x="6998126" y="4270034"/>
              <a:ext cx="144763" cy="43763"/>
            </a:xfrm>
            <a:custGeom>
              <a:avLst/>
              <a:gdLst/>
              <a:ahLst/>
              <a:cxnLst/>
              <a:rect l="l" t="t" r="r" b="b"/>
              <a:pathLst>
                <a:path w="4813" h="1455" extrusionOk="0">
                  <a:moveTo>
                    <a:pt x="201" y="1"/>
                  </a:moveTo>
                  <a:cubicBezTo>
                    <a:pt x="101" y="1"/>
                    <a:pt x="0" y="201"/>
                    <a:pt x="101" y="301"/>
                  </a:cubicBezTo>
                  <a:cubicBezTo>
                    <a:pt x="1454" y="928"/>
                    <a:pt x="2933" y="1153"/>
                    <a:pt x="4386" y="1454"/>
                  </a:cubicBezTo>
                  <a:cubicBezTo>
                    <a:pt x="4687" y="1454"/>
                    <a:pt x="4812" y="1053"/>
                    <a:pt x="4487" y="928"/>
                  </a:cubicBezTo>
                  <a:cubicBezTo>
                    <a:pt x="3133" y="427"/>
                    <a:pt x="1680" y="1"/>
                    <a:pt x="201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22;p54">
              <a:extLst>
                <a:ext uri="{FF2B5EF4-FFF2-40B4-BE49-F238E27FC236}">
                  <a16:creationId xmlns:a16="http://schemas.microsoft.com/office/drawing/2014/main" id="{80D9E75D-ABD4-A5F3-394F-F3A049EC1DDD}"/>
                </a:ext>
              </a:extLst>
            </p:cNvPr>
            <p:cNvSpPr/>
            <p:nvPr/>
          </p:nvSpPr>
          <p:spPr>
            <a:xfrm>
              <a:off x="7136060" y="4341286"/>
              <a:ext cx="172675" cy="38830"/>
            </a:xfrm>
            <a:custGeom>
              <a:avLst/>
              <a:gdLst/>
              <a:ahLst/>
              <a:cxnLst/>
              <a:rect l="l" t="t" r="r" b="b"/>
              <a:pathLst>
                <a:path w="5741" h="1291" extrusionOk="0">
                  <a:moveTo>
                    <a:pt x="1848" y="1"/>
                  </a:moveTo>
                  <a:cubicBezTo>
                    <a:pt x="1249" y="1"/>
                    <a:pt x="685" y="72"/>
                    <a:pt x="226" y="238"/>
                  </a:cubicBezTo>
                  <a:cubicBezTo>
                    <a:pt x="1" y="338"/>
                    <a:pt x="1" y="664"/>
                    <a:pt x="226" y="664"/>
                  </a:cubicBezTo>
                  <a:cubicBezTo>
                    <a:pt x="1053" y="965"/>
                    <a:pt x="1881" y="965"/>
                    <a:pt x="2733" y="1065"/>
                  </a:cubicBezTo>
                  <a:cubicBezTo>
                    <a:pt x="3560" y="1065"/>
                    <a:pt x="4487" y="1291"/>
                    <a:pt x="5439" y="1291"/>
                  </a:cubicBezTo>
                  <a:cubicBezTo>
                    <a:pt x="5640" y="1291"/>
                    <a:pt x="5740" y="865"/>
                    <a:pt x="5540" y="764"/>
                  </a:cubicBezTo>
                  <a:cubicBezTo>
                    <a:pt x="4614" y="336"/>
                    <a:pt x="3147" y="1"/>
                    <a:pt x="1848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23;p54">
              <a:extLst>
                <a:ext uri="{FF2B5EF4-FFF2-40B4-BE49-F238E27FC236}">
                  <a16:creationId xmlns:a16="http://schemas.microsoft.com/office/drawing/2014/main" id="{B3AA0CDE-55A4-BD06-611F-87CE6786FAF6}"/>
                </a:ext>
              </a:extLst>
            </p:cNvPr>
            <p:cNvSpPr/>
            <p:nvPr/>
          </p:nvSpPr>
          <p:spPr>
            <a:xfrm>
              <a:off x="7067484" y="4191653"/>
              <a:ext cx="238214" cy="46049"/>
            </a:xfrm>
            <a:custGeom>
              <a:avLst/>
              <a:gdLst/>
              <a:ahLst/>
              <a:cxnLst/>
              <a:rect l="l" t="t" r="r" b="b"/>
              <a:pathLst>
                <a:path w="7920" h="1531" extrusionOk="0">
                  <a:moveTo>
                    <a:pt x="201" y="0"/>
                  </a:moveTo>
                  <a:cubicBezTo>
                    <a:pt x="100" y="0"/>
                    <a:pt x="0" y="100"/>
                    <a:pt x="100" y="201"/>
                  </a:cubicBezTo>
                  <a:cubicBezTo>
                    <a:pt x="2025" y="932"/>
                    <a:pt x="3950" y="1530"/>
                    <a:pt x="5920" y="1530"/>
                  </a:cubicBezTo>
                  <a:cubicBezTo>
                    <a:pt x="6515" y="1530"/>
                    <a:pt x="7115" y="1476"/>
                    <a:pt x="7719" y="1353"/>
                  </a:cubicBezTo>
                  <a:cubicBezTo>
                    <a:pt x="7920" y="1353"/>
                    <a:pt x="7820" y="1028"/>
                    <a:pt x="7719" y="1028"/>
                  </a:cubicBezTo>
                  <a:cubicBezTo>
                    <a:pt x="5213" y="927"/>
                    <a:pt x="2607" y="927"/>
                    <a:pt x="201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24;p54">
              <a:extLst>
                <a:ext uri="{FF2B5EF4-FFF2-40B4-BE49-F238E27FC236}">
                  <a16:creationId xmlns:a16="http://schemas.microsoft.com/office/drawing/2014/main" id="{9978D18D-83D5-0899-998B-7B32C0EC7CA0}"/>
                </a:ext>
              </a:extLst>
            </p:cNvPr>
            <p:cNvSpPr/>
            <p:nvPr/>
          </p:nvSpPr>
          <p:spPr>
            <a:xfrm>
              <a:off x="7302656" y="4274906"/>
              <a:ext cx="163622" cy="44665"/>
            </a:xfrm>
            <a:custGeom>
              <a:avLst/>
              <a:gdLst/>
              <a:ahLst/>
              <a:cxnLst/>
              <a:rect l="l" t="t" r="r" b="b"/>
              <a:pathLst>
                <a:path w="5440" h="1485" extrusionOk="0">
                  <a:moveTo>
                    <a:pt x="2707" y="0"/>
                  </a:moveTo>
                  <a:cubicBezTo>
                    <a:pt x="2432" y="0"/>
                    <a:pt x="2157" y="13"/>
                    <a:pt x="1880" y="39"/>
                  </a:cubicBezTo>
                  <a:cubicBezTo>
                    <a:pt x="1254" y="139"/>
                    <a:pt x="201" y="139"/>
                    <a:pt x="1" y="891"/>
                  </a:cubicBezTo>
                  <a:cubicBezTo>
                    <a:pt x="1" y="991"/>
                    <a:pt x="1" y="1092"/>
                    <a:pt x="101" y="1192"/>
                  </a:cubicBezTo>
                  <a:cubicBezTo>
                    <a:pt x="280" y="1413"/>
                    <a:pt x="531" y="1484"/>
                    <a:pt x="807" y="1484"/>
                  </a:cubicBezTo>
                  <a:cubicBezTo>
                    <a:pt x="1188" y="1484"/>
                    <a:pt x="1618" y="1350"/>
                    <a:pt x="1981" y="1292"/>
                  </a:cubicBezTo>
                  <a:cubicBezTo>
                    <a:pt x="2933" y="1192"/>
                    <a:pt x="3961" y="1092"/>
                    <a:pt x="4913" y="991"/>
                  </a:cubicBezTo>
                  <a:cubicBezTo>
                    <a:pt x="5339" y="991"/>
                    <a:pt x="5439" y="465"/>
                    <a:pt x="5013" y="265"/>
                  </a:cubicBezTo>
                  <a:cubicBezTo>
                    <a:pt x="4237" y="98"/>
                    <a:pt x="3475" y="0"/>
                    <a:pt x="2707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25;p54">
              <a:extLst>
                <a:ext uri="{FF2B5EF4-FFF2-40B4-BE49-F238E27FC236}">
                  <a16:creationId xmlns:a16="http://schemas.microsoft.com/office/drawing/2014/main" id="{E02C9201-0814-C3A3-305C-7BDB404E9D10}"/>
                </a:ext>
              </a:extLst>
            </p:cNvPr>
            <p:cNvSpPr/>
            <p:nvPr/>
          </p:nvSpPr>
          <p:spPr>
            <a:xfrm>
              <a:off x="7369006" y="4348445"/>
              <a:ext cx="172645" cy="42319"/>
            </a:xfrm>
            <a:custGeom>
              <a:avLst/>
              <a:gdLst/>
              <a:ahLst/>
              <a:cxnLst/>
              <a:rect l="l" t="t" r="r" b="b"/>
              <a:pathLst>
                <a:path w="5740" h="1407" extrusionOk="0">
                  <a:moveTo>
                    <a:pt x="5314" y="100"/>
                  </a:moveTo>
                  <a:cubicBezTo>
                    <a:pt x="3634" y="326"/>
                    <a:pt x="1554" y="0"/>
                    <a:pt x="101" y="727"/>
                  </a:cubicBezTo>
                  <a:cubicBezTo>
                    <a:pt x="0" y="827"/>
                    <a:pt x="0" y="827"/>
                    <a:pt x="101" y="953"/>
                  </a:cubicBezTo>
                  <a:cubicBezTo>
                    <a:pt x="626" y="1288"/>
                    <a:pt x="1263" y="1407"/>
                    <a:pt x="1935" y="1407"/>
                  </a:cubicBezTo>
                  <a:cubicBezTo>
                    <a:pt x="3123" y="1407"/>
                    <a:pt x="4422" y="1035"/>
                    <a:pt x="5414" y="827"/>
                  </a:cubicBezTo>
                  <a:cubicBezTo>
                    <a:pt x="5740" y="727"/>
                    <a:pt x="5740" y="100"/>
                    <a:pt x="5314" y="10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26;p54">
              <a:extLst>
                <a:ext uri="{FF2B5EF4-FFF2-40B4-BE49-F238E27FC236}">
                  <a16:creationId xmlns:a16="http://schemas.microsoft.com/office/drawing/2014/main" id="{450647AC-6C33-7C16-00EA-66A5898F20D5}"/>
                </a:ext>
              </a:extLst>
            </p:cNvPr>
            <p:cNvSpPr/>
            <p:nvPr/>
          </p:nvSpPr>
          <p:spPr>
            <a:xfrm>
              <a:off x="7538610" y="4197067"/>
              <a:ext cx="168705" cy="94864"/>
            </a:xfrm>
            <a:custGeom>
              <a:avLst/>
              <a:gdLst/>
              <a:ahLst/>
              <a:cxnLst/>
              <a:rect l="l" t="t" r="r" b="b"/>
              <a:pathLst>
                <a:path w="5609" h="3154" extrusionOk="0">
                  <a:moveTo>
                    <a:pt x="5200" y="1"/>
                  </a:moveTo>
                  <a:cubicBezTo>
                    <a:pt x="5170" y="1"/>
                    <a:pt x="5140" y="7"/>
                    <a:pt x="5113" y="21"/>
                  </a:cubicBezTo>
                  <a:cubicBezTo>
                    <a:pt x="3434" y="1073"/>
                    <a:pt x="1755" y="1900"/>
                    <a:pt x="101" y="2953"/>
                  </a:cubicBezTo>
                  <a:cubicBezTo>
                    <a:pt x="0" y="3053"/>
                    <a:pt x="101" y="3153"/>
                    <a:pt x="201" y="3153"/>
                  </a:cubicBezTo>
                  <a:cubicBezTo>
                    <a:pt x="2081" y="2627"/>
                    <a:pt x="3860" y="1700"/>
                    <a:pt x="5414" y="447"/>
                  </a:cubicBezTo>
                  <a:cubicBezTo>
                    <a:pt x="5609" y="252"/>
                    <a:pt x="5392" y="1"/>
                    <a:pt x="520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27;p54">
              <a:extLst>
                <a:ext uri="{FF2B5EF4-FFF2-40B4-BE49-F238E27FC236}">
                  <a16:creationId xmlns:a16="http://schemas.microsoft.com/office/drawing/2014/main" id="{BFEC4C4E-B49F-106F-49B9-C59098BB04E5}"/>
                </a:ext>
              </a:extLst>
            </p:cNvPr>
            <p:cNvSpPr/>
            <p:nvPr/>
          </p:nvSpPr>
          <p:spPr>
            <a:xfrm>
              <a:off x="7453432" y="4139800"/>
              <a:ext cx="167652" cy="82773"/>
            </a:xfrm>
            <a:custGeom>
              <a:avLst/>
              <a:gdLst/>
              <a:ahLst/>
              <a:cxnLst/>
              <a:rect l="l" t="t" r="r" b="b"/>
              <a:pathLst>
                <a:path w="5574" h="2752" extrusionOk="0">
                  <a:moveTo>
                    <a:pt x="5100" y="0"/>
                  </a:moveTo>
                  <a:cubicBezTo>
                    <a:pt x="5042" y="0"/>
                    <a:pt x="4979" y="14"/>
                    <a:pt x="4913" y="45"/>
                  </a:cubicBezTo>
                  <a:cubicBezTo>
                    <a:pt x="3334" y="772"/>
                    <a:pt x="1579" y="1498"/>
                    <a:pt x="101" y="2551"/>
                  </a:cubicBezTo>
                  <a:cubicBezTo>
                    <a:pt x="0" y="2551"/>
                    <a:pt x="0" y="2752"/>
                    <a:pt x="101" y="2752"/>
                  </a:cubicBezTo>
                  <a:cubicBezTo>
                    <a:pt x="1980" y="2551"/>
                    <a:pt x="3760" y="1624"/>
                    <a:pt x="5213" y="571"/>
                  </a:cubicBezTo>
                  <a:cubicBezTo>
                    <a:pt x="5573" y="402"/>
                    <a:pt x="5415" y="0"/>
                    <a:pt x="510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728;p54">
              <a:extLst>
                <a:ext uri="{FF2B5EF4-FFF2-40B4-BE49-F238E27FC236}">
                  <a16:creationId xmlns:a16="http://schemas.microsoft.com/office/drawing/2014/main" id="{ED767D3D-8EE3-B29B-2C5F-9B739EB0F24A}"/>
                </a:ext>
              </a:extLst>
            </p:cNvPr>
            <p:cNvSpPr/>
            <p:nvPr/>
          </p:nvSpPr>
          <p:spPr>
            <a:xfrm>
              <a:off x="6897880" y="3839241"/>
              <a:ext cx="162328" cy="105662"/>
            </a:xfrm>
            <a:custGeom>
              <a:avLst/>
              <a:gdLst/>
              <a:ahLst/>
              <a:cxnLst/>
              <a:rect l="l" t="t" r="r" b="b"/>
              <a:pathLst>
                <a:path w="5397" h="3513" extrusionOk="0">
                  <a:moveTo>
                    <a:pt x="4969" y="0"/>
                  </a:moveTo>
                  <a:cubicBezTo>
                    <a:pt x="4943" y="0"/>
                    <a:pt x="4915" y="4"/>
                    <a:pt x="4887" y="13"/>
                  </a:cubicBezTo>
                  <a:cubicBezTo>
                    <a:pt x="2907" y="740"/>
                    <a:pt x="1353" y="1692"/>
                    <a:pt x="0" y="3346"/>
                  </a:cubicBezTo>
                  <a:cubicBezTo>
                    <a:pt x="0" y="3436"/>
                    <a:pt x="0" y="3512"/>
                    <a:pt x="37" y="3512"/>
                  </a:cubicBezTo>
                  <a:cubicBezTo>
                    <a:pt x="51" y="3512"/>
                    <a:pt x="72" y="3500"/>
                    <a:pt x="100" y="3471"/>
                  </a:cubicBezTo>
                  <a:cubicBezTo>
                    <a:pt x="1880" y="2619"/>
                    <a:pt x="3434" y="1592"/>
                    <a:pt x="5213" y="539"/>
                  </a:cubicBezTo>
                  <a:cubicBezTo>
                    <a:pt x="5396" y="447"/>
                    <a:pt x="5245" y="0"/>
                    <a:pt x="496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729;p54">
              <a:extLst>
                <a:ext uri="{FF2B5EF4-FFF2-40B4-BE49-F238E27FC236}">
                  <a16:creationId xmlns:a16="http://schemas.microsoft.com/office/drawing/2014/main" id="{F685E7D1-5C7A-46D8-5618-D68E55FC3E7A}"/>
                </a:ext>
              </a:extLst>
            </p:cNvPr>
            <p:cNvSpPr/>
            <p:nvPr/>
          </p:nvSpPr>
          <p:spPr>
            <a:xfrm>
              <a:off x="7010939" y="3707233"/>
              <a:ext cx="143079" cy="81901"/>
            </a:xfrm>
            <a:custGeom>
              <a:avLst/>
              <a:gdLst/>
              <a:ahLst/>
              <a:cxnLst/>
              <a:rect l="l" t="t" r="r" b="b"/>
              <a:pathLst>
                <a:path w="4757" h="2723" extrusionOk="0">
                  <a:moveTo>
                    <a:pt x="4357" y="1"/>
                  </a:moveTo>
                  <a:cubicBezTo>
                    <a:pt x="4327" y="1"/>
                    <a:pt x="4295" y="5"/>
                    <a:pt x="4261" y="16"/>
                  </a:cubicBezTo>
                  <a:cubicBezTo>
                    <a:pt x="2807" y="442"/>
                    <a:pt x="828" y="1269"/>
                    <a:pt x="101" y="2622"/>
                  </a:cubicBezTo>
                  <a:cubicBezTo>
                    <a:pt x="0" y="2723"/>
                    <a:pt x="101" y="2723"/>
                    <a:pt x="101" y="2723"/>
                  </a:cubicBezTo>
                  <a:cubicBezTo>
                    <a:pt x="928" y="2622"/>
                    <a:pt x="1554" y="2221"/>
                    <a:pt x="2281" y="1795"/>
                  </a:cubicBezTo>
                  <a:cubicBezTo>
                    <a:pt x="3008" y="1369"/>
                    <a:pt x="3760" y="1068"/>
                    <a:pt x="4487" y="542"/>
                  </a:cubicBezTo>
                  <a:cubicBezTo>
                    <a:pt x="4757" y="362"/>
                    <a:pt x="4623" y="1"/>
                    <a:pt x="4357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730;p54">
              <a:extLst>
                <a:ext uri="{FF2B5EF4-FFF2-40B4-BE49-F238E27FC236}">
                  <a16:creationId xmlns:a16="http://schemas.microsoft.com/office/drawing/2014/main" id="{8FB30872-38E6-4544-131B-2E7ADED3842C}"/>
                </a:ext>
              </a:extLst>
            </p:cNvPr>
            <p:cNvSpPr/>
            <p:nvPr/>
          </p:nvSpPr>
          <p:spPr>
            <a:xfrm>
              <a:off x="7032805" y="3871273"/>
              <a:ext cx="175653" cy="87465"/>
            </a:xfrm>
            <a:custGeom>
              <a:avLst/>
              <a:gdLst/>
              <a:ahLst/>
              <a:cxnLst/>
              <a:rect l="l" t="t" r="r" b="b"/>
              <a:pathLst>
                <a:path w="5840" h="2908" extrusionOk="0">
                  <a:moveTo>
                    <a:pt x="5539" y="0"/>
                  </a:moveTo>
                  <a:cubicBezTo>
                    <a:pt x="3434" y="527"/>
                    <a:pt x="1780" y="1554"/>
                    <a:pt x="101" y="2707"/>
                  </a:cubicBezTo>
                  <a:cubicBezTo>
                    <a:pt x="0" y="2807"/>
                    <a:pt x="101" y="2908"/>
                    <a:pt x="201" y="2908"/>
                  </a:cubicBezTo>
                  <a:cubicBezTo>
                    <a:pt x="1780" y="1880"/>
                    <a:pt x="3860" y="1254"/>
                    <a:pt x="5639" y="527"/>
                  </a:cubicBezTo>
                  <a:cubicBezTo>
                    <a:pt x="5840" y="401"/>
                    <a:pt x="5840" y="0"/>
                    <a:pt x="553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31;p54">
              <a:extLst>
                <a:ext uri="{FF2B5EF4-FFF2-40B4-BE49-F238E27FC236}">
                  <a16:creationId xmlns:a16="http://schemas.microsoft.com/office/drawing/2014/main" id="{3C41BA4D-03C0-D5EB-5202-81C9AF0013AF}"/>
                </a:ext>
              </a:extLst>
            </p:cNvPr>
            <p:cNvSpPr/>
            <p:nvPr/>
          </p:nvSpPr>
          <p:spPr>
            <a:xfrm>
              <a:off x="7036234" y="3996393"/>
              <a:ext cx="125483" cy="54170"/>
            </a:xfrm>
            <a:custGeom>
              <a:avLst/>
              <a:gdLst/>
              <a:ahLst/>
              <a:cxnLst/>
              <a:rect l="l" t="t" r="r" b="b"/>
              <a:pathLst>
                <a:path w="4172" h="1801" extrusionOk="0">
                  <a:moveTo>
                    <a:pt x="3746" y="1"/>
                  </a:moveTo>
                  <a:cubicBezTo>
                    <a:pt x="2493" y="327"/>
                    <a:pt x="1139" y="627"/>
                    <a:pt x="87" y="1379"/>
                  </a:cubicBezTo>
                  <a:cubicBezTo>
                    <a:pt x="0" y="1552"/>
                    <a:pt x="63" y="1800"/>
                    <a:pt x="211" y="1800"/>
                  </a:cubicBezTo>
                  <a:cubicBezTo>
                    <a:pt x="234" y="1800"/>
                    <a:pt x="260" y="1794"/>
                    <a:pt x="287" y="1780"/>
                  </a:cubicBezTo>
                  <a:cubicBezTo>
                    <a:pt x="1540" y="1580"/>
                    <a:pt x="2794" y="953"/>
                    <a:pt x="3946" y="527"/>
                  </a:cubicBezTo>
                  <a:cubicBezTo>
                    <a:pt x="4172" y="327"/>
                    <a:pt x="3946" y="1"/>
                    <a:pt x="3746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32;p54">
              <a:extLst>
                <a:ext uri="{FF2B5EF4-FFF2-40B4-BE49-F238E27FC236}">
                  <a16:creationId xmlns:a16="http://schemas.microsoft.com/office/drawing/2014/main" id="{240860E9-E744-36F2-74D8-8BFD0BA02690}"/>
                </a:ext>
              </a:extLst>
            </p:cNvPr>
            <p:cNvSpPr/>
            <p:nvPr/>
          </p:nvSpPr>
          <p:spPr>
            <a:xfrm>
              <a:off x="7044866" y="4103437"/>
              <a:ext cx="119889" cy="34709"/>
            </a:xfrm>
            <a:custGeom>
              <a:avLst/>
              <a:gdLst/>
              <a:ahLst/>
              <a:cxnLst/>
              <a:rect l="l" t="t" r="r" b="b"/>
              <a:pathLst>
                <a:path w="3986" h="1154" extrusionOk="0">
                  <a:moveTo>
                    <a:pt x="3885" y="1"/>
                  </a:moveTo>
                  <a:cubicBezTo>
                    <a:pt x="2507" y="101"/>
                    <a:pt x="1253" y="427"/>
                    <a:pt x="126" y="1053"/>
                  </a:cubicBezTo>
                  <a:cubicBezTo>
                    <a:pt x="0" y="1053"/>
                    <a:pt x="126" y="1154"/>
                    <a:pt x="126" y="1154"/>
                  </a:cubicBezTo>
                  <a:cubicBezTo>
                    <a:pt x="1379" y="728"/>
                    <a:pt x="2632" y="427"/>
                    <a:pt x="3885" y="201"/>
                  </a:cubicBezTo>
                  <a:cubicBezTo>
                    <a:pt x="3985" y="201"/>
                    <a:pt x="3985" y="1"/>
                    <a:pt x="3885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33;p54">
              <a:extLst>
                <a:ext uri="{FF2B5EF4-FFF2-40B4-BE49-F238E27FC236}">
                  <a16:creationId xmlns:a16="http://schemas.microsoft.com/office/drawing/2014/main" id="{E69A76CE-B95E-9845-8D5A-83D6D414DBDE}"/>
                </a:ext>
              </a:extLst>
            </p:cNvPr>
            <p:cNvSpPr/>
            <p:nvPr/>
          </p:nvSpPr>
          <p:spPr>
            <a:xfrm>
              <a:off x="7173746" y="3729099"/>
              <a:ext cx="90624" cy="66832"/>
            </a:xfrm>
            <a:custGeom>
              <a:avLst/>
              <a:gdLst/>
              <a:ahLst/>
              <a:cxnLst/>
              <a:rect l="l" t="t" r="r" b="b"/>
              <a:pathLst>
                <a:path w="3013" h="2222" extrusionOk="0">
                  <a:moveTo>
                    <a:pt x="2506" y="1"/>
                  </a:moveTo>
                  <a:cubicBezTo>
                    <a:pt x="2474" y="1"/>
                    <a:pt x="2441" y="5"/>
                    <a:pt x="2407" y="16"/>
                  </a:cubicBezTo>
                  <a:cubicBezTo>
                    <a:pt x="1981" y="341"/>
                    <a:pt x="1480" y="542"/>
                    <a:pt x="1054" y="868"/>
                  </a:cubicBezTo>
                  <a:cubicBezTo>
                    <a:pt x="628" y="1168"/>
                    <a:pt x="427" y="1595"/>
                    <a:pt x="101" y="1996"/>
                  </a:cubicBezTo>
                  <a:cubicBezTo>
                    <a:pt x="1" y="2121"/>
                    <a:pt x="101" y="2221"/>
                    <a:pt x="227" y="2221"/>
                  </a:cubicBezTo>
                  <a:cubicBezTo>
                    <a:pt x="728" y="1895"/>
                    <a:pt x="1254" y="1795"/>
                    <a:pt x="1680" y="1494"/>
                  </a:cubicBezTo>
                  <a:cubicBezTo>
                    <a:pt x="2106" y="1168"/>
                    <a:pt x="2407" y="868"/>
                    <a:pt x="2833" y="542"/>
                  </a:cubicBezTo>
                  <a:cubicBezTo>
                    <a:pt x="3013" y="362"/>
                    <a:pt x="2789" y="1"/>
                    <a:pt x="2506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4;p54">
              <a:extLst>
                <a:ext uri="{FF2B5EF4-FFF2-40B4-BE49-F238E27FC236}">
                  <a16:creationId xmlns:a16="http://schemas.microsoft.com/office/drawing/2014/main" id="{B24264DA-111B-AF1F-0574-E165CBD8F258}"/>
                </a:ext>
              </a:extLst>
            </p:cNvPr>
            <p:cNvSpPr/>
            <p:nvPr/>
          </p:nvSpPr>
          <p:spPr>
            <a:xfrm>
              <a:off x="7324522" y="3626266"/>
              <a:ext cx="150809" cy="56576"/>
            </a:xfrm>
            <a:custGeom>
              <a:avLst/>
              <a:gdLst/>
              <a:ahLst/>
              <a:cxnLst/>
              <a:rect l="l" t="t" r="r" b="b"/>
              <a:pathLst>
                <a:path w="5014" h="1881" extrusionOk="0">
                  <a:moveTo>
                    <a:pt x="4712" y="1"/>
                  </a:moveTo>
                  <a:cubicBezTo>
                    <a:pt x="3133" y="101"/>
                    <a:pt x="1153" y="728"/>
                    <a:pt x="1" y="1780"/>
                  </a:cubicBezTo>
                  <a:cubicBezTo>
                    <a:pt x="1" y="1780"/>
                    <a:pt x="1" y="1881"/>
                    <a:pt x="101" y="1881"/>
                  </a:cubicBezTo>
                  <a:cubicBezTo>
                    <a:pt x="853" y="1881"/>
                    <a:pt x="1580" y="1555"/>
                    <a:pt x="2306" y="1354"/>
                  </a:cubicBezTo>
                  <a:cubicBezTo>
                    <a:pt x="3133" y="1029"/>
                    <a:pt x="3986" y="828"/>
                    <a:pt x="4813" y="527"/>
                  </a:cubicBezTo>
                  <a:cubicBezTo>
                    <a:pt x="5013" y="402"/>
                    <a:pt x="5013" y="1"/>
                    <a:pt x="471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735;p54">
              <a:extLst>
                <a:ext uri="{FF2B5EF4-FFF2-40B4-BE49-F238E27FC236}">
                  <a16:creationId xmlns:a16="http://schemas.microsoft.com/office/drawing/2014/main" id="{2AF6FAD2-0325-7257-BA03-F871327AC1C7}"/>
                </a:ext>
              </a:extLst>
            </p:cNvPr>
            <p:cNvSpPr/>
            <p:nvPr/>
          </p:nvSpPr>
          <p:spPr>
            <a:xfrm>
              <a:off x="7286835" y="3750965"/>
              <a:ext cx="140733" cy="79615"/>
            </a:xfrm>
            <a:custGeom>
              <a:avLst/>
              <a:gdLst/>
              <a:ahLst/>
              <a:cxnLst/>
              <a:rect l="l" t="t" r="r" b="b"/>
              <a:pathLst>
                <a:path w="4679" h="2647" extrusionOk="0">
                  <a:moveTo>
                    <a:pt x="4276" y="0"/>
                  </a:moveTo>
                  <a:cubicBezTo>
                    <a:pt x="4247" y="0"/>
                    <a:pt x="4217" y="5"/>
                    <a:pt x="4186" y="15"/>
                  </a:cubicBezTo>
                  <a:cubicBezTo>
                    <a:pt x="2732" y="241"/>
                    <a:pt x="853" y="968"/>
                    <a:pt x="0" y="2321"/>
                  </a:cubicBezTo>
                  <a:cubicBezTo>
                    <a:pt x="0" y="2421"/>
                    <a:pt x="101" y="2647"/>
                    <a:pt x="226" y="2647"/>
                  </a:cubicBezTo>
                  <a:cubicBezTo>
                    <a:pt x="953" y="2421"/>
                    <a:pt x="1579" y="2020"/>
                    <a:pt x="2306" y="1695"/>
                  </a:cubicBezTo>
                  <a:cubicBezTo>
                    <a:pt x="3033" y="1394"/>
                    <a:pt x="3660" y="968"/>
                    <a:pt x="4386" y="542"/>
                  </a:cubicBezTo>
                  <a:cubicBezTo>
                    <a:pt x="4679" y="362"/>
                    <a:pt x="4527" y="0"/>
                    <a:pt x="427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36;p54">
              <a:extLst>
                <a:ext uri="{FF2B5EF4-FFF2-40B4-BE49-F238E27FC236}">
                  <a16:creationId xmlns:a16="http://schemas.microsoft.com/office/drawing/2014/main" id="{8D32E9A1-E103-30CE-8881-63C382894230}"/>
                </a:ext>
              </a:extLst>
            </p:cNvPr>
            <p:cNvSpPr/>
            <p:nvPr/>
          </p:nvSpPr>
          <p:spPr>
            <a:xfrm>
              <a:off x="7232667" y="3892658"/>
              <a:ext cx="147771" cy="77841"/>
            </a:xfrm>
            <a:custGeom>
              <a:avLst/>
              <a:gdLst/>
              <a:ahLst/>
              <a:cxnLst/>
              <a:rect l="l" t="t" r="r" b="b"/>
              <a:pathLst>
                <a:path w="4913" h="2588" extrusionOk="0">
                  <a:moveTo>
                    <a:pt x="4534" y="0"/>
                  </a:moveTo>
                  <a:cubicBezTo>
                    <a:pt x="4496" y="0"/>
                    <a:pt x="4454" y="5"/>
                    <a:pt x="4408" y="16"/>
                  </a:cubicBezTo>
                  <a:cubicBezTo>
                    <a:pt x="3055" y="442"/>
                    <a:pt x="1701" y="843"/>
                    <a:pt x="448" y="1695"/>
                  </a:cubicBezTo>
                  <a:cubicBezTo>
                    <a:pt x="1" y="1951"/>
                    <a:pt x="314" y="2587"/>
                    <a:pt x="741" y="2587"/>
                  </a:cubicBezTo>
                  <a:cubicBezTo>
                    <a:pt x="817" y="2587"/>
                    <a:pt x="896" y="2568"/>
                    <a:pt x="974" y="2522"/>
                  </a:cubicBezTo>
                  <a:cubicBezTo>
                    <a:pt x="2227" y="1996"/>
                    <a:pt x="3481" y="1169"/>
                    <a:pt x="4734" y="543"/>
                  </a:cubicBezTo>
                  <a:cubicBezTo>
                    <a:pt x="4913" y="341"/>
                    <a:pt x="4852" y="0"/>
                    <a:pt x="4534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737;p54">
              <a:extLst>
                <a:ext uri="{FF2B5EF4-FFF2-40B4-BE49-F238E27FC236}">
                  <a16:creationId xmlns:a16="http://schemas.microsoft.com/office/drawing/2014/main" id="{3DBC4BA4-5763-1D33-BE97-C44EBE25CF8C}"/>
                </a:ext>
              </a:extLst>
            </p:cNvPr>
            <p:cNvSpPr/>
            <p:nvPr/>
          </p:nvSpPr>
          <p:spPr>
            <a:xfrm>
              <a:off x="7258954" y="4059736"/>
              <a:ext cx="166599" cy="49778"/>
            </a:xfrm>
            <a:custGeom>
              <a:avLst/>
              <a:gdLst/>
              <a:ahLst/>
              <a:cxnLst/>
              <a:rect l="l" t="t" r="r" b="b"/>
              <a:pathLst>
                <a:path w="5539" h="1655" extrusionOk="0">
                  <a:moveTo>
                    <a:pt x="5213" y="0"/>
                  </a:moveTo>
                  <a:cubicBezTo>
                    <a:pt x="3534" y="100"/>
                    <a:pt x="1454" y="526"/>
                    <a:pt x="0" y="1554"/>
                  </a:cubicBezTo>
                  <a:lnTo>
                    <a:pt x="0" y="1654"/>
                  </a:lnTo>
                  <a:cubicBezTo>
                    <a:pt x="1780" y="1654"/>
                    <a:pt x="3659" y="1028"/>
                    <a:pt x="5313" y="401"/>
                  </a:cubicBezTo>
                  <a:cubicBezTo>
                    <a:pt x="5539" y="301"/>
                    <a:pt x="5414" y="0"/>
                    <a:pt x="521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738;p54">
              <a:extLst>
                <a:ext uri="{FF2B5EF4-FFF2-40B4-BE49-F238E27FC236}">
                  <a16:creationId xmlns:a16="http://schemas.microsoft.com/office/drawing/2014/main" id="{8D79182F-896A-43F8-653C-E57FCC0FED24}"/>
                </a:ext>
              </a:extLst>
            </p:cNvPr>
            <p:cNvSpPr/>
            <p:nvPr/>
          </p:nvSpPr>
          <p:spPr>
            <a:xfrm>
              <a:off x="7415745" y="3946255"/>
              <a:ext cx="122024" cy="57177"/>
            </a:xfrm>
            <a:custGeom>
              <a:avLst/>
              <a:gdLst/>
              <a:ahLst/>
              <a:cxnLst/>
              <a:rect l="l" t="t" r="r" b="b"/>
              <a:pathLst>
                <a:path w="4057" h="1901" extrusionOk="0">
                  <a:moveTo>
                    <a:pt x="3638" y="0"/>
                  </a:moveTo>
                  <a:cubicBezTo>
                    <a:pt x="3613" y="0"/>
                    <a:pt x="3586" y="5"/>
                    <a:pt x="3559" y="14"/>
                  </a:cubicBezTo>
                  <a:cubicBezTo>
                    <a:pt x="2506" y="314"/>
                    <a:pt x="953" y="640"/>
                    <a:pt x="100" y="1467"/>
                  </a:cubicBezTo>
                  <a:cubicBezTo>
                    <a:pt x="0" y="1568"/>
                    <a:pt x="100" y="1793"/>
                    <a:pt x="326" y="1893"/>
                  </a:cubicBezTo>
                  <a:cubicBezTo>
                    <a:pt x="382" y="1898"/>
                    <a:pt x="438" y="1901"/>
                    <a:pt x="495" y="1901"/>
                  </a:cubicBezTo>
                  <a:cubicBezTo>
                    <a:pt x="1589" y="1901"/>
                    <a:pt x="2878" y="1016"/>
                    <a:pt x="3760" y="540"/>
                  </a:cubicBezTo>
                  <a:cubicBezTo>
                    <a:pt x="4056" y="426"/>
                    <a:pt x="3896" y="0"/>
                    <a:pt x="363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39;p54">
              <a:extLst>
                <a:ext uri="{FF2B5EF4-FFF2-40B4-BE49-F238E27FC236}">
                  <a16:creationId xmlns:a16="http://schemas.microsoft.com/office/drawing/2014/main" id="{C3E0E848-C68E-FB2A-9C90-A858710FB3E5}"/>
                </a:ext>
              </a:extLst>
            </p:cNvPr>
            <p:cNvSpPr/>
            <p:nvPr/>
          </p:nvSpPr>
          <p:spPr>
            <a:xfrm>
              <a:off x="7359201" y="4118656"/>
              <a:ext cx="134116" cy="56756"/>
            </a:xfrm>
            <a:custGeom>
              <a:avLst/>
              <a:gdLst/>
              <a:ahLst/>
              <a:cxnLst/>
              <a:rect l="l" t="t" r="r" b="b"/>
              <a:pathLst>
                <a:path w="4459" h="1887" extrusionOk="0">
                  <a:moveTo>
                    <a:pt x="4169" y="1"/>
                  </a:moveTo>
                  <a:cubicBezTo>
                    <a:pt x="4142" y="1"/>
                    <a:pt x="4114" y="7"/>
                    <a:pt x="4086" y="21"/>
                  </a:cubicBezTo>
                  <a:cubicBezTo>
                    <a:pt x="3334" y="121"/>
                    <a:pt x="2607" y="322"/>
                    <a:pt x="1880" y="648"/>
                  </a:cubicBezTo>
                  <a:cubicBezTo>
                    <a:pt x="1579" y="748"/>
                    <a:pt x="1254" y="848"/>
                    <a:pt x="1053" y="948"/>
                  </a:cubicBezTo>
                  <a:cubicBezTo>
                    <a:pt x="962" y="1062"/>
                    <a:pt x="331" y="1488"/>
                    <a:pt x="143" y="1488"/>
                  </a:cubicBezTo>
                  <a:cubicBezTo>
                    <a:pt x="124" y="1488"/>
                    <a:pt x="110" y="1484"/>
                    <a:pt x="101" y="1475"/>
                  </a:cubicBezTo>
                  <a:cubicBezTo>
                    <a:pt x="0" y="1475"/>
                    <a:pt x="0" y="1575"/>
                    <a:pt x="0" y="1575"/>
                  </a:cubicBezTo>
                  <a:cubicBezTo>
                    <a:pt x="94" y="1821"/>
                    <a:pt x="351" y="1886"/>
                    <a:pt x="630" y="1886"/>
                  </a:cubicBezTo>
                  <a:cubicBezTo>
                    <a:pt x="948" y="1886"/>
                    <a:pt x="1294" y="1800"/>
                    <a:pt x="1454" y="1800"/>
                  </a:cubicBezTo>
                  <a:cubicBezTo>
                    <a:pt x="2507" y="1475"/>
                    <a:pt x="3559" y="948"/>
                    <a:pt x="4286" y="322"/>
                  </a:cubicBezTo>
                  <a:cubicBezTo>
                    <a:pt x="4459" y="236"/>
                    <a:pt x="4334" y="1"/>
                    <a:pt x="4169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740;p54">
              <a:extLst>
                <a:ext uri="{FF2B5EF4-FFF2-40B4-BE49-F238E27FC236}">
                  <a16:creationId xmlns:a16="http://schemas.microsoft.com/office/drawing/2014/main" id="{9C8E5539-6048-50A7-61DF-FE3734DA5A6C}"/>
                </a:ext>
              </a:extLst>
            </p:cNvPr>
            <p:cNvSpPr/>
            <p:nvPr/>
          </p:nvSpPr>
          <p:spPr>
            <a:xfrm>
              <a:off x="7582342" y="3980242"/>
              <a:ext cx="134356" cy="95346"/>
            </a:xfrm>
            <a:custGeom>
              <a:avLst/>
              <a:gdLst/>
              <a:ahLst/>
              <a:cxnLst/>
              <a:rect l="l" t="t" r="r" b="b"/>
              <a:pathLst>
                <a:path w="4467" h="3170" extrusionOk="0">
                  <a:moveTo>
                    <a:pt x="4293" y="0"/>
                  </a:moveTo>
                  <a:cubicBezTo>
                    <a:pt x="4262" y="0"/>
                    <a:pt x="4226" y="11"/>
                    <a:pt x="4186" y="37"/>
                  </a:cubicBezTo>
                  <a:cubicBezTo>
                    <a:pt x="3434" y="538"/>
                    <a:pt x="2707" y="1064"/>
                    <a:pt x="1980" y="1590"/>
                  </a:cubicBezTo>
                  <a:cubicBezTo>
                    <a:pt x="1353" y="2017"/>
                    <a:pt x="627" y="2317"/>
                    <a:pt x="100" y="2944"/>
                  </a:cubicBezTo>
                  <a:cubicBezTo>
                    <a:pt x="0" y="3044"/>
                    <a:pt x="0" y="3169"/>
                    <a:pt x="100" y="3169"/>
                  </a:cubicBezTo>
                  <a:cubicBezTo>
                    <a:pt x="1779" y="3169"/>
                    <a:pt x="3434" y="1490"/>
                    <a:pt x="4386" y="337"/>
                  </a:cubicBezTo>
                  <a:cubicBezTo>
                    <a:pt x="4466" y="177"/>
                    <a:pt x="4418" y="0"/>
                    <a:pt x="429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741;p54">
              <a:extLst>
                <a:ext uri="{FF2B5EF4-FFF2-40B4-BE49-F238E27FC236}">
                  <a16:creationId xmlns:a16="http://schemas.microsoft.com/office/drawing/2014/main" id="{64D358CC-05CA-2091-DC88-BAD0F66F8613}"/>
                </a:ext>
              </a:extLst>
            </p:cNvPr>
            <p:cNvSpPr/>
            <p:nvPr/>
          </p:nvSpPr>
          <p:spPr>
            <a:xfrm>
              <a:off x="7441431" y="3804352"/>
              <a:ext cx="127318" cy="61298"/>
            </a:xfrm>
            <a:custGeom>
              <a:avLst/>
              <a:gdLst/>
              <a:ahLst/>
              <a:cxnLst/>
              <a:rect l="l" t="t" r="r" b="b"/>
              <a:pathLst>
                <a:path w="4233" h="2038" extrusionOk="0">
                  <a:moveTo>
                    <a:pt x="4033" y="1"/>
                  </a:moveTo>
                  <a:cubicBezTo>
                    <a:pt x="4010" y="1"/>
                    <a:pt x="3985" y="6"/>
                    <a:pt x="3958" y="20"/>
                  </a:cubicBezTo>
                  <a:cubicBezTo>
                    <a:pt x="2605" y="546"/>
                    <a:pt x="1452" y="1173"/>
                    <a:pt x="99" y="1900"/>
                  </a:cubicBezTo>
                  <a:cubicBezTo>
                    <a:pt x="0" y="1900"/>
                    <a:pt x="56" y="2038"/>
                    <a:pt x="181" y="2038"/>
                  </a:cubicBezTo>
                  <a:cubicBezTo>
                    <a:pt x="215" y="2038"/>
                    <a:pt x="255" y="2027"/>
                    <a:pt x="299" y="2000"/>
                  </a:cubicBezTo>
                  <a:cubicBezTo>
                    <a:pt x="1552" y="1499"/>
                    <a:pt x="2805" y="972"/>
                    <a:pt x="4058" y="245"/>
                  </a:cubicBezTo>
                  <a:cubicBezTo>
                    <a:pt x="4232" y="245"/>
                    <a:pt x="4180" y="1"/>
                    <a:pt x="4033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42;p54">
              <a:extLst>
                <a:ext uri="{FF2B5EF4-FFF2-40B4-BE49-F238E27FC236}">
                  <a16:creationId xmlns:a16="http://schemas.microsoft.com/office/drawing/2014/main" id="{84BBE3E6-6557-5628-B10E-DAC73998D9C5}"/>
                </a:ext>
              </a:extLst>
            </p:cNvPr>
            <p:cNvSpPr/>
            <p:nvPr/>
          </p:nvSpPr>
          <p:spPr>
            <a:xfrm>
              <a:off x="7466245" y="3669998"/>
              <a:ext cx="194511" cy="97271"/>
            </a:xfrm>
            <a:custGeom>
              <a:avLst/>
              <a:gdLst/>
              <a:ahLst/>
              <a:cxnLst/>
              <a:rect l="l" t="t" r="r" b="b"/>
              <a:pathLst>
                <a:path w="6467" h="3234" extrusionOk="0">
                  <a:moveTo>
                    <a:pt x="5940" y="1"/>
                  </a:moveTo>
                  <a:cubicBezTo>
                    <a:pt x="3534" y="427"/>
                    <a:pt x="1780" y="1354"/>
                    <a:pt x="0" y="3133"/>
                  </a:cubicBezTo>
                  <a:cubicBezTo>
                    <a:pt x="0" y="3133"/>
                    <a:pt x="0" y="3234"/>
                    <a:pt x="101" y="3234"/>
                  </a:cubicBezTo>
                  <a:cubicBezTo>
                    <a:pt x="2081" y="2306"/>
                    <a:pt x="4061" y="1354"/>
                    <a:pt x="6166" y="527"/>
                  </a:cubicBezTo>
                  <a:cubicBezTo>
                    <a:pt x="6467" y="427"/>
                    <a:pt x="6366" y="1"/>
                    <a:pt x="594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743;p54">
              <a:extLst>
                <a:ext uri="{FF2B5EF4-FFF2-40B4-BE49-F238E27FC236}">
                  <a16:creationId xmlns:a16="http://schemas.microsoft.com/office/drawing/2014/main" id="{FCCD7252-AF0B-BBF5-55F4-0C71079355F0}"/>
                </a:ext>
              </a:extLst>
            </p:cNvPr>
            <p:cNvSpPr/>
            <p:nvPr/>
          </p:nvSpPr>
          <p:spPr>
            <a:xfrm>
              <a:off x="7563484" y="3823782"/>
              <a:ext cx="137965" cy="73570"/>
            </a:xfrm>
            <a:custGeom>
              <a:avLst/>
              <a:gdLst/>
              <a:ahLst/>
              <a:cxnLst/>
              <a:rect l="l" t="t" r="r" b="b"/>
              <a:pathLst>
                <a:path w="4587" h="2446" extrusionOk="0">
                  <a:moveTo>
                    <a:pt x="3960" y="0"/>
                  </a:moveTo>
                  <a:cubicBezTo>
                    <a:pt x="3033" y="101"/>
                    <a:pt x="2181" y="426"/>
                    <a:pt x="1454" y="853"/>
                  </a:cubicBezTo>
                  <a:cubicBezTo>
                    <a:pt x="828" y="1153"/>
                    <a:pt x="0" y="1579"/>
                    <a:pt x="0" y="2206"/>
                  </a:cubicBezTo>
                  <a:cubicBezTo>
                    <a:pt x="0" y="2306"/>
                    <a:pt x="101" y="2406"/>
                    <a:pt x="101" y="2406"/>
                  </a:cubicBezTo>
                  <a:cubicBezTo>
                    <a:pt x="184" y="2433"/>
                    <a:pt x="268" y="2445"/>
                    <a:pt x="352" y="2445"/>
                  </a:cubicBezTo>
                  <a:cubicBezTo>
                    <a:pt x="895" y="2445"/>
                    <a:pt x="1438" y="1940"/>
                    <a:pt x="1980" y="1680"/>
                  </a:cubicBezTo>
                  <a:cubicBezTo>
                    <a:pt x="2707" y="1354"/>
                    <a:pt x="3434" y="953"/>
                    <a:pt x="4186" y="627"/>
                  </a:cubicBezTo>
                  <a:cubicBezTo>
                    <a:pt x="4587" y="426"/>
                    <a:pt x="4286" y="0"/>
                    <a:pt x="396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744;p54">
              <a:extLst>
                <a:ext uri="{FF2B5EF4-FFF2-40B4-BE49-F238E27FC236}">
                  <a16:creationId xmlns:a16="http://schemas.microsoft.com/office/drawing/2014/main" id="{47C8722F-DA91-F7BF-66D4-A1D28A983844}"/>
                </a:ext>
              </a:extLst>
            </p:cNvPr>
            <p:cNvSpPr/>
            <p:nvPr/>
          </p:nvSpPr>
          <p:spPr>
            <a:xfrm>
              <a:off x="7604178" y="3927186"/>
              <a:ext cx="77600" cy="41357"/>
            </a:xfrm>
            <a:custGeom>
              <a:avLst/>
              <a:gdLst/>
              <a:ahLst/>
              <a:cxnLst/>
              <a:rect l="l" t="t" r="r" b="b"/>
              <a:pathLst>
                <a:path w="2580" h="1375" extrusionOk="0">
                  <a:moveTo>
                    <a:pt x="2384" y="1"/>
                  </a:moveTo>
                  <a:cubicBezTo>
                    <a:pt x="2361" y="1"/>
                    <a:pt x="2335" y="7"/>
                    <a:pt x="2307" y="21"/>
                  </a:cubicBezTo>
                  <a:cubicBezTo>
                    <a:pt x="1454" y="222"/>
                    <a:pt x="828" y="648"/>
                    <a:pt x="101" y="1174"/>
                  </a:cubicBezTo>
                  <a:cubicBezTo>
                    <a:pt x="1" y="1174"/>
                    <a:pt x="101" y="1374"/>
                    <a:pt x="201" y="1374"/>
                  </a:cubicBezTo>
                  <a:cubicBezTo>
                    <a:pt x="953" y="948"/>
                    <a:pt x="1680" y="648"/>
                    <a:pt x="2407" y="322"/>
                  </a:cubicBezTo>
                  <a:cubicBezTo>
                    <a:pt x="2579" y="236"/>
                    <a:pt x="2529" y="1"/>
                    <a:pt x="2384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745;p54">
              <a:extLst>
                <a:ext uri="{FF2B5EF4-FFF2-40B4-BE49-F238E27FC236}">
                  <a16:creationId xmlns:a16="http://schemas.microsoft.com/office/drawing/2014/main" id="{CB1213C4-1DF6-3D68-C00B-D195E8B3BFDF}"/>
                </a:ext>
              </a:extLst>
            </p:cNvPr>
            <p:cNvSpPr/>
            <p:nvPr/>
          </p:nvSpPr>
          <p:spPr>
            <a:xfrm>
              <a:off x="6432769" y="3535073"/>
              <a:ext cx="37717" cy="153064"/>
            </a:xfrm>
            <a:custGeom>
              <a:avLst/>
              <a:gdLst/>
              <a:ahLst/>
              <a:cxnLst/>
              <a:rect l="l" t="t" r="r" b="b"/>
              <a:pathLst>
                <a:path w="1254" h="5089" extrusionOk="0">
                  <a:moveTo>
                    <a:pt x="1053" y="0"/>
                  </a:moveTo>
                  <a:cubicBezTo>
                    <a:pt x="201" y="1680"/>
                    <a:pt x="0" y="3233"/>
                    <a:pt x="101" y="5013"/>
                  </a:cubicBezTo>
                  <a:cubicBezTo>
                    <a:pt x="151" y="5063"/>
                    <a:pt x="201" y="5088"/>
                    <a:pt x="238" y="5088"/>
                  </a:cubicBezTo>
                  <a:cubicBezTo>
                    <a:pt x="276" y="5088"/>
                    <a:pt x="301" y="5063"/>
                    <a:pt x="301" y="5013"/>
                  </a:cubicBezTo>
                  <a:cubicBezTo>
                    <a:pt x="301" y="3334"/>
                    <a:pt x="727" y="1680"/>
                    <a:pt x="1253" y="101"/>
                  </a:cubicBezTo>
                  <a:cubicBezTo>
                    <a:pt x="1253" y="0"/>
                    <a:pt x="1153" y="0"/>
                    <a:pt x="1053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746;p54">
              <a:extLst>
                <a:ext uri="{FF2B5EF4-FFF2-40B4-BE49-F238E27FC236}">
                  <a16:creationId xmlns:a16="http://schemas.microsoft.com/office/drawing/2014/main" id="{6EA29C1B-ED4D-9CEE-3EA5-15E4AC3CE647}"/>
                </a:ext>
              </a:extLst>
            </p:cNvPr>
            <p:cNvSpPr/>
            <p:nvPr/>
          </p:nvSpPr>
          <p:spPr>
            <a:xfrm>
              <a:off x="6467448" y="3625093"/>
              <a:ext cx="26558" cy="63794"/>
            </a:xfrm>
            <a:custGeom>
              <a:avLst/>
              <a:gdLst/>
              <a:ahLst/>
              <a:cxnLst/>
              <a:rect l="l" t="t" r="r" b="b"/>
              <a:pathLst>
                <a:path w="883" h="2121" extrusionOk="0">
                  <a:moveTo>
                    <a:pt x="729" y="0"/>
                  </a:moveTo>
                  <a:cubicBezTo>
                    <a:pt x="657" y="0"/>
                    <a:pt x="572" y="50"/>
                    <a:pt x="526" y="140"/>
                  </a:cubicBezTo>
                  <a:cubicBezTo>
                    <a:pt x="301" y="767"/>
                    <a:pt x="0" y="1393"/>
                    <a:pt x="201" y="2020"/>
                  </a:cubicBezTo>
                  <a:cubicBezTo>
                    <a:pt x="301" y="2120"/>
                    <a:pt x="301" y="2120"/>
                    <a:pt x="401" y="2120"/>
                  </a:cubicBezTo>
                  <a:cubicBezTo>
                    <a:pt x="727" y="1494"/>
                    <a:pt x="727" y="867"/>
                    <a:pt x="827" y="240"/>
                  </a:cubicBezTo>
                  <a:cubicBezTo>
                    <a:pt x="882" y="75"/>
                    <a:pt x="816" y="0"/>
                    <a:pt x="729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747;p54">
              <a:extLst>
                <a:ext uri="{FF2B5EF4-FFF2-40B4-BE49-F238E27FC236}">
                  <a16:creationId xmlns:a16="http://schemas.microsoft.com/office/drawing/2014/main" id="{813D195F-385F-CD38-AF89-AFEBDA53333E}"/>
                </a:ext>
              </a:extLst>
            </p:cNvPr>
            <p:cNvSpPr/>
            <p:nvPr/>
          </p:nvSpPr>
          <p:spPr>
            <a:xfrm>
              <a:off x="6690559" y="3587346"/>
              <a:ext cx="119137" cy="126416"/>
            </a:xfrm>
            <a:custGeom>
              <a:avLst/>
              <a:gdLst/>
              <a:ahLst/>
              <a:cxnLst/>
              <a:rect l="l" t="t" r="r" b="b"/>
              <a:pathLst>
                <a:path w="3961" h="4203" extrusionOk="0">
                  <a:moveTo>
                    <a:pt x="3846" y="0"/>
                  </a:moveTo>
                  <a:cubicBezTo>
                    <a:pt x="3819" y="0"/>
                    <a:pt x="3790" y="12"/>
                    <a:pt x="3760" y="42"/>
                  </a:cubicBezTo>
                  <a:cubicBezTo>
                    <a:pt x="2382" y="1195"/>
                    <a:pt x="1129" y="2548"/>
                    <a:pt x="1" y="4102"/>
                  </a:cubicBezTo>
                  <a:cubicBezTo>
                    <a:pt x="1" y="4202"/>
                    <a:pt x="101" y="4202"/>
                    <a:pt x="101" y="4202"/>
                  </a:cubicBezTo>
                  <a:cubicBezTo>
                    <a:pt x="1254" y="2749"/>
                    <a:pt x="2507" y="1395"/>
                    <a:pt x="3961" y="142"/>
                  </a:cubicBezTo>
                  <a:cubicBezTo>
                    <a:pt x="3961" y="71"/>
                    <a:pt x="3911" y="0"/>
                    <a:pt x="3846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748;p54">
              <a:extLst>
                <a:ext uri="{FF2B5EF4-FFF2-40B4-BE49-F238E27FC236}">
                  <a16:creationId xmlns:a16="http://schemas.microsoft.com/office/drawing/2014/main" id="{CBFB3CD0-569B-1853-A3B6-A637ED80591E}"/>
                </a:ext>
              </a:extLst>
            </p:cNvPr>
            <p:cNvSpPr/>
            <p:nvPr/>
          </p:nvSpPr>
          <p:spPr>
            <a:xfrm>
              <a:off x="6732156" y="3637575"/>
              <a:ext cx="64215" cy="68396"/>
            </a:xfrm>
            <a:custGeom>
              <a:avLst/>
              <a:gdLst/>
              <a:ahLst/>
              <a:cxnLst/>
              <a:rect l="l" t="t" r="r" b="b"/>
              <a:pathLst>
                <a:path w="2135" h="2274" extrusionOk="0">
                  <a:moveTo>
                    <a:pt x="1911" y="1"/>
                  </a:moveTo>
                  <a:cubicBezTo>
                    <a:pt x="1889" y="1"/>
                    <a:pt x="1868" y="8"/>
                    <a:pt x="1851" y="26"/>
                  </a:cubicBezTo>
                  <a:cubicBezTo>
                    <a:pt x="1224" y="653"/>
                    <a:pt x="598" y="1404"/>
                    <a:pt x="71" y="2131"/>
                  </a:cubicBezTo>
                  <a:cubicBezTo>
                    <a:pt x="1" y="2202"/>
                    <a:pt x="30" y="2273"/>
                    <a:pt x="89" y="2273"/>
                  </a:cubicBezTo>
                  <a:cubicBezTo>
                    <a:pt x="113" y="2273"/>
                    <a:pt x="142" y="2261"/>
                    <a:pt x="172" y="2231"/>
                  </a:cubicBezTo>
                  <a:cubicBezTo>
                    <a:pt x="798" y="1605"/>
                    <a:pt x="1425" y="978"/>
                    <a:pt x="2051" y="252"/>
                  </a:cubicBezTo>
                  <a:cubicBezTo>
                    <a:pt x="2134" y="169"/>
                    <a:pt x="2012" y="1"/>
                    <a:pt x="1911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749;p54">
              <a:extLst>
                <a:ext uri="{FF2B5EF4-FFF2-40B4-BE49-F238E27FC236}">
                  <a16:creationId xmlns:a16="http://schemas.microsoft.com/office/drawing/2014/main" id="{2A0F158A-7C22-BDCA-ED62-28472F36254E}"/>
                </a:ext>
              </a:extLst>
            </p:cNvPr>
            <p:cNvSpPr/>
            <p:nvPr/>
          </p:nvSpPr>
          <p:spPr>
            <a:xfrm>
              <a:off x="6713297" y="3405561"/>
              <a:ext cx="161576" cy="146628"/>
            </a:xfrm>
            <a:custGeom>
              <a:avLst/>
              <a:gdLst/>
              <a:ahLst/>
              <a:cxnLst/>
              <a:rect l="l" t="t" r="r" b="b"/>
              <a:pathLst>
                <a:path w="5372" h="4875" extrusionOk="0">
                  <a:moveTo>
                    <a:pt x="5160" y="1"/>
                  </a:moveTo>
                  <a:cubicBezTo>
                    <a:pt x="5137" y="1"/>
                    <a:pt x="5112" y="7"/>
                    <a:pt x="5084" y="21"/>
                  </a:cubicBezTo>
                  <a:cubicBezTo>
                    <a:pt x="3104" y="1274"/>
                    <a:pt x="1325" y="2727"/>
                    <a:pt x="72" y="4732"/>
                  </a:cubicBezTo>
                  <a:cubicBezTo>
                    <a:pt x="1" y="4803"/>
                    <a:pt x="80" y="4874"/>
                    <a:pt x="169" y="4874"/>
                  </a:cubicBezTo>
                  <a:cubicBezTo>
                    <a:pt x="205" y="4874"/>
                    <a:pt x="243" y="4862"/>
                    <a:pt x="272" y="4833"/>
                  </a:cubicBezTo>
                  <a:cubicBezTo>
                    <a:pt x="1851" y="3254"/>
                    <a:pt x="3405" y="1700"/>
                    <a:pt x="5285" y="447"/>
                  </a:cubicBezTo>
                  <a:cubicBezTo>
                    <a:pt x="5371" y="252"/>
                    <a:pt x="5308" y="1"/>
                    <a:pt x="516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750;p54">
              <a:extLst>
                <a:ext uri="{FF2B5EF4-FFF2-40B4-BE49-F238E27FC236}">
                  <a16:creationId xmlns:a16="http://schemas.microsoft.com/office/drawing/2014/main" id="{D9F82907-28B3-76FF-DDF3-C511005FF1ED}"/>
                </a:ext>
              </a:extLst>
            </p:cNvPr>
            <p:cNvSpPr/>
            <p:nvPr/>
          </p:nvSpPr>
          <p:spPr>
            <a:xfrm>
              <a:off x="6747104" y="3699744"/>
              <a:ext cx="167682" cy="152703"/>
            </a:xfrm>
            <a:custGeom>
              <a:avLst/>
              <a:gdLst/>
              <a:ahLst/>
              <a:cxnLst/>
              <a:rect l="l" t="t" r="r" b="b"/>
              <a:pathLst>
                <a:path w="5575" h="5077" extrusionOk="0">
                  <a:moveTo>
                    <a:pt x="5242" y="0"/>
                  </a:moveTo>
                  <a:cubicBezTo>
                    <a:pt x="5198" y="0"/>
                    <a:pt x="5153" y="19"/>
                    <a:pt x="5113" y="64"/>
                  </a:cubicBezTo>
                  <a:cubicBezTo>
                    <a:pt x="2807" y="992"/>
                    <a:pt x="928" y="2671"/>
                    <a:pt x="0" y="4977"/>
                  </a:cubicBezTo>
                  <a:cubicBezTo>
                    <a:pt x="0" y="5077"/>
                    <a:pt x="101" y="5077"/>
                    <a:pt x="101" y="5077"/>
                  </a:cubicBezTo>
                  <a:cubicBezTo>
                    <a:pt x="1655" y="3297"/>
                    <a:pt x="3334" y="1618"/>
                    <a:pt x="5314" y="465"/>
                  </a:cubicBezTo>
                  <a:cubicBezTo>
                    <a:pt x="5574" y="305"/>
                    <a:pt x="5418" y="0"/>
                    <a:pt x="5242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751;p54">
              <a:extLst>
                <a:ext uri="{FF2B5EF4-FFF2-40B4-BE49-F238E27FC236}">
                  <a16:creationId xmlns:a16="http://schemas.microsoft.com/office/drawing/2014/main" id="{08C44720-AEAD-D1BD-99EC-47B3C2E1B7A4}"/>
                </a:ext>
              </a:extLst>
            </p:cNvPr>
            <p:cNvSpPr/>
            <p:nvPr/>
          </p:nvSpPr>
          <p:spPr>
            <a:xfrm>
              <a:off x="6796851" y="3826218"/>
              <a:ext cx="128160" cy="85781"/>
            </a:xfrm>
            <a:custGeom>
              <a:avLst/>
              <a:gdLst/>
              <a:ahLst/>
              <a:cxnLst/>
              <a:rect l="l" t="t" r="r" b="b"/>
              <a:pathLst>
                <a:path w="4261" h="2852" extrusionOk="0">
                  <a:moveTo>
                    <a:pt x="3947" y="1"/>
                  </a:moveTo>
                  <a:cubicBezTo>
                    <a:pt x="3919" y="1"/>
                    <a:pt x="3890" y="7"/>
                    <a:pt x="3860" y="20"/>
                  </a:cubicBezTo>
                  <a:cubicBezTo>
                    <a:pt x="2607" y="872"/>
                    <a:pt x="1053" y="1599"/>
                    <a:pt x="101" y="2651"/>
                  </a:cubicBezTo>
                  <a:cubicBezTo>
                    <a:pt x="1" y="2752"/>
                    <a:pt x="101" y="2852"/>
                    <a:pt x="226" y="2852"/>
                  </a:cubicBezTo>
                  <a:cubicBezTo>
                    <a:pt x="1680" y="2426"/>
                    <a:pt x="2933" y="1273"/>
                    <a:pt x="4086" y="345"/>
                  </a:cubicBezTo>
                  <a:cubicBezTo>
                    <a:pt x="4260" y="258"/>
                    <a:pt x="4131" y="1"/>
                    <a:pt x="3947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752;p54">
              <a:extLst>
                <a:ext uri="{FF2B5EF4-FFF2-40B4-BE49-F238E27FC236}">
                  <a16:creationId xmlns:a16="http://schemas.microsoft.com/office/drawing/2014/main" id="{D0FD831C-CA82-700E-BCA5-C480D6D5D5B3}"/>
                </a:ext>
              </a:extLst>
            </p:cNvPr>
            <p:cNvSpPr/>
            <p:nvPr/>
          </p:nvSpPr>
          <p:spPr>
            <a:xfrm>
              <a:off x="6577500" y="3747145"/>
              <a:ext cx="83555" cy="121152"/>
            </a:xfrm>
            <a:custGeom>
              <a:avLst/>
              <a:gdLst/>
              <a:ahLst/>
              <a:cxnLst/>
              <a:rect l="l" t="t" r="r" b="b"/>
              <a:pathLst>
                <a:path w="2778" h="4028" extrusionOk="0">
                  <a:moveTo>
                    <a:pt x="2690" y="1"/>
                  </a:moveTo>
                  <a:cubicBezTo>
                    <a:pt x="2666" y="1"/>
                    <a:pt x="2636" y="13"/>
                    <a:pt x="2607" y="42"/>
                  </a:cubicBezTo>
                  <a:cubicBezTo>
                    <a:pt x="1554" y="1195"/>
                    <a:pt x="827" y="2548"/>
                    <a:pt x="0" y="3902"/>
                  </a:cubicBezTo>
                  <a:cubicBezTo>
                    <a:pt x="0" y="4027"/>
                    <a:pt x="101" y="4027"/>
                    <a:pt x="101" y="4027"/>
                  </a:cubicBezTo>
                  <a:cubicBezTo>
                    <a:pt x="928" y="2649"/>
                    <a:pt x="1880" y="1396"/>
                    <a:pt x="2707" y="142"/>
                  </a:cubicBezTo>
                  <a:cubicBezTo>
                    <a:pt x="2778" y="72"/>
                    <a:pt x="2749" y="1"/>
                    <a:pt x="269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753;p54">
              <a:extLst>
                <a:ext uri="{FF2B5EF4-FFF2-40B4-BE49-F238E27FC236}">
                  <a16:creationId xmlns:a16="http://schemas.microsoft.com/office/drawing/2014/main" id="{9CA066E2-B47A-2B22-7645-229F7BE48C54}"/>
                </a:ext>
              </a:extLst>
            </p:cNvPr>
            <p:cNvSpPr/>
            <p:nvPr/>
          </p:nvSpPr>
          <p:spPr>
            <a:xfrm>
              <a:off x="6580507" y="3845076"/>
              <a:ext cx="61809" cy="69960"/>
            </a:xfrm>
            <a:custGeom>
              <a:avLst/>
              <a:gdLst/>
              <a:ahLst/>
              <a:cxnLst/>
              <a:rect l="l" t="t" r="r" b="b"/>
              <a:pathLst>
                <a:path w="2055" h="2326" extrusionOk="0">
                  <a:moveTo>
                    <a:pt x="1741" y="0"/>
                  </a:moveTo>
                  <a:cubicBezTo>
                    <a:pt x="1713" y="0"/>
                    <a:pt x="1684" y="6"/>
                    <a:pt x="1655" y="19"/>
                  </a:cubicBezTo>
                  <a:cubicBezTo>
                    <a:pt x="928" y="646"/>
                    <a:pt x="301" y="1272"/>
                    <a:pt x="1" y="2225"/>
                  </a:cubicBezTo>
                  <a:cubicBezTo>
                    <a:pt x="1" y="2325"/>
                    <a:pt x="101" y="2325"/>
                    <a:pt x="101" y="2325"/>
                  </a:cubicBezTo>
                  <a:cubicBezTo>
                    <a:pt x="727" y="1598"/>
                    <a:pt x="1254" y="972"/>
                    <a:pt x="1880" y="345"/>
                  </a:cubicBezTo>
                  <a:cubicBezTo>
                    <a:pt x="2055" y="258"/>
                    <a:pt x="1926" y="0"/>
                    <a:pt x="1741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754;p54">
              <a:extLst>
                <a:ext uri="{FF2B5EF4-FFF2-40B4-BE49-F238E27FC236}">
                  <a16:creationId xmlns:a16="http://schemas.microsoft.com/office/drawing/2014/main" id="{11835813-0606-D2C7-6D3C-EBC9E71C07F0}"/>
                </a:ext>
              </a:extLst>
            </p:cNvPr>
            <p:cNvSpPr/>
            <p:nvPr/>
          </p:nvSpPr>
          <p:spPr>
            <a:xfrm>
              <a:off x="7224275" y="3613453"/>
              <a:ext cx="107076" cy="60847"/>
            </a:xfrm>
            <a:custGeom>
              <a:avLst/>
              <a:gdLst/>
              <a:ahLst/>
              <a:cxnLst/>
              <a:rect l="l" t="t" r="r" b="b"/>
              <a:pathLst>
                <a:path w="3560" h="2023" extrusionOk="0">
                  <a:moveTo>
                    <a:pt x="3334" y="1"/>
                  </a:moveTo>
                  <a:cubicBezTo>
                    <a:pt x="2181" y="627"/>
                    <a:pt x="1053" y="1254"/>
                    <a:pt x="0" y="1881"/>
                  </a:cubicBezTo>
                  <a:cubicBezTo>
                    <a:pt x="0" y="1951"/>
                    <a:pt x="0" y="2022"/>
                    <a:pt x="36" y="2022"/>
                  </a:cubicBezTo>
                  <a:cubicBezTo>
                    <a:pt x="50" y="2022"/>
                    <a:pt x="71" y="2010"/>
                    <a:pt x="100" y="1981"/>
                  </a:cubicBezTo>
                  <a:cubicBezTo>
                    <a:pt x="1153" y="1354"/>
                    <a:pt x="2306" y="728"/>
                    <a:pt x="3434" y="201"/>
                  </a:cubicBezTo>
                  <a:cubicBezTo>
                    <a:pt x="3559" y="101"/>
                    <a:pt x="3434" y="1"/>
                    <a:pt x="3334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755;p54">
              <a:extLst>
                <a:ext uri="{FF2B5EF4-FFF2-40B4-BE49-F238E27FC236}">
                  <a16:creationId xmlns:a16="http://schemas.microsoft.com/office/drawing/2014/main" id="{D83DA5D0-1130-F82F-A640-400BAC33B705}"/>
                </a:ext>
              </a:extLst>
            </p:cNvPr>
            <p:cNvSpPr/>
            <p:nvPr/>
          </p:nvSpPr>
          <p:spPr>
            <a:xfrm>
              <a:off x="7237690" y="3663351"/>
              <a:ext cx="80006" cy="45206"/>
            </a:xfrm>
            <a:custGeom>
              <a:avLst/>
              <a:gdLst/>
              <a:ahLst/>
              <a:cxnLst/>
              <a:rect l="l" t="t" r="r" b="b"/>
              <a:pathLst>
                <a:path w="2660" h="1503" extrusionOk="0">
                  <a:moveTo>
                    <a:pt x="2353" y="1"/>
                  </a:moveTo>
                  <a:cubicBezTo>
                    <a:pt x="2323" y="1"/>
                    <a:pt x="2292" y="7"/>
                    <a:pt x="2261" y="21"/>
                  </a:cubicBezTo>
                  <a:cubicBezTo>
                    <a:pt x="1534" y="422"/>
                    <a:pt x="807" y="848"/>
                    <a:pt x="81" y="1374"/>
                  </a:cubicBezTo>
                  <a:cubicBezTo>
                    <a:pt x="0" y="1374"/>
                    <a:pt x="48" y="1503"/>
                    <a:pt x="122" y="1503"/>
                  </a:cubicBezTo>
                  <a:cubicBezTo>
                    <a:pt x="141" y="1503"/>
                    <a:pt x="161" y="1495"/>
                    <a:pt x="181" y="1475"/>
                  </a:cubicBezTo>
                  <a:cubicBezTo>
                    <a:pt x="1008" y="1174"/>
                    <a:pt x="1735" y="748"/>
                    <a:pt x="2487" y="322"/>
                  </a:cubicBezTo>
                  <a:cubicBezTo>
                    <a:pt x="2659" y="236"/>
                    <a:pt x="2535" y="1"/>
                    <a:pt x="2353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756;p54">
              <a:extLst>
                <a:ext uri="{FF2B5EF4-FFF2-40B4-BE49-F238E27FC236}">
                  <a16:creationId xmlns:a16="http://schemas.microsoft.com/office/drawing/2014/main" id="{FE84355F-4803-FF09-29EF-B947FB66903E}"/>
                </a:ext>
              </a:extLst>
            </p:cNvPr>
            <p:cNvSpPr/>
            <p:nvPr/>
          </p:nvSpPr>
          <p:spPr>
            <a:xfrm>
              <a:off x="7033677" y="3516214"/>
              <a:ext cx="199654" cy="120400"/>
            </a:xfrm>
            <a:custGeom>
              <a:avLst/>
              <a:gdLst/>
              <a:ahLst/>
              <a:cxnLst/>
              <a:rect l="l" t="t" r="r" b="b"/>
              <a:pathLst>
                <a:path w="6638" h="4003" extrusionOk="0">
                  <a:moveTo>
                    <a:pt x="6437" y="1"/>
                  </a:moveTo>
                  <a:cubicBezTo>
                    <a:pt x="4132" y="928"/>
                    <a:pt x="1951" y="2307"/>
                    <a:pt x="72" y="3860"/>
                  </a:cubicBezTo>
                  <a:cubicBezTo>
                    <a:pt x="1" y="3931"/>
                    <a:pt x="30" y="4002"/>
                    <a:pt x="53" y="4002"/>
                  </a:cubicBezTo>
                  <a:cubicBezTo>
                    <a:pt x="63" y="4002"/>
                    <a:pt x="72" y="3990"/>
                    <a:pt x="72" y="3961"/>
                  </a:cubicBezTo>
                  <a:cubicBezTo>
                    <a:pt x="2051" y="2407"/>
                    <a:pt x="4257" y="1154"/>
                    <a:pt x="6538" y="101"/>
                  </a:cubicBezTo>
                  <a:cubicBezTo>
                    <a:pt x="6638" y="101"/>
                    <a:pt x="6538" y="1"/>
                    <a:pt x="6437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757;p54">
              <a:extLst>
                <a:ext uri="{FF2B5EF4-FFF2-40B4-BE49-F238E27FC236}">
                  <a16:creationId xmlns:a16="http://schemas.microsoft.com/office/drawing/2014/main" id="{34A69C6F-2899-C633-14A5-2606C59BCCF9}"/>
                </a:ext>
              </a:extLst>
            </p:cNvPr>
            <p:cNvSpPr/>
            <p:nvPr/>
          </p:nvSpPr>
          <p:spPr>
            <a:xfrm>
              <a:off x="7051633" y="3611438"/>
              <a:ext cx="80728" cy="55583"/>
            </a:xfrm>
            <a:custGeom>
              <a:avLst/>
              <a:gdLst/>
              <a:ahLst/>
              <a:cxnLst/>
              <a:rect l="l" t="t" r="r" b="b"/>
              <a:pathLst>
                <a:path w="2684" h="1848" extrusionOk="0">
                  <a:moveTo>
                    <a:pt x="2533" y="0"/>
                  </a:moveTo>
                  <a:cubicBezTo>
                    <a:pt x="2497" y="0"/>
                    <a:pt x="2455" y="20"/>
                    <a:pt x="2407" y="68"/>
                  </a:cubicBezTo>
                  <a:cubicBezTo>
                    <a:pt x="1555" y="494"/>
                    <a:pt x="828" y="1121"/>
                    <a:pt x="1" y="1647"/>
                  </a:cubicBezTo>
                  <a:cubicBezTo>
                    <a:pt x="1" y="1747"/>
                    <a:pt x="1" y="1847"/>
                    <a:pt x="101" y="1847"/>
                  </a:cubicBezTo>
                  <a:cubicBezTo>
                    <a:pt x="928" y="1321"/>
                    <a:pt x="1780" y="795"/>
                    <a:pt x="2607" y="268"/>
                  </a:cubicBezTo>
                  <a:cubicBezTo>
                    <a:pt x="2683" y="192"/>
                    <a:pt x="2644" y="0"/>
                    <a:pt x="2533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758;p54">
              <a:extLst>
                <a:ext uri="{FF2B5EF4-FFF2-40B4-BE49-F238E27FC236}">
                  <a16:creationId xmlns:a16="http://schemas.microsoft.com/office/drawing/2014/main" id="{222F0F72-1D71-C8C3-061A-D7C2EB402740}"/>
                </a:ext>
              </a:extLst>
            </p:cNvPr>
            <p:cNvSpPr/>
            <p:nvPr/>
          </p:nvSpPr>
          <p:spPr>
            <a:xfrm>
              <a:off x="6992081" y="3389500"/>
              <a:ext cx="127589" cy="71464"/>
            </a:xfrm>
            <a:custGeom>
              <a:avLst/>
              <a:gdLst/>
              <a:ahLst/>
              <a:cxnLst/>
              <a:rect l="l" t="t" r="r" b="b"/>
              <a:pathLst>
                <a:path w="4242" h="2376" extrusionOk="0">
                  <a:moveTo>
                    <a:pt x="4120" y="0"/>
                  </a:moveTo>
                  <a:cubicBezTo>
                    <a:pt x="4101" y="0"/>
                    <a:pt x="4081" y="8"/>
                    <a:pt x="4061" y="28"/>
                  </a:cubicBezTo>
                  <a:cubicBezTo>
                    <a:pt x="2708" y="655"/>
                    <a:pt x="1354" y="1507"/>
                    <a:pt x="1" y="2234"/>
                  </a:cubicBezTo>
                  <a:cubicBezTo>
                    <a:pt x="1" y="2305"/>
                    <a:pt x="1" y="2376"/>
                    <a:pt x="36" y="2376"/>
                  </a:cubicBezTo>
                  <a:cubicBezTo>
                    <a:pt x="51" y="2376"/>
                    <a:pt x="72" y="2363"/>
                    <a:pt x="101" y="2334"/>
                  </a:cubicBezTo>
                  <a:cubicBezTo>
                    <a:pt x="1455" y="1708"/>
                    <a:pt x="2908" y="981"/>
                    <a:pt x="4161" y="129"/>
                  </a:cubicBezTo>
                  <a:cubicBezTo>
                    <a:pt x="4241" y="129"/>
                    <a:pt x="4193" y="0"/>
                    <a:pt x="412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759;p54">
              <a:extLst>
                <a:ext uri="{FF2B5EF4-FFF2-40B4-BE49-F238E27FC236}">
                  <a16:creationId xmlns:a16="http://schemas.microsoft.com/office/drawing/2014/main" id="{0AD7AE4B-AB6B-BDBD-B1B2-1DB1C7772DEA}"/>
                </a:ext>
              </a:extLst>
            </p:cNvPr>
            <p:cNvSpPr/>
            <p:nvPr/>
          </p:nvSpPr>
          <p:spPr>
            <a:xfrm>
              <a:off x="7035813" y="3480693"/>
              <a:ext cx="83856" cy="60426"/>
            </a:xfrm>
            <a:custGeom>
              <a:avLst/>
              <a:gdLst/>
              <a:ahLst/>
              <a:cxnLst/>
              <a:rect l="l" t="t" r="r" b="b"/>
              <a:pathLst>
                <a:path w="2788" h="2009" extrusionOk="0">
                  <a:moveTo>
                    <a:pt x="2666" y="1"/>
                  </a:moveTo>
                  <a:cubicBezTo>
                    <a:pt x="2647" y="1"/>
                    <a:pt x="2627" y="9"/>
                    <a:pt x="2607" y="29"/>
                  </a:cubicBezTo>
                  <a:cubicBezTo>
                    <a:pt x="1780" y="655"/>
                    <a:pt x="828" y="1282"/>
                    <a:pt x="1" y="1909"/>
                  </a:cubicBezTo>
                  <a:lnTo>
                    <a:pt x="1" y="2009"/>
                  </a:lnTo>
                  <a:cubicBezTo>
                    <a:pt x="928" y="1382"/>
                    <a:pt x="1880" y="756"/>
                    <a:pt x="2707" y="129"/>
                  </a:cubicBezTo>
                  <a:cubicBezTo>
                    <a:pt x="2787" y="129"/>
                    <a:pt x="2739" y="1"/>
                    <a:pt x="2666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760;p54">
              <a:extLst>
                <a:ext uri="{FF2B5EF4-FFF2-40B4-BE49-F238E27FC236}">
                  <a16:creationId xmlns:a16="http://schemas.microsoft.com/office/drawing/2014/main" id="{4E89A360-51AA-81F4-1E4C-9615881522B9}"/>
                </a:ext>
              </a:extLst>
            </p:cNvPr>
            <p:cNvSpPr/>
            <p:nvPr/>
          </p:nvSpPr>
          <p:spPr>
            <a:xfrm>
              <a:off x="7192604" y="3965504"/>
              <a:ext cx="169637" cy="68607"/>
            </a:xfrm>
            <a:custGeom>
              <a:avLst/>
              <a:gdLst/>
              <a:ahLst/>
              <a:cxnLst/>
              <a:rect l="l" t="t" r="r" b="b"/>
              <a:pathLst>
                <a:path w="5640" h="2281" extrusionOk="0">
                  <a:moveTo>
                    <a:pt x="5339" y="0"/>
                  </a:moveTo>
                  <a:cubicBezTo>
                    <a:pt x="4487" y="100"/>
                    <a:pt x="3660" y="301"/>
                    <a:pt x="2833" y="727"/>
                  </a:cubicBezTo>
                  <a:cubicBezTo>
                    <a:pt x="1780" y="1153"/>
                    <a:pt x="953" y="1780"/>
                    <a:pt x="1" y="2281"/>
                  </a:cubicBezTo>
                  <a:cubicBezTo>
                    <a:pt x="1981" y="1780"/>
                    <a:pt x="3760" y="1654"/>
                    <a:pt x="5539" y="527"/>
                  </a:cubicBezTo>
                  <a:cubicBezTo>
                    <a:pt x="5640" y="401"/>
                    <a:pt x="5640" y="0"/>
                    <a:pt x="5339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761;p54">
              <a:extLst>
                <a:ext uri="{FF2B5EF4-FFF2-40B4-BE49-F238E27FC236}">
                  <a16:creationId xmlns:a16="http://schemas.microsoft.com/office/drawing/2014/main" id="{CA8C85B4-A8BD-1488-C927-71C673897D56}"/>
                </a:ext>
              </a:extLst>
            </p:cNvPr>
            <p:cNvSpPr/>
            <p:nvPr/>
          </p:nvSpPr>
          <p:spPr>
            <a:xfrm>
              <a:off x="7192604" y="4037870"/>
              <a:ext cx="72397" cy="27912"/>
            </a:xfrm>
            <a:custGeom>
              <a:avLst/>
              <a:gdLst/>
              <a:ahLst/>
              <a:cxnLst/>
              <a:rect l="l" t="t" r="r" b="b"/>
              <a:pathLst>
                <a:path w="2407" h="928" extrusionOk="0">
                  <a:moveTo>
                    <a:pt x="2206" y="0"/>
                  </a:moveTo>
                  <a:cubicBezTo>
                    <a:pt x="1479" y="401"/>
                    <a:pt x="853" y="627"/>
                    <a:pt x="1" y="827"/>
                  </a:cubicBezTo>
                  <a:cubicBezTo>
                    <a:pt x="1" y="827"/>
                    <a:pt x="1" y="928"/>
                    <a:pt x="101" y="928"/>
                  </a:cubicBezTo>
                  <a:cubicBezTo>
                    <a:pt x="853" y="827"/>
                    <a:pt x="1580" y="627"/>
                    <a:pt x="2306" y="201"/>
                  </a:cubicBezTo>
                  <a:cubicBezTo>
                    <a:pt x="2407" y="101"/>
                    <a:pt x="2306" y="0"/>
                    <a:pt x="2206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762;p54">
              <a:extLst>
                <a:ext uri="{FF2B5EF4-FFF2-40B4-BE49-F238E27FC236}">
                  <a16:creationId xmlns:a16="http://schemas.microsoft.com/office/drawing/2014/main" id="{576E47F2-34BE-F6BC-CD10-66C77A8E9AE4}"/>
                </a:ext>
              </a:extLst>
            </p:cNvPr>
            <p:cNvSpPr/>
            <p:nvPr/>
          </p:nvSpPr>
          <p:spPr>
            <a:xfrm>
              <a:off x="7161685" y="4146718"/>
              <a:ext cx="191443" cy="37567"/>
            </a:xfrm>
            <a:custGeom>
              <a:avLst/>
              <a:gdLst/>
              <a:ahLst/>
              <a:cxnLst/>
              <a:rect l="l" t="t" r="r" b="b"/>
              <a:pathLst>
                <a:path w="6365" h="1249" extrusionOk="0">
                  <a:moveTo>
                    <a:pt x="6132" y="0"/>
                  </a:moveTo>
                  <a:cubicBezTo>
                    <a:pt x="6105" y="0"/>
                    <a:pt x="6075" y="5"/>
                    <a:pt x="6041" y="15"/>
                  </a:cubicBezTo>
                  <a:cubicBezTo>
                    <a:pt x="4061" y="241"/>
                    <a:pt x="2081" y="241"/>
                    <a:pt x="101" y="642"/>
                  </a:cubicBezTo>
                  <a:cubicBezTo>
                    <a:pt x="1" y="642"/>
                    <a:pt x="101" y="767"/>
                    <a:pt x="101" y="767"/>
                  </a:cubicBezTo>
                  <a:cubicBezTo>
                    <a:pt x="903" y="1102"/>
                    <a:pt x="1722" y="1248"/>
                    <a:pt x="2543" y="1248"/>
                  </a:cubicBezTo>
                  <a:cubicBezTo>
                    <a:pt x="3750" y="1248"/>
                    <a:pt x="4963" y="933"/>
                    <a:pt x="6141" y="441"/>
                  </a:cubicBezTo>
                  <a:cubicBezTo>
                    <a:pt x="6343" y="352"/>
                    <a:pt x="6365" y="0"/>
                    <a:pt x="6132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763;p54">
              <a:extLst>
                <a:ext uri="{FF2B5EF4-FFF2-40B4-BE49-F238E27FC236}">
                  <a16:creationId xmlns:a16="http://schemas.microsoft.com/office/drawing/2014/main" id="{9C5F5B09-DF00-D151-1D5F-DA22EFBAD838}"/>
                </a:ext>
              </a:extLst>
            </p:cNvPr>
            <p:cNvSpPr/>
            <p:nvPr/>
          </p:nvSpPr>
          <p:spPr>
            <a:xfrm>
              <a:off x="7456440" y="4018320"/>
              <a:ext cx="106324" cy="47462"/>
            </a:xfrm>
            <a:custGeom>
              <a:avLst/>
              <a:gdLst/>
              <a:ahLst/>
              <a:cxnLst/>
              <a:rect l="l" t="t" r="r" b="b"/>
              <a:pathLst>
                <a:path w="3535" h="1578" extrusionOk="0">
                  <a:moveTo>
                    <a:pt x="3246" y="1"/>
                  </a:moveTo>
                  <a:cubicBezTo>
                    <a:pt x="3212" y="1"/>
                    <a:pt x="3175" y="8"/>
                    <a:pt x="3133" y="24"/>
                  </a:cubicBezTo>
                  <a:cubicBezTo>
                    <a:pt x="2206" y="425"/>
                    <a:pt x="853" y="650"/>
                    <a:pt x="101" y="1477"/>
                  </a:cubicBezTo>
                  <a:cubicBezTo>
                    <a:pt x="1" y="1477"/>
                    <a:pt x="101" y="1578"/>
                    <a:pt x="101" y="1578"/>
                  </a:cubicBezTo>
                  <a:cubicBezTo>
                    <a:pt x="1254" y="1578"/>
                    <a:pt x="2407" y="851"/>
                    <a:pt x="3359" y="425"/>
                  </a:cubicBezTo>
                  <a:cubicBezTo>
                    <a:pt x="3534" y="337"/>
                    <a:pt x="3480" y="1"/>
                    <a:pt x="3246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764;p54">
              <a:extLst>
                <a:ext uri="{FF2B5EF4-FFF2-40B4-BE49-F238E27FC236}">
                  <a16:creationId xmlns:a16="http://schemas.microsoft.com/office/drawing/2014/main" id="{2D615291-204E-7443-3B21-7E5770D2715A}"/>
                </a:ext>
              </a:extLst>
            </p:cNvPr>
            <p:cNvSpPr/>
            <p:nvPr/>
          </p:nvSpPr>
          <p:spPr>
            <a:xfrm>
              <a:off x="7500923" y="4056698"/>
              <a:ext cx="62591" cy="30950"/>
            </a:xfrm>
            <a:custGeom>
              <a:avLst/>
              <a:gdLst/>
              <a:ahLst/>
              <a:cxnLst/>
              <a:rect l="l" t="t" r="r" b="b"/>
              <a:pathLst>
                <a:path w="2081" h="1029" extrusionOk="0">
                  <a:moveTo>
                    <a:pt x="1880" y="1"/>
                  </a:moveTo>
                  <a:cubicBezTo>
                    <a:pt x="1253" y="201"/>
                    <a:pt x="627" y="502"/>
                    <a:pt x="100" y="728"/>
                  </a:cubicBezTo>
                  <a:cubicBezTo>
                    <a:pt x="0" y="828"/>
                    <a:pt x="0" y="1028"/>
                    <a:pt x="201" y="1028"/>
                  </a:cubicBezTo>
                  <a:cubicBezTo>
                    <a:pt x="827" y="828"/>
                    <a:pt x="1354" y="627"/>
                    <a:pt x="1980" y="302"/>
                  </a:cubicBezTo>
                  <a:cubicBezTo>
                    <a:pt x="2080" y="201"/>
                    <a:pt x="1980" y="1"/>
                    <a:pt x="188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765;p54">
              <a:extLst>
                <a:ext uri="{FF2B5EF4-FFF2-40B4-BE49-F238E27FC236}">
                  <a16:creationId xmlns:a16="http://schemas.microsoft.com/office/drawing/2014/main" id="{8EB6021E-9307-4D4D-21B3-E6192D8FC4C0}"/>
                </a:ext>
              </a:extLst>
            </p:cNvPr>
            <p:cNvSpPr/>
            <p:nvPr/>
          </p:nvSpPr>
          <p:spPr>
            <a:xfrm>
              <a:off x="7456440" y="3826338"/>
              <a:ext cx="118896" cy="69840"/>
            </a:xfrm>
            <a:custGeom>
              <a:avLst/>
              <a:gdLst/>
              <a:ahLst/>
              <a:cxnLst/>
              <a:rect l="l" t="t" r="r" b="b"/>
              <a:pathLst>
                <a:path w="3953" h="2322" extrusionOk="0">
                  <a:moveTo>
                    <a:pt x="3549" y="1"/>
                  </a:moveTo>
                  <a:cubicBezTo>
                    <a:pt x="3520" y="1"/>
                    <a:pt x="3490" y="5"/>
                    <a:pt x="3459" y="16"/>
                  </a:cubicBezTo>
                  <a:cubicBezTo>
                    <a:pt x="2206" y="542"/>
                    <a:pt x="953" y="1169"/>
                    <a:pt x="101" y="2221"/>
                  </a:cubicBezTo>
                  <a:cubicBezTo>
                    <a:pt x="1" y="2221"/>
                    <a:pt x="101" y="2321"/>
                    <a:pt x="226" y="2321"/>
                  </a:cubicBezTo>
                  <a:cubicBezTo>
                    <a:pt x="1479" y="2021"/>
                    <a:pt x="2607" y="1169"/>
                    <a:pt x="3660" y="542"/>
                  </a:cubicBezTo>
                  <a:cubicBezTo>
                    <a:pt x="3952" y="362"/>
                    <a:pt x="3801" y="1"/>
                    <a:pt x="3549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766;p54">
              <a:extLst>
                <a:ext uri="{FF2B5EF4-FFF2-40B4-BE49-F238E27FC236}">
                  <a16:creationId xmlns:a16="http://schemas.microsoft.com/office/drawing/2014/main" id="{71C62177-51AC-EA8E-7F18-3C4867BCC58D}"/>
                </a:ext>
              </a:extLst>
            </p:cNvPr>
            <p:cNvSpPr/>
            <p:nvPr/>
          </p:nvSpPr>
          <p:spPr>
            <a:xfrm>
              <a:off x="6671731" y="3977565"/>
              <a:ext cx="125152" cy="107076"/>
            </a:xfrm>
            <a:custGeom>
              <a:avLst/>
              <a:gdLst/>
              <a:ahLst/>
              <a:cxnLst/>
              <a:rect l="l" t="t" r="r" b="b"/>
              <a:pathLst>
                <a:path w="4161" h="3560" extrusionOk="0">
                  <a:moveTo>
                    <a:pt x="3960" y="0"/>
                  </a:moveTo>
                  <a:cubicBezTo>
                    <a:pt x="2607" y="1053"/>
                    <a:pt x="1354" y="2206"/>
                    <a:pt x="100" y="3459"/>
                  </a:cubicBezTo>
                  <a:cubicBezTo>
                    <a:pt x="0" y="3459"/>
                    <a:pt x="100" y="3559"/>
                    <a:pt x="201" y="3559"/>
                  </a:cubicBezTo>
                  <a:cubicBezTo>
                    <a:pt x="1454" y="2406"/>
                    <a:pt x="2807" y="1253"/>
                    <a:pt x="4060" y="226"/>
                  </a:cubicBezTo>
                  <a:cubicBezTo>
                    <a:pt x="4161" y="126"/>
                    <a:pt x="4060" y="0"/>
                    <a:pt x="396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767;p54">
              <a:extLst>
                <a:ext uri="{FF2B5EF4-FFF2-40B4-BE49-F238E27FC236}">
                  <a16:creationId xmlns:a16="http://schemas.microsoft.com/office/drawing/2014/main" id="{9BF132F6-E25B-96D6-16FA-C70ADF17E46B}"/>
                </a:ext>
              </a:extLst>
            </p:cNvPr>
            <p:cNvSpPr/>
            <p:nvPr/>
          </p:nvSpPr>
          <p:spPr>
            <a:xfrm>
              <a:off x="6671731" y="4078564"/>
              <a:ext cx="78412" cy="53568"/>
            </a:xfrm>
            <a:custGeom>
              <a:avLst/>
              <a:gdLst/>
              <a:ahLst/>
              <a:cxnLst/>
              <a:rect l="l" t="t" r="r" b="b"/>
              <a:pathLst>
                <a:path w="2607" h="1781" extrusionOk="0">
                  <a:moveTo>
                    <a:pt x="2381" y="1"/>
                  </a:moveTo>
                  <a:cubicBezTo>
                    <a:pt x="1554" y="402"/>
                    <a:pt x="827" y="1154"/>
                    <a:pt x="100" y="1655"/>
                  </a:cubicBezTo>
                  <a:cubicBezTo>
                    <a:pt x="0" y="1655"/>
                    <a:pt x="100" y="1780"/>
                    <a:pt x="201" y="1780"/>
                  </a:cubicBezTo>
                  <a:cubicBezTo>
                    <a:pt x="928" y="1254"/>
                    <a:pt x="1880" y="828"/>
                    <a:pt x="2506" y="201"/>
                  </a:cubicBezTo>
                  <a:cubicBezTo>
                    <a:pt x="2607" y="101"/>
                    <a:pt x="2506" y="1"/>
                    <a:pt x="2381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768;p54">
              <a:extLst>
                <a:ext uri="{FF2B5EF4-FFF2-40B4-BE49-F238E27FC236}">
                  <a16:creationId xmlns:a16="http://schemas.microsoft.com/office/drawing/2014/main" id="{1BFB07E8-234A-098E-4871-0DA77BDA4D6C}"/>
                </a:ext>
              </a:extLst>
            </p:cNvPr>
            <p:cNvSpPr/>
            <p:nvPr/>
          </p:nvSpPr>
          <p:spPr>
            <a:xfrm>
              <a:off x="6677746" y="4102836"/>
              <a:ext cx="131108" cy="57177"/>
            </a:xfrm>
            <a:custGeom>
              <a:avLst/>
              <a:gdLst/>
              <a:ahLst/>
              <a:cxnLst/>
              <a:rect l="l" t="t" r="r" b="b"/>
              <a:pathLst>
                <a:path w="4359" h="1901" extrusionOk="0">
                  <a:moveTo>
                    <a:pt x="4228" y="0"/>
                  </a:moveTo>
                  <a:cubicBezTo>
                    <a:pt x="4215" y="0"/>
                    <a:pt x="4200" y="6"/>
                    <a:pt x="4186" y="21"/>
                  </a:cubicBezTo>
                  <a:cubicBezTo>
                    <a:pt x="2707" y="447"/>
                    <a:pt x="1354" y="973"/>
                    <a:pt x="101" y="1800"/>
                  </a:cubicBezTo>
                  <a:cubicBezTo>
                    <a:pt x="1" y="1800"/>
                    <a:pt x="101" y="1900"/>
                    <a:pt x="201" y="1900"/>
                  </a:cubicBezTo>
                  <a:cubicBezTo>
                    <a:pt x="1454" y="1274"/>
                    <a:pt x="2808" y="748"/>
                    <a:pt x="4186" y="221"/>
                  </a:cubicBezTo>
                  <a:cubicBezTo>
                    <a:pt x="4358" y="221"/>
                    <a:pt x="4309" y="0"/>
                    <a:pt x="4228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769;p54">
              <a:extLst>
                <a:ext uri="{FF2B5EF4-FFF2-40B4-BE49-F238E27FC236}">
                  <a16:creationId xmlns:a16="http://schemas.microsoft.com/office/drawing/2014/main" id="{F387DA2A-B1B7-17CD-4271-B854EF1F8F68}"/>
                </a:ext>
              </a:extLst>
            </p:cNvPr>
            <p:cNvSpPr/>
            <p:nvPr/>
          </p:nvSpPr>
          <p:spPr>
            <a:xfrm>
              <a:off x="6721478" y="4191653"/>
              <a:ext cx="82202" cy="12091"/>
            </a:xfrm>
            <a:custGeom>
              <a:avLst/>
              <a:gdLst/>
              <a:ahLst/>
              <a:cxnLst/>
              <a:rect l="l" t="t" r="r" b="b"/>
              <a:pathLst>
                <a:path w="2733" h="402" extrusionOk="0">
                  <a:moveTo>
                    <a:pt x="2507" y="0"/>
                  </a:moveTo>
                  <a:cubicBezTo>
                    <a:pt x="1780" y="100"/>
                    <a:pt x="953" y="100"/>
                    <a:pt x="101" y="201"/>
                  </a:cubicBezTo>
                  <a:cubicBezTo>
                    <a:pt x="0" y="301"/>
                    <a:pt x="0" y="401"/>
                    <a:pt x="101" y="401"/>
                  </a:cubicBezTo>
                  <a:cubicBezTo>
                    <a:pt x="953" y="301"/>
                    <a:pt x="1780" y="301"/>
                    <a:pt x="2507" y="201"/>
                  </a:cubicBezTo>
                  <a:cubicBezTo>
                    <a:pt x="2732" y="201"/>
                    <a:pt x="2732" y="0"/>
                    <a:pt x="2507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770;p54">
              <a:extLst>
                <a:ext uri="{FF2B5EF4-FFF2-40B4-BE49-F238E27FC236}">
                  <a16:creationId xmlns:a16="http://schemas.microsoft.com/office/drawing/2014/main" id="{890E149E-1FB6-DD51-3A23-D67F40BC1D49}"/>
                </a:ext>
              </a:extLst>
            </p:cNvPr>
            <p:cNvSpPr/>
            <p:nvPr/>
          </p:nvSpPr>
          <p:spPr>
            <a:xfrm>
              <a:off x="6618194" y="3964662"/>
              <a:ext cx="109362" cy="83525"/>
            </a:xfrm>
            <a:custGeom>
              <a:avLst/>
              <a:gdLst/>
              <a:ahLst/>
              <a:cxnLst/>
              <a:rect l="l" t="t" r="r" b="b"/>
              <a:pathLst>
                <a:path w="3636" h="2777" extrusionOk="0">
                  <a:moveTo>
                    <a:pt x="3402" y="1"/>
                  </a:moveTo>
                  <a:cubicBezTo>
                    <a:pt x="3377" y="1"/>
                    <a:pt x="3353" y="9"/>
                    <a:pt x="3334" y="28"/>
                  </a:cubicBezTo>
                  <a:cubicBezTo>
                    <a:pt x="2181" y="755"/>
                    <a:pt x="1028" y="1682"/>
                    <a:pt x="1" y="2635"/>
                  </a:cubicBezTo>
                  <a:cubicBezTo>
                    <a:pt x="1" y="2706"/>
                    <a:pt x="51" y="2777"/>
                    <a:pt x="80" y="2777"/>
                  </a:cubicBezTo>
                  <a:cubicBezTo>
                    <a:pt x="92" y="2777"/>
                    <a:pt x="101" y="2764"/>
                    <a:pt x="101" y="2735"/>
                  </a:cubicBezTo>
                  <a:cubicBezTo>
                    <a:pt x="1354" y="2108"/>
                    <a:pt x="2507" y="1181"/>
                    <a:pt x="3535" y="229"/>
                  </a:cubicBezTo>
                  <a:cubicBezTo>
                    <a:pt x="3636" y="148"/>
                    <a:pt x="3508" y="1"/>
                    <a:pt x="3402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771;p54">
              <a:extLst>
                <a:ext uri="{FF2B5EF4-FFF2-40B4-BE49-F238E27FC236}">
                  <a16:creationId xmlns:a16="http://schemas.microsoft.com/office/drawing/2014/main" id="{6807E19F-C9A3-01D4-FA29-7B7BF70E9448}"/>
                </a:ext>
              </a:extLst>
            </p:cNvPr>
            <p:cNvSpPr/>
            <p:nvPr/>
          </p:nvSpPr>
          <p:spPr>
            <a:xfrm>
              <a:off x="7440619" y="3634958"/>
              <a:ext cx="150027" cy="88608"/>
            </a:xfrm>
            <a:custGeom>
              <a:avLst/>
              <a:gdLst/>
              <a:ahLst/>
              <a:cxnLst/>
              <a:rect l="l" t="t" r="r" b="b"/>
              <a:pathLst>
                <a:path w="4988" h="2946" extrusionOk="0">
                  <a:moveTo>
                    <a:pt x="4490" y="0"/>
                  </a:moveTo>
                  <a:cubicBezTo>
                    <a:pt x="4457" y="0"/>
                    <a:pt x="4423" y="4"/>
                    <a:pt x="4386" y="13"/>
                  </a:cubicBezTo>
                  <a:cubicBezTo>
                    <a:pt x="3459" y="238"/>
                    <a:pt x="2632" y="539"/>
                    <a:pt x="1780" y="1065"/>
                  </a:cubicBezTo>
                  <a:cubicBezTo>
                    <a:pt x="1153" y="1366"/>
                    <a:pt x="226" y="1892"/>
                    <a:pt x="0" y="2619"/>
                  </a:cubicBezTo>
                  <a:cubicBezTo>
                    <a:pt x="0" y="2845"/>
                    <a:pt x="126" y="2945"/>
                    <a:pt x="326" y="2945"/>
                  </a:cubicBezTo>
                  <a:cubicBezTo>
                    <a:pt x="1053" y="2945"/>
                    <a:pt x="1679" y="2318"/>
                    <a:pt x="2306" y="1993"/>
                  </a:cubicBezTo>
                  <a:cubicBezTo>
                    <a:pt x="3033" y="1491"/>
                    <a:pt x="3885" y="1065"/>
                    <a:pt x="4712" y="639"/>
                  </a:cubicBezTo>
                  <a:cubicBezTo>
                    <a:pt x="4987" y="456"/>
                    <a:pt x="4843" y="0"/>
                    <a:pt x="449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772;p54">
              <a:extLst>
                <a:ext uri="{FF2B5EF4-FFF2-40B4-BE49-F238E27FC236}">
                  <a16:creationId xmlns:a16="http://schemas.microsoft.com/office/drawing/2014/main" id="{7B6C2C52-278B-2885-3BB9-BCA58E85C90C}"/>
                </a:ext>
              </a:extLst>
            </p:cNvPr>
            <p:cNvSpPr/>
            <p:nvPr/>
          </p:nvSpPr>
          <p:spPr>
            <a:xfrm>
              <a:off x="6357366" y="4277162"/>
              <a:ext cx="50560" cy="46440"/>
            </a:xfrm>
            <a:custGeom>
              <a:avLst/>
              <a:gdLst/>
              <a:ahLst/>
              <a:cxnLst/>
              <a:rect l="l" t="t" r="r" b="b"/>
              <a:pathLst>
                <a:path w="1681" h="1544" extrusionOk="0">
                  <a:moveTo>
                    <a:pt x="267" y="0"/>
                  </a:moveTo>
                  <a:cubicBezTo>
                    <a:pt x="204" y="0"/>
                    <a:pt x="147" y="19"/>
                    <a:pt x="101" y="64"/>
                  </a:cubicBezTo>
                  <a:cubicBezTo>
                    <a:pt x="1" y="290"/>
                    <a:pt x="201" y="691"/>
                    <a:pt x="427" y="916"/>
                  </a:cubicBezTo>
                  <a:cubicBezTo>
                    <a:pt x="628" y="1217"/>
                    <a:pt x="828" y="1543"/>
                    <a:pt x="1254" y="1543"/>
                  </a:cubicBezTo>
                  <a:cubicBezTo>
                    <a:pt x="1555" y="1543"/>
                    <a:pt x="1680" y="1217"/>
                    <a:pt x="1680" y="1017"/>
                  </a:cubicBezTo>
                  <a:cubicBezTo>
                    <a:pt x="1555" y="591"/>
                    <a:pt x="1154" y="390"/>
                    <a:pt x="828" y="290"/>
                  </a:cubicBezTo>
                  <a:cubicBezTo>
                    <a:pt x="751" y="212"/>
                    <a:pt x="479" y="0"/>
                    <a:pt x="267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773;p54">
              <a:extLst>
                <a:ext uri="{FF2B5EF4-FFF2-40B4-BE49-F238E27FC236}">
                  <a16:creationId xmlns:a16="http://schemas.microsoft.com/office/drawing/2014/main" id="{D603DBF6-72C0-F1BE-E0AF-B0BA9D95F1C5}"/>
                </a:ext>
              </a:extLst>
            </p:cNvPr>
            <p:cNvSpPr/>
            <p:nvPr/>
          </p:nvSpPr>
          <p:spPr>
            <a:xfrm>
              <a:off x="6435777" y="4304713"/>
              <a:ext cx="50530" cy="45267"/>
            </a:xfrm>
            <a:custGeom>
              <a:avLst/>
              <a:gdLst/>
              <a:ahLst/>
              <a:cxnLst/>
              <a:rect l="l" t="t" r="r" b="b"/>
              <a:pathLst>
                <a:path w="1680" h="1505" extrusionOk="0">
                  <a:moveTo>
                    <a:pt x="427" y="0"/>
                  </a:moveTo>
                  <a:cubicBezTo>
                    <a:pt x="101" y="101"/>
                    <a:pt x="1" y="301"/>
                    <a:pt x="1" y="627"/>
                  </a:cubicBezTo>
                  <a:cubicBezTo>
                    <a:pt x="101" y="727"/>
                    <a:pt x="101" y="828"/>
                    <a:pt x="201" y="928"/>
                  </a:cubicBezTo>
                  <a:lnTo>
                    <a:pt x="326" y="1028"/>
                  </a:lnTo>
                  <a:cubicBezTo>
                    <a:pt x="326" y="1028"/>
                    <a:pt x="439" y="1155"/>
                    <a:pt x="411" y="1176"/>
                  </a:cubicBezTo>
                  <a:lnTo>
                    <a:pt x="411" y="1176"/>
                  </a:lnTo>
                  <a:cubicBezTo>
                    <a:pt x="384" y="1162"/>
                    <a:pt x="355" y="1153"/>
                    <a:pt x="326" y="1153"/>
                  </a:cubicBezTo>
                  <a:cubicBezTo>
                    <a:pt x="363" y="1172"/>
                    <a:pt x="386" y="1179"/>
                    <a:pt x="400" y="1179"/>
                  </a:cubicBezTo>
                  <a:cubicBezTo>
                    <a:pt x="405" y="1179"/>
                    <a:pt x="408" y="1178"/>
                    <a:pt x="411" y="1176"/>
                  </a:cubicBezTo>
                  <a:lnTo>
                    <a:pt x="411" y="1176"/>
                  </a:lnTo>
                  <a:cubicBezTo>
                    <a:pt x="476" y="1211"/>
                    <a:pt x="527" y="1283"/>
                    <a:pt x="527" y="1354"/>
                  </a:cubicBezTo>
                  <a:cubicBezTo>
                    <a:pt x="627" y="1454"/>
                    <a:pt x="784" y="1504"/>
                    <a:pt x="940" y="1504"/>
                  </a:cubicBezTo>
                  <a:cubicBezTo>
                    <a:pt x="1097" y="1504"/>
                    <a:pt x="1254" y="1454"/>
                    <a:pt x="1354" y="1354"/>
                  </a:cubicBezTo>
                  <a:cubicBezTo>
                    <a:pt x="1579" y="1254"/>
                    <a:pt x="1680" y="828"/>
                    <a:pt x="1579" y="627"/>
                  </a:cubicBezTo>
                  <a:cubicBezTo>
                    <a:pt x="1354" y="401"/>
                    <a:pt x="1254" y="201"/>
                    <a:pt x="1053" y="101"/>
                  </a:cubicBezTo>
                  <a:cubicBezTo>
                    <a:pt x="828" y="101"/>
                    <a:pt x="627" y="0"/>
                    <a:pt x="427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774;p54">
              <a:extLst>
                <a:ext uri="{FF2B5EF4-FFF2-40B4-BE49-F238E27FC236}">
                  <a16:creationId xmlns:a16="http://schemas.microsoft.com/office/drawing/2014/main" id="{EF0CCF34-D620-FB1C-B4D1-46DF267469EA}"/>
                </a:ext>
              </a:extLst>
            </p:cNvPr>
            <p:cNvSpPr/>
            <p:nvPr/>
          </p:nvSpPr>
          <p:spPr>
            <a:xfrm>
              <a:off x="6416919" y="4273372"/>
              <a:ext cx="28694" cy="21566"/>
            </a:xfrm>
            <a:custGeom>
              <a:avLst/>
              <a:gdLst/>
              <a:ahLst/>
              <a:cxnLst/>
              <a:rect l="l" t="t" r="r" b="b"/>
              <a:pathLst>
                <a:path w="954" h="717" extrusionOk="0">
                  <a:moveTo>
                    <a:pt x="470" y="1"/>
                  </a:moveTo>
                  <a:cubicBezTo>
                    <a:pt x="341" y="1"/>
                    <a:pt x="203" y="55"/>
                    <a:pt x="101" y="190"/>
                  </a:cubicBezTo>
                  <a:cubicBezTo>
                    <a:pt x="1" y="316"/>
                    <a:pt x="1" y="416"/>
                    <a:pt x="101" y="516"/>
                  </a:cubicBezTo>
                  <a:cubicBezTo>
                    <a:pt x="201" y="516"/>
                    <a:pt x="201" y="616"/>
                    <a:pt x="327" y="616"/>
                  </a:cubicBezTo>
                  <a:cubicBezTo>
                    <a:pt x="327" y="717"/>
                    <a:pt x="427" y="717"/>
                    <a:pt x="427" y="717"/>
                  </a:cubicBezTo>
                  <a:lnTo>
                    <a:pt x="628" y="717"/>
                  </a:lnTo>
                  <a:cubicBezTo>
                    <a:pt x="828" y="717"/>
                    <a:pt x="953" y="516"/>
                    <a:pt x="828" y="190"/>
                  </a:cubicBezTo>
                  <a:cubicBezTo>
                    <a:pt x="773" y="80"/>
                    <a:pt x="628" y="1"/>
                    <a:pt x="470" y="1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775;p54">
              <a:extLst>
                <a:ext uri="{FF2B5EF4-FFF2-40B4-BE49-F238E27FC236}">
                  <a16:creationId xmlns:a16="http://schemas.microsoft.com/office/drawing/2014/main" id="{1A05C9C4-2B03-2F25-B186-3FF748CE058A}"/>
                </a:ext>
              </a:extLst>
            </p:cNvPr>
            <p:cNvSpPr/>
            <p:nvPr/>
          </p:nvSpPr>
          <p:spPr>
            <a:xfrm>
              <a:off x="6728246" y="4361257"/>
              <a:ext cx="46771" cy="34709"/>
            </a:xfrm>
            <a:custGeom>
              <a:avLst/>
              <a:gdLst/>
              <a:ahLst/>
              <a:cxnLst/>
              <a:rect l="l" t="t" r="r" b="b"/>
              <a:pathLst>
                <a:path w="1555" h="1154" extrusionOk="0">
                  <a:moveTo>
                    <a:pt x="728" y="0"/>
                  </a:moveTo>
                  <a:cubicBezTo>
                    <a:pt x="627" y="0"/>
                    <a:pt x="402" y="0"/>
                    <a:pt x="302" y="100"/>
                  </a:cubicBezTo>
                  <a:cubicBezTo>
                    <a:pt x="101" y="201"/>
                    <a:pt x="1" y="401"/>
                    <a:pt x="101" y="627"/>
                  </a:cubicBezTo>
                  <a:cubicBezTo>
                    <a:pt x="201" y="727"/>
                    <a:pt x="201" y="827"/>
                    <a:pt x="402" y="827"/>
                  </a:cubicBezTo>
                  <a:cubicBezTo>
                    <a:pt x="452" y="877"/>
                    <a:pt x="427" y="877"/>
                    <a:pt x="402" y="877"/>
                  </a:cubicBezTo>
                  <a:cubicBezTo>
                    <a:pt x="377" y="877"/>
                    <a:pt x="352" y="877"/>
                    <a:pt x="402" y="928"/>
                  </a:cubicBezTo>
                  <a:lnTo>
                    <a:pt x="502" y="928"/>
                  </a:lnTo>
                  <a:cubicBezTo>
                    <a:pt x="502" y="928"/>
                    <a:pt x="728" y="1028"/>
                    <a:pt x="627" y="1028"/>
                  </a:cubicBezTo>
                  <a:lnTo>
                    <a:pt x="828" y="1028"/>
                  </a:lnTo>
                  <a:cubicBezTo>
                    <a:pt x="928" y="1153"/>
                    <a:pt x="928" y="1153"/>
                    <a:pt x="1028" y="1153"/>
                  </a:cubicBezTo>
                  <a:cubicBezTo>
                    <a:pt x="1028" y="1153"/>
                    <a:pt x="1254" y="1028"/>
                    <a:pt x="1129" y="1028"/>
                  </a:cubicBezTo>
                  <a:cubicBezTo>
                    <a:pt x="1254" y="1028"/>
                    <a:pt x="1455" y="928"/>
                    <a:pt x="1455" y="827"/>
                  </a:cubicBezTo>
                  <a:cubicBezTo>
                    <a:pt x="1555" y="301"/>
                    <a:pt x="1254" y="0"/>
                    <a:pt x="728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776;p54">
              <a:extLst>
                <a:ext uri="{FF2B5EF4-FFF2-40B4-BE49-F238E27FC236}">
                  <a16:creationId xmlns:a16="http://schemas.microsoft.com/office/drawing/2014/main" id="{69D855D7-084C-362F-DC89-37456A6DEDA5}"/>
                </a:ext>
              </a:extLst>
            </p:cNvPr>
            <p:cNvSpPr/>
            <p:nvPr/>
          </p:nvSpPr>
          <p:spPr>
            <a:xfrm>
              <a:off x="6419973" y="2664615"/>
              <a:ext cx="75404" cy="75434"/>
            </a:xfrm>
            <a:custGeom>
              <a:avLst/>
              <a:gdLst/>
              <a:ahLst/>
              <a:cxnLst/>
              <a:rect l="l" t="t" r="r" b="b"/>
              <a:pathLst>
                <a:path w="2507" h="2508" extrusionOk="0">
                  <a:moveTo>
                    <a:pt x="1253" y="1"/>
                  </a:moveTo>
                  <a:cubicBezTo>
                    <a:pt x="527" y="1"/>
                    <a:pt x="0" y="502"/>
                    <a:pt x="0" y="1254"/>
                  </a:cubicBezTo>
                  <a:cubicBezTo>
                    <a:pt x="0" y="1881"/>
                    <a:pt x="527" y="2507"/>
                    <a:pt x="1253" y="2507"/>
                  </a:cubicBezTo>
                  <a:cubicBezTo>
                    <a:pt x="1880" y="2507"/>
                    <a:pt x="2506" y="1881"/>
                    <a:pt x="2506" y="1254"/>
                  </a:cubicBezTo>
                  <a:cubicBezTo>
                    <a:pt x="2506" y="502"/>
                    <a:pt x="1880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777;p54">
              <a:extLst>
                <a:ext uri="{FF2B5EF4-FFF2-40B4-BE49-F238E27FC236}">
                  <a16:creationId xmlns:a16="http://schemas.microsoft.com/office/drawing/2014/main" id="{3575601C-542A-9765-B6C0-FC29A6A6A3B0}"/>
                </a:ext>
              </a:extLst>
            </p:cNvPr>
            <p:cNvSpPr/>
            <p:nvPr/>
          </p:nvSpPr>
          <p:spPr>
            <a:xfrm>
              <a:off x="6058898" y="2422646"/>
              <a:ext cx="69359" cy="49778"/>
            </a:xfrm>
            <a:custGeom>
              <a:avLst/>
              <a:gdLst/>
              <a:ahLst/>
              <a:cxnLst/>
              <a:rect l="l" t="t" r="r" b="b"/>
              <a:pathLst>
                <a:path w="2306" h="1655" extrusionOk="0">
                  <a:moveTo>
                    <a:pt x="1153" y="1"/>
                  </a:moveTo>
                  <a:cubicBezTo>
                    <a:pt x="0" y="1"/>
                    <a:pt x="0" y="1655"/>
                    <a:pt x="1153" y="1655"/>
                  </a:cubicBezTo>
                  <a:cubicBezTo>
                    <a:pt x="2306" y="165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778;p54">
              <a:extLst>
                <a:ext uri="{FF2B5EF4-FFF2-40B4-BE49-F238E27FC236}">
                  <a16:creationId xmlns:a16="http://schemas.microsoft.com/office/drawing/2014/main" id="{A4F5255B-8512-3EF4-E2EA-F695490286BC}"/>
                </a:ext>
              </a:extLst>
            </p:cNvPr>
            <p:cNvSpPr/>
            <p:nvPr/>
          </p:nvSpPr>
          <p:spPr>
            <a:xfrm>
              <a:off x="6219449" y="2381952"/>
              <a:ext cx="103316" cy="81450"/>
            </a:xfrm>
            <a:custGeom>
              <a:avLst/>
              <a:gdLst/>
              <a:ahLst/>
              <a:cxnLst/>
              <a:rect l="l" t="t" r="r" b="b"/>
              <a:pathLst>
                <a:path w="3435" h="2708" extrusionOk="0">
                  <a:moveTo>
                    <a:pt x="1655" y="0"/>
                  </a:moveTo>
                  <a:cubicBezTo>
                    <a:pt x="0" y="0"/>
                    <a:pt x="0" y="2707"/>
                    <a:pt x="1655" y="2707"/>
                  </a:cubicBezTo>
                  <a:cubicBezTo>
                    <a:pt x="3434" y="2707"/>
                    <a:pt x="3434" y="0"/>
                    <a:pt x="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779;p54">
              <a:extLst>
                <a:ext uri="{FF2B5EF4-FFF2-40B4-BE49-F238E27FC236}">
                  <a16:creationId xmlns:a16="http://schemas.microsoft.com/office/drawing/2014/main" id="{AA5D77CE-0E31-183B-956B-444BBAD4CDE8}"/>
                </a:ext>
              </a:extLst>
            </p:cNvPr>
            <p:cNvSpPr/>
            <p:nvPr/>
          </p:nvSpPr>
          <p:spPr>
            <a:xfrm>
              <a:off x="5179177" y="1580641"/>
              <a:ext cx="82202" cy="75404"/>
            </a:xfrm>
            <a:custGeom>
              <a:avLst/>
              <a:gdLst/>
              <a:ahLst/>
              <a:cxnLst/>
              <a:rect l="l" t="t" r="r" b="b"/>
              <a:pathLst>
                <a:path w="2733" h="2507" extrusionOk="0">
                  <a:moveTo>
                    <a:pt x="1254" y="1"/>
                  </a:moveTo>
                  <a:cubicBezTo>
                    <a:pt x="6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254" y="2507"/>
                  </a:cubicBezTo>
                  <a:lnTo>
                    <a:pt x="1480" y="2507"/>
                  </a:lnTo>
                  <a:cubicBezTo>
                    <a:pt x="1780" y="2407"/>
                    <a:pt x="2106" y="2407"/>
                    <a:pt x="2307" y="2081"/>
                  </a:cubicBezTo>
                  <a:cubicBezTo>
                    <a:pt x="2507" y="1880"/>
                    <a:pt x="2733" y="1579"/>
                    <a:pt x="2733" y="1254"/>
                  </a:cubicBezTo>
                  <a:cubicBezTo>
                    <a:pt x="2632" y="527"/>
                    <a:pt x="2206" y="101"/>
                    <a:pt x="1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780;p54">
              <a:extLst>
                <a:ext uri="{FF2B5EF4-FFF2-40B4-BE49-F238E27FC236}">
                  <a16:creationId xmlns:a16="http://schemas.microsoft.com/office/drawing/2014/main" id="{FF168AA3-95C8-7D13-7083-BDD886614459}"/>
                </a:ext>
              </a:extLst>
            </p:cNvPr>
            <p:cNvSpPr/>
            <p:nvPr/>
          </p:nvSpPr>
          <p:spPr>
            <a:xfrm>
              <a:off x="5425668" y="2152918"/>
              <a:ext cx="72397" cy="67163"/>
            </a:xfrm>
            <a:custGeom>
              <a:avLst/>
              <a:gdLst/>
              <a:ahLst/>
              <a:cxnLst/>
              <a:rect l="l" t="t" r="r" b="b"/>
              <a:pathLst>
                <a:path w="2407" h="2233" extrusionOk="0">
                  <a:moveTo>
                    <a:pt x="1419" y="1"/>
                  </a:moveTo>
                  <a:cubicBezTo>
                    <a:pt x="1364" y="1"/>
                    <a:pt x="1308" y="9"/>
                    <a:pt x="1254" y="27"/>
                  </a:cubicBezTo>
                  <a:lnTo>
                    <a:pt x="1028" y="27"/>
                  </a:lnTo>
                  <a:cubicBezTo>
                    <a:pt x="727" y="27"/>
                    <a:pt x="527" y="127"/>
                    <a:pt x="301" y="353"/>
                  </a:cubicBezTo>
                  <a:cubicBezTo>
                    <a:pt x="101" y="553"/>
                    <a:pt x="1" y="879"/>
                    <a:pt x="1" y="1080"/>
                  </a:cubicBezTo>
                  <a:cubicBezTo>
                    <a:pt x="1" y="1381"/>
                    <a:pt x="101" y="1706"/>
                    <a:pt x="301" y="1907"/>
                  </a:cubicBezTo>
                  <a:cubicBezTo>
                    <a:pt x="527" y="2132"/>
                    <a:pt x="727" y="2132"/>
                    <a:pt x="1028" y="2233"/>
                  </a:cubicBezTo>
                  <a:lnTo>
                    <a:pt x="1254" y="2233"/>
                  </a:lnTo>
                  <a:cubicBezTo>
                    <a:pt x="1555" y="2233"/>
                    <a:pt x="1880" y="2132"/>
                    <a:pt x="2081" y="1907"/>
                  </a:cubicBezTo>
                  <a:cubicBezTo>
                    <a:pt x="2181" y="1706"/>
                    <a:pt x="2407" y="1381"/>
                    <a:pt x="2407" y="1080"/>
                  </a:cubicBezTo>
                  <a:cubicBezTo>
                    <a:pt x="2407" y="879"/>
                    <a:pt x="2281" y="553"/>
                    <a:pt x="2081" y="353"/>
                  </a:cubicBezTo>
                  <a:cubicBezTo>
                    <a:pt x="1917" y="168"/>
                    <a:pt x="166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781;p54">
              <a:extLst>
                <a:ext uri="{FF2B5EF4-FFF2-40B4-BE49-F238E27FC236}">
                  <a16:creationId xmlns:a16="http://schemas.microsoft.com/office/drawing/2014/main" id="{A45B026F-CBC0-A394-9CAB-FB7B88C01E87}"/>
                </a:ext>
              </a:extLst>
            </p:cNvPr>
            <p:cNvSpPr/>
            <p:nvPr/>
          </p:nvSpPr>
          <p:spPr>
            <a:xfrm>
              <a:off x="5675958" y="166882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354" y="1"/>
                  </a:moveTo>
                  <a:cubicBezTo>
                    <a:pt x="0" y="1"/>
                    <a:pt x="0" y="2181"/>
                    <a:pt x="1354" y="2181"/>
                  </a:cubicBezTo>
                  <a:cubicBezTo>
                    <a:pt x="2807" y="2181"/>
                    <a:pt x="2807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782;p54">
              <a:extLst>
                <a:ext uri="{FF2B5EF4-FFF2-40B4-BE49-F238E27FC236}">
                  <a16:creationId xmlns:a16="http://schemas.microsoft.com/office/drawing/2014/main" id="{52E89FEE-A1E2-F996-EE03-60E503BDCC04}"/>
                </a:ext>
              </a:extLst>
            </p:cNvPr>
            <p:cNvSpPr/>
            <p:nvPr/>
          </p:nvSpPr>
          <p:spPr>
            <a:xfrm>
              <a:off x="5499924" y="1114822"/>
              <a:ext cx="91255" cy="69389"/>
            </a:xfrm>
            <a:custGeom>
              <a:avLst/>
              <a:gdLst/>
              <a:ahLst/>
              <a:cxnLst/>
              <a:rect l="l" t="t" r="r" b="b"/>
              <a:pathLst>
                <a:path w="3034" h="2307" extrusionOk="0">
                  <a:moveTo>
                    <a:pt x="1555" y="1"/>
                  </a:moveTo>
                  <a:cubicBezTo>
                    <a:pt x="1" y="1"/>
                    <a:pt x="1" y="2306"/>
                    <a:pt x="1555" y="2306"/>
                  </a:cubicBezTo>
                  <a:cubicBezTo>
                    <a:pt x="3033" y="2306"/>
                    <a:pt x="3033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4FFD4455-88E1-5437-D38C-2A14D7697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80" y="751836"/>
            <a:ext cx="12002320" cy="25570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2" name="矩形: 圆角 55">
            <a:extLst>
              <a:ext uri="{FF2B5EF4-FFF2-40B4-BE49-F238E27FC236}">
                <a16:creationId xmlns:a16="http://schemas.microsoft.com/office/drawing/2014/main" id="{2DEC1C8E-C5BA-E005-78BF-0FFEF6DD570F}"/>
              </a:ext>
            </a:extLst>
          </p:cNvPr>
          <p:cNvSpPr/>
          <p:nvPr/>
        </p:nvSpPr>
        <p:spPr>
          <a:xfrm>
            <a:off x="1169995" y="4370803"/>
            <a:ext cx="14160893" cy="1088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spc="800" dirty="0" err="1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Nghe-viết</a:t>
            </a:r>
            <a:r>
              <a:rPr lang="en-US" altLang="zh-CN" sz="7200" b="1" kern="0" spc="800" dirty="0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 </a:t>
            </a:r>
            <a:endParaRPr lang="vi-VN" altLang="zh-CN" sz="7200" b="1" kern="0" spc="800" dirty="0">
              <a:ln>
                <a:solidFill>
                  <a:srgbClr val="FEF7C2"/>
                </a:solidFill>
              </a:ln>
              <a:solidFill>
                <a:srgbClr val="68BC9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ay Chu P12" panose="02070500030506020304" pitchFamily="17" charset="0"/>
              <a:ea typeface="字魂100号-方方先锋体" panose="00000500000000000000" charset="-122"/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7200" b="1" kern="0" spc="800" dirty="0" err="1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chính</a:t>
            </a:r>
            <a:r>
              <a:rPr lang="en-US" altLang="zh-CN" sz="7200" b="1" kern="0" spc="800" dirty="0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 </a:t>
            </a:r>
            <a:r>
              <a:rPr lang="en-US" altLang="zh-CN" sz="7200" b="1" kern="0" spc="800" dirty="0" err="1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tả</a:t>
            </a:r>
            <a:endParaRPr lang="zh-CN" altLang="en-US" sz="7200" b="1" kern="0" spc="800" dirty="0">
              <a:ln>
                <a:solidFill>
                  <a:srgbClr val="FEF7C2"/>
                </a:solidFill>
              </a:ln>
              <a:solidFill>
                <a:srgbClr val="68BC9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Dzung Dakao" panose="00000400000000000000" pitchFamily="2" charset="0"/>
              <a:ea typeface="字魂100号-方方先锋体" panose="00000500000000000000" charset="-122"/>
              <a:cs typeface="+mn-ea"/>
              <a:sym typeface="+mn-lt"/>
            </a:endParaRPr>
          </a:p>
        </p:txBody>
      </p:sp>
      <p:sp>
        <p:nvSpPr>
          <p:cNvPr id="3" name="矩形: 圆角 55">
            <a:extLst>
              <a:ext uri="{FF2B5EF4-FFF2-40B4-BE49-F238E27FC236}">
                <a16:creationId xmlns:a16="http://schemas.microsoft.com/office/drawing/2014/main" id="{3058AE53-A978-FD69-5C1D-5AC7E6D13F79}"/>
              </a:ext>
            </a:extLst>
          </p:cNvPr>
          <p:cNvSpPr/>
          <p:nvPr/>
        </p:nvSpPr>
        <p:spPr>
          <a:xfrm>
            <a:off x="6051822" y="1993859"/>
            <a:ext cx="4309533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zh-CN" sz="12800" b="1" kern="0" spc="800" dirty="0">
                <a:ln>
                  <a:solidFill>
                    <a:srgbClr val="FEF7C2"/>
                  </a:solidFill>
                </a:ln>
                <a:solidFill>
                  <a:srgbClr val="68BC9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zung Dakao" panose="00000400000000000000" pitchFamily="2" charset="0"/>
                <a:ea typeface="字魂100号-方方先锋体" panose="00000500000000000000" charset="-122"/>
                <a:cs typeface="+mn-ea"/>
                <a:sym typeface="+mn-lt"/>
              </a:rPr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C115B-F089-7888-A808-AFDE00A0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8303" y1="84121" x2="18303" y2="84121"/>
                        <a14:foregroundMark x1="51273" y1="89697" x2="51273" y2="89697"/>
                        <a14:foregroundMark x1="79434" y1="79273" x2="79434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86" y="2813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6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2" name="矩形 10">
            <a:extLst>
              <a:ext uri="{FF2B5EF4-FFF2-40B4-BE49-F238E27FC236}">
                <a16:creationId xmlns:a16="http://schemas.microsoft.com/office/drawing/2014/main" id="{ABA7BDE3-4355-96AB-4340-75BF72AFF8A7}"/>
              </a:ext>
            </a:extLst>
          </p:cNvPr>
          <p:cNvSpPr/>
          <p:nvPr/>
        </p:nvSpPr>
        <p:spPr>
          <a:xfrm>
            <a:off x="3721580" y="1114901"/>
            <a:ext cx="5070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4800" kern="0" dirty="0" err="1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Nhím</a:t>
            </a:r>
            <a:r>
              <a:rPr lang="en-US" altLang="zh-CN" sz="4800" kern="0" dirty="0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nâu</a:t>
            </a:r>
            <a:r>
              <a:rPr lang="en-US" altLang="zh-CN" sz="4800" kern="0" dirty="0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kết</a:t>
            </a:r>
            <a:r>
              <a:rPr lang="en-US" altLang="zh-CN" sz="4800" kern="0" dirty="0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08260">
                    <a:lumMod val="75000"/>
                  </a:srgbClr>
                </a:solidFill>
                <a:latin typeface="UTM Colossalis" panose="02040603050506020204" pitchFamily="18" charset="0"/>
                <a:ea typeface="字魂70号-灵悦黑体" panose="00000500000000000000" pitchFamily="2" charset="-122"/>
                <a:cs typeface="Arial"/>
                <a:sym typeface="Arial"/>
              </a:rPr>
              <a:t>bạn</a:t>
            </a:r>
            <a:endParaRPr lang="zh-CN" altLang="en-US" sz="4800" kern="0" dirty="0">
              <a:solidFill>
                <a:srgbClr val="F08260">
                  <a:lumMod val="75000"/>
                </a:srgbClr>
              </a:solidFill>
              <a:latin typeface="UTM Colossalis" panose="02040603050506020204" pitchFamily="18" charset="0"/>
              <a:ea typeface="字魂70号-灵悦黑体" panose="00000500000000000000" pitchFamily="2" charset="-122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9941C-220F-FA3A-FD9C-669630EBEA0E}"/>
              </a:ext>
            </a:extLst>
          </p:cNvPr>
          <p:cNvSpPr/>
          <p:nvPr/>
        </p:nvSpPr>
        <p:spPr>
          <a:xfrm>
            <a:off x="1054351" y="1657974"/>
            <a:ext cx="9869464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Thấy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trắng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tốt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bụng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lời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kết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bạn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Cả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cùng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trí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chô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̃ ở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đẹp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trải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những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ngày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ấm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áp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vì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phải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sống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một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mình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giữa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mùa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lạnh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B81FEFE-9A7E-AD1A-601A-58C5DEBCD9F1}"/>
              </a:ext>
            </a:extLst>
          </p:cNvPr>
          <p:cNvSpPr txBox="1"/>
          <p:nvPr/>
        </p:nvSpPr>
        <p:spPr>
          <a:xfrm>
            <a:off x="-1124178" y="2045595"/>
            <a:ext cx="8889394" cy="239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Suối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g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ặp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bạn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rồi</a:t>
            </a:r>
            <a:endParaRPr lang="en-US" altLang="zh-CN" sz="3733" b="1" kern="0" dirty="0">
              <a:solidFill>
                <a:srgbClr val="7030A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G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óp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thành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song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lớn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Sông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biển</a:t>
            </a:r>
            <a:endParaRPr lang="en-US" altLang="zh-CN" sz="3733" b="1" kern="0" dirty="0">
              <a:solidFill>
                <a:srgbClr val="7030A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Biển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thành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mênh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mông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733" b="1" kern="0" dirty="0">
              <a:solidFill>
                <a:srgbClr val="7030A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56725039-5BAD-DB7C-BEC4-213C93EDF0DE}"/>
              </a:ext>
            </a:extLst>
          </p:cNvPr>
          <p:cNvSpPr txBox="1"/>
          <p:nvPr/>
        </p:nvSpPr>
        <p:spPr>
          <a:xfrm>
            <a:off x="-677138" y="4379686"/>
            <a:ext cx="888939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733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Nguyễn</a:t>
            </a:r>
            <a:r>
              <a:rPr lang="en-US" altLang="zh-CN" sz="3733" b="1" kern="0" dirty="0">
                <a:solidFill>
                  <a:srgbClr val="7030A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Bao)</a:t>
            </a:r>
            <a:endParaRPr lang="zh-CN" altLang="en-US" sz="3733" b="1" kern="0" dirty="0">
              <a:solidFill>
                <a:srgbClr val="7030A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C0DB2939-AD6A-E9DA-03D9-CD721B5550F6}"/>
              </a:ext>
            </a:extLst>
          </p:cNvPr>
          <p:cNvSpPr txBox="1"/>
          <p:nvPr/>
        </p:nvSpPr>
        <p:spPr>
          <a:xfrm>
            <a:off x="4426149" y="1693561"/>
            <a:ext cx="8889394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defTabSz="1219170">
              <a:buClr>
                <a:srgbClr val="000000"/>
              </a:buClr>
              <a:buFontTx/>
              <a:buChar char="-"/>
            </a:pP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Qủa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g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ấc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nào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mà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chín</a:t>
            </a:r>
            <a:endParaRPr lang="en-US" altLang="zh-CN" sz="3733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Cũng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g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ặp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được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mặt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trời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. 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C0B719A1-6992-037F-6908-1E91FE0433A4}"/>
              </a:ext>
            </a:extLst>
          </p:cNvPr>
          <p:cNvSpPr txBox="1"/>
          <p:nvPr/>
        </p:nvSpPr>
        <p:spPr>
          <a:xfrm>
            <a:off x="4273749" y="3022514"/>
            <a:ext cx="888939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733" b="1" i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Nguyễn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Đức</a:t>
            </a:r>
            <a:r>
              <a:rPr lang="en-US" altLang="zh-CN" sz="3733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Quang)</a:t>
            </a:r>
            <a:endParaRPr lang="zh-CN" altLang="en-US" sz="3733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127F4489-AB75-35CE-7D68-5CB97052DA4A}"/>
              </a:ext>
            </a:extLst>
          </p:cNvPr>
          <p:cNvSpPr txBox="1"/>
          <p:nvPr/>
        </p:nvSpPr>
        <p:spPr>
          <a:xfrm>
            <a:off x="4273749" y="4037534"/>
            <a:ext cx="8889394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defTabSz="1219170">
              <a:buClr>
                <a:srgbClr val="000000"/>
              </a:buClr>
              <a:buFontTx/>
              <a:buChar char="-"/>
            </a:pP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Nắng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gh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e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́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vào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cửa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lớp</a:t>
            </a:r>
            <a:endParaRPr lang="en-US" altLang="zh-CN" sz="3733" b="1" kern="0" dirty="0">
              <a:solidFill>
                <a:srgbClr val="D87A59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     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chúng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học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bài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B1FDF5BF-944A-4034-F50E-CFBA4239D2B0}"/>
              </a:ext>
            </a:extLst>
          </p:cNvPr>
          <p:cNvSpPr txBox="1"/>
          <p:nvPr/>
        </p:nvSpPr>
        <p:spPr>
          <a:xfrm>
            <a:off x="4273749" y="5412655"/>
            <a:ext cx="888939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733" b="1" i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Nguyễn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Xuân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Sanh</a:t>
            </a:r>
            <a:r>
              <a:rPr lang="en-US" altLang="zh-CN" sz="3733" b="1" kern="0" dirty="0">
                <a:solidFill>
                  <a:srgbClr val="D87A59"/>
                </a:solidFill>
                <a:latin typeface="Times New Roman" panose="02020603050405020304" pitchFamily="18" charset="0"/>
                <a:ea typeface="字魂59号-创粗黑" panose="00000500000000000000" charset="-122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3733" b="1" kern="0" dirty="0">
              <a:solidFill>
                <a:srgbClr val="D87A59"/>
              </a:solidFill>
              <a:latin typeface="Times New Roman" panose="02020603050405020304" pitchFamily="18" charset="0"/>
              <a:ea typeface="字魂59号-创粗黑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11AFE8-F505-846D-44B8-DF0075583D09}"/>
              </a:ext>
            </a:extLst>
          </p:cNvPr>
          <p:cNvGrpSpPr/>
          <p:nvPr/>
        </p:nvGrpSpPr>
        <p:grpSpPr>
          <a:xfrm>
            <a:off x="1317950" y="911747"/>
            <a:ext cx="10100812" cy="791370"/>
            <a:chOff x="1434465" y="-1387080"/>
            <a:chExt cx="10100812" cy="791370"/>
          </a:xfrm>
        </p:grpSpPr>
        <p:sp>
          <p:nvSpPr>
            <p:cNvPr id="2" name="文本框 2">
              <a:extLst>
                <a:ext uri="{FF2B5EF4-FFF2-40B4-BE49-F238E27FC236}">
                  <a16:creationId xmlns:a16="http://schemas.microsoft.com/office/drawing/2014/main" id="{205E400B-2989-FF9F-F309-7295730765B0}"/>
                </a:ext>
              </a:extLst>
            </p:cNvPr>
            <p:cNvSpPr txBox="1"/>
            <p:nvPr/>
          </p:nvSpPr>
          <p:spPr>
            <a:xfrm>
              <a:off x="1434465" y="-1387080"/>
              <a:ext cx="1010081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zh-CN" sz="4400" b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Chọn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i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FF0000"/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g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hoặc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i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FF0000"/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gh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thay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cho</a:t>
              </a:r>
              <a:r>
                <a:rPr lang="en-US" altLang="zh-CN" sz="4400" b="1" kern="0" dirty="0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ô </a:t>
              </a:r>
              <a:r>
                <a:rPr lang="en-US" altLang="zh-CN" sz="4400" b="1" kern="0" dirty="0" err="1">
                  <a:ln w="317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vuông</a:t>
              </a:r>
              <a:endParaRPr lang="zh-CN" altLang="en-US" sz="4400" b="1" kern="0" dirty="0">
                <a:ln w="317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id="{D5A5933E-0308-08E3-2B87-3D0FE08D5718}"/>
                </a:ext>
              </a:extLst>
            </p:cNvPr>
            <p:cNvSpPr txBox="1"/>
            <p:nvPr/>
          </p:nvSpPr>
          <p:spPr>
            <a:xfrm>
              <a:off x="1434465" y="-1365151"/>
              <a:ext cx="1010081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zh-CN" sz="4400" b="1" kern="0" dirty="0" err="1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Chọn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i="1" kern="0" dirty="0">
                  <a:solidFill>
                    <a:srgbClr val="FF0000"/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g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hoặc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i="1" kern="0" dirty="0" err="1">
                  <a:solidFill>
                    <a:srgbClr val="FF0000"/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gh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thay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</a:t>
              </a:r>
              <a:r>
                <a:rPr lang="en-US" altLang="zh-CN" sz="4400" b="1" kern="0" dirty="0" err="1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cho</a:t>
              </a:r>
              <a:r>
                <a:rPr lang="en-US" altLang="zh-CN" sz="4400" b="1" kern="0" dirty="0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 ô </a:t>
              </a:r>
              <a:r>
                <a:rPr lang="en-US" altLang="zh-CN" sz="4400" b="1" kern="0" dirty="0" err="1">
                  <a:solidFill>
                    <a:srgbClr val="00838F">
                      <a:lumMod val="75000"/>
                    </a:srgbClr>
                  </a:solidFill>
                  <a:latin typeface="UTM Caviar" panose="02040603050506020204" pitchFamily="18" charset="0"/>
                  <a:ea typeface="字魂59号-创粗黑" panose="00000500000000000000" charset="-122"/>
                  <a:cs typeface="+mn-ea"/>
                  <a:sym typeface="+mn-lt"/>
                </a:rPr>
                <a:t>vuông</a:t>
              </a:r>
              <a:endParaRPr lang="zh-CN" altLang="en-US" sz="4400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endParaRPr>
            </a:p>
          </p:txBody>
        </p:sp>
      </p:grp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10FA27F-FD0A-AD9B-6506-E47885651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83" b="61122" l="66140" r="8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33403" r="9244" b="35798"/>
          <a:stretch/>
        </p:blipFill>
        <p:spPr>
          <a:xfrm rot="20653095">
            <a:off x="2583614" y="2076636"/>
            <a:ext cx="683268" cy="769441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AF58838-EE8C-5800-D1E7-89D4DAA55C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83" b="61122" l="66140" r="8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33403" r="9244" b="35798"/>
          <a:stretch/>
        </p:blipFill>
        <p:spPr>
          <a:xfrm rot="20653095">
            <a:off x="996289" y="2523273"/>
            <a:ext cx="831141" cy="935964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2B88A48-5A31-5619-FE69-4967042F9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83" b="61122" l="66140" r="8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33403" r="9244" b="35798"/>
          <a:stretch/>
        </p:blipFill>
        <p:spPr>
          <a:xfrm rot="20653095">
            <a:off x="7755156" y="1773613"/>
            <a:ext cx="683268" cy="769441"/>
          </a:xfrm>
          <a:prstGeom prst="rect">
            <a:avLst/>
          </a:prstGeom>
        </p:spPr>
      </p:pic>
      <p:pic>
        <p:nvPicPr>
          <p:cNvPr id="18" name="Picture 1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0F0F98D-522C-3B0B-17DA-48095E497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83" b="61122" l="66140" r="8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33403" r="9244" b="35798"/>
          <a:stretch/>
        </p:blipFill>
        <p:spPr>
          <a:xfrm rot="20653095">
            <a:off x="7341091" y="2333529"/>
            <a:ext cx="683268" cy="769441"/>
          </a:xfrm>
          <a:prstGeom prst="rect">
            <a:avLst/>
          </a:prstGeom>
        </p:spPr>
      </p:pic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079574-F67F-6CEC-D3CA-D612562A4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83" b="61122" l="66140" r="88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33403" r="9244" b="35798"/>
          <a:stretch/>
        </p:blipFill>
        <p:spPr>
          <a:xfrm rot="20653095">
            <a:off x="7821215" y="3905796"/>
            <a:ext cx="914285" cy="1029594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8F6C8BA5-E96E-D850-6703-4BCB5AA172F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882" r="32195"/>
          <a:stretch/>
        </p:blipFill>
        <p:spPr>
          <a:xfrm>
            <a:off x="963643" y="133291"/>
            <a:ext cx="2204388" cy="10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/>
                <a:cs typeface="+mn-cs"/>
              </a:endParaRPr>
            </a:p>
          </p:txBody>
        </p:sp>
        <p:pic>
          <p:nvPicPr>
            <p:cNvPr id="15" name="图片 1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4DC8B16-47F8-90C0-4B48-BD7ABE07D8B9}"/>
              </a:ext>
            </a:extLst>
          </p:cNvPr>
          <p:cNvSpPr txBox="1"/>
          <p:nvPr/>
        </p:nvSpPr>
        <p:spPr>
          <a:xfrm>
            <a:off x="1434465" y="1394561"/>
            <a:ext cx="800962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a.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Tìm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tư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̀ có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tiếng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chứa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hặc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ưu</a:t>
            </a:r>
            <a:endParaRPr lang="zh-CN" altLang="en-US" sz="3733" b="1" i="1" kern="0" dirty="0">
              <a:solidFill>
                <a:srgbClr val="FF0000"/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0B308529-A170-0AE1-1AEE-DB39F31A61B9}"/>
              </a:ext>
            </a:extLst>
          </p:cNvPr>
          <p:cNvSpPr txBox="1"/>
          <p:nvPr/>
        </p:nvSpPr>
        <p:spPr>
          <a:xfrm>
            <a:off x="-801990" y="2336414"/>
            <a:ext cx="8009624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M: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líu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lo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	 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ưu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lưu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luyến</a:t>
            </a:r>
            <a:endParaRPr lang="en-US" altLang="zh-CN" sz="3733" b="1" kern="0" dirty="0">
              <a:solidFill>
                <a:srgbClr val="00838F">
                  <a:lumMod val="75000"/>
                </a:srgbClr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endParaRPr lang="zh-CN" altLang="en-US" sz="3733" b="1" kern="0" dirty="0">
              <a:solidFill>
                <a:srgbClr val="00838F">
                  <a:lumMod val="75000"/>
                </a:srgbClr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12F0B5C3-BBDA-DB45-F6C7-71E5BE236276}"/>
              </a:ext>
            </a:extLst>
          </p:cNvPr>
          <p:cNvSpPr txBox="1"/>
          <p:nvPr/>
        </p:nvSpPr>
        <p:spPr>
          <a:xfrm>
            <a:off x="1554162" y="3818711"/>
            <a:ext cx="90830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b.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Tìm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tư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̀ có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tiếng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chứa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hoặc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i="1" kern="0" dirty="0" err="1">
                <a:solidFill>
                  <a:srgbClr val="FF0000"/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iêng</a:t>
            </a:r>
            <a:endParaRPr lang="zh-CN" altLang="en-US" sz="3733" b="1" i="1" kern="0" dirty="0">
              <a:solidFill>
                <a:srgbClr val="FF0000"/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FC2BBC98-1ED7-1C8E-758D-1D759C925FF7}"/>
              </a:ext>
            </a:extLst>
          </p:cNvPr>
          <p:cNvSpPr txBox="1"/>
          <p:nvPr/>
        </p:nvSpPr>
        <p:spPr>
          <a:xfrm>
            <a:off x="-243840" y="4782287"/>
            <a:ext cx="8009624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M: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iên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hiền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lành</a:t>
            </a:r>
            <a:endParaRPr lang="en-US" altLang="zh-CN" sz="3733" b="1" kern="0" dirty="0">
              <a:solidFill>
                <a:srgbClr val="00838F">
                  <a:lumMod val="75000"/>
                </a:srgbClr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	 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ưu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: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lưu</a:t>
            </a:r>
            <a:r>
              <a:rPr lang="en-US" altLang="zh-CN" sz="3733" b="1" kern="0" dirty="0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 </a:t>
            </a:r>
            <a:r>
              <a:rPr lang="en-US" altLang="zh-CN" sz="3733" b="1" kern="0" dirty="0" err="1">
                <a:solidFill>
                  <a:srgbClr val="00838F">
                    <a:lumMod val="75000"/>
                  </a:srgbClr>
                </a:solidFill>
                <a:latin typeface="UTM Caviar" panose="02040603050506020204" pitchFamily="18" charset="0"/>
                <a:ea typeface="字魂59号-创粗黑" panose="00000500000000000000" charset="-122"/>
                <a:cs typeface="+mn-ea"/>
                <a:sym typeface="+mn-lt"/>
              </a:rPr>
              <a:t>luyến</a:t>
            </a:r>
            <a:endParaRPr lang="en-US" altLang="zh-CN" sz="3733" b="1" kern="0" dirty="0">
              <a:solidFill>
                <a:srgbClr val="00838F">
                  <a:lumMod val="75000"/>
                </a:srgbClr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endParaRPr lang="zh-CN" altLang="en-US" sz="3733" b="1" kern="0" dirty="0">
              <a:solidFill>
                <a:srgbClr val="00838F">
                  <a:lumMod val="75000"/>
                </a:srgbClr>
              </a:solidFill>
              <a:latin typeface="UTM Caviar" panose="02040603050506020204" pitchFamily="18" charset="0"/>
              <a:ea typeface="字魂59号-创粗黑" panose="00000500000000000000" charset="-122"/>
              <a:cs typeface="+mn-ea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350580-07F9-70D6-ED0E-F88264572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85" r="30193"/>
          <a:stretch/>
        </p:blipFill>
        <p:spPr>
          <a:xfrm>
            <a:off x="1239800" y="260539"/>
            <a:ext cx="2886119" cy="12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字魂143号-正酷超级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字魂143号-正酷超级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A1C1"/>
      </a:accent1>
      <a:accent2>
        <a:srgbClr val="FEE59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字魂64号-萌趣软糖体"/>
        <a:ea typeface="字魂64号-萌趣软糖体"/>
        <a:cs typeface=""/>
      </a:majorFont>
      <a:minorFont>
        <a:latin typeface="字魂64号-萌趣软糖体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493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字魂64号-萌趣软糖体</vt:lpstr>
      <vt:lpstr>UTM Azuki</vt:lpstr>
      <vt:lpstr>UTM Flamenco</vt:lpstr>
      <vt:lpstr>SVN-Newton</vt:lpstr>
      <vt:lpstr>UTM Avo</vt:lpstr>
      <vt:lpstr>UTM Colossalis</vt:lpstr>
      <vt:lpstr>Calibri</vt:lpstr>
      <vt:lpstr>Pangolin</vt:lpstr>
      <vt:lpstr>Arial</vt:lpstr>
      <vt:lpstr>Times New Roman</vt:lpstr>
      <vt:lpstr>UVN May Chu P12</vt:lpstr>
      <vt:lpstr>UTM Caviar</vt:lpstr>
      <vt:lpstr>字魂131号-酷乐潮玩体</vt:lpstr>
      <vt:lpstr>#9Slide05 Aphrodite Pro</vt:lpstr>
      <vt:lpstr>UVN Dzung Dakao</vt:lpstr>
      <vt:lpstr>#9Slide07 HoneyCream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Windows 10</cp:lastModifiedBy>
  <cp:revision>3</cp:revision>
  <dcterms:created xsi:type="dcterms:W3CDTF">2022-10-24T02:00:33Z</dcterms:created>
  <dcterms:modified xsi:type="dcterms:W3CDTF">2024-11-21T03:03:30Z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2022-10-24T05:55:05Z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ddf349c9-ace8-404c-84e8-540bce15bc42</vt:lpwstr>
  </property>
  <property fmtid="{D5CDD505-2E9C-101B-9397-08002B2CF9AE}" pid="8" name="MSIP_Label_defa4170-0d19-0005-0004-bc88714345d2_ContentBits">
    <vt:lpwstr>0</vt:lpwstr>
  </property>
</Properties>
</file>