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9" r:id="rId4"/>
    <p:sldId id="265" r:id="rId5"/>
    <p:sldId id="260" r:id="rId6"/>
    <p:sldId id="267" r:id="rId7"/>
    <p:sldId id="270" r:id="rId8"/>
    <p:sldId id="261" r:id="rId9"/>
    <p:sldId id="271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01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064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47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5548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4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875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19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70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07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9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72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9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4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58870-4B66-4E4C-8550-20DC6C24920B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2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8936" y="3284368"/>
            <a:ext cx="6991643" cy="917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63287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MẸ ƠI CÓ BIẾT - HÁT MẪU - CHỦ ĐỀ 6 - LỚP 2 - SGK KẾT NỐI TRI THỨC VỚI CUỘC SỐNG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75400"/>
          </a:xfrm>
        </p:spPr>
      </p:pic>
    </p:spTree>
    <p:extLst>
      <p:ext uri="{BB962C8B-B14F-4D97-AF65-F5344CB8AC3E}">
        <p14:creationId xmlns:p14="http://schemas.microsoft.com/office/powerpoint/2010/main" val="18168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8D56EF-8FB5-4BB1-8C84-62C194590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"/>
          <a:stretch/>
        </p:blipFill>
        <p:spPr>
          <a:xfrm>
            <a:off x="867001" y="360315"/>
            <a:ext cx="2020135" cy="18851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5" y="1031053"/>
            <a:ext cx="3790950" cy="242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39" y="1031053"/>
            <a:ext cx="3743325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50" y="3755231"/>
            <a:ext cx="3895725" cy="244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48" y="3707606"/>
            <a:ext cx="3838575" cy="249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loud 14"/>
          <p:cNvSpPr/>
          <p:nvPr/>
        </p:nvSpPr>
        <p:spPr>
          <a:xfrm>
            <a:off x="443706" y="2245491"/>
            <a:ext cx="2443429" cy="1462115"/>
          </a:xfrm>
          <a:prstGeom prst="cloud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gì?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2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0" y="3459976"/>
            <a:ext cx="4103515" cy="2847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1" y="425781"/>
            <a:ext cx="3808187" cy="280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61" y="471555"/>
            <a:ext cx="3924818" cy="271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D56EF-8FB5-4BB1-8C84-62C194590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9"/>
          <a:stretch/>
        </p:blipFill>
        <p:spPr>
          <a:xfrm>
            <a:off x="734480" y="331452"/>
            <a:ext cx="2020135" cy="18851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10" y="3459976"/>
            <a:ext cx="3970552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9497304" y="4108173"/>
            <a:ext cx="2257375" cy="1298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5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0" y="3459976"/>
            <a:ext cx="4103515" cy="2847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1" y="425781"/>
            <a:ext cx="3808187" cy="280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61" y="471555"/>
            <a:ext cx="3924818" cy="271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10" y="3459976"/>
            <a:ext cx="3970552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583096" y="331303"/>
            <a:ext cx="2382752" cy="18950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5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23930" y="1527313"/>
            <a:ext cx="6944140" cy="38033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LƯU KỂ CHUYỆN</a:t>
            </a:r>
          </a:p>
          <a:p>
            <a:pPr algn="ctr"/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FA49F85-6526-4935-9921-81037CE1B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656323" y="5498777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2"/>
            <a:ext cx="12192000" cy="68235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5235" y="980661"/>
            <a:ext cx="6321287" cy="410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Nêu tóm tắt nội dung câu chuyện.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25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8042610" y="2828659"/>
            <a:ext cx="3651887" cy="27209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2" y="2409313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4" y="2730307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0F16130-C03A-EC4B-B032-D9E24E2259CB}"/>
              </a:ext>
            </a:extLst>
          </p:cNvPr>
          <p:cNvGrpSpPr/>
          <p:nvPr/>
        </p:nvGrpSpPr>
        <p:grpSpPr>
          <a:xfrm>
            <a:off x="4507050" y="647703"/>
            <a:ext cx="3696731" cy="2720950"/>
            <a:chOff x="6811109" y="1411158"/>
            <a:chExt cx="3768132" cy="37681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8F936F-68DB-B74E-9787-908A2D0A4EAD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6ADE0AA-F66A-E841-BD36-40AF57431B09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442ECAE-AC7D-2F46-A941-F66BD59D950A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9417A1-9481-1B42-9A10-EAA02D950136}"/>
                </a:ext>
              </a:extLst>
            </p:cNvPr>
            <p:cNvSpPr txBox="1"/>
            <p:nvPr/>
          </p:nvSpPr>
          <p:spPr>
            <a:xfrm>
              <a:off x="6975393" y="2245578"/>
              <a:ext cx="3452030" cy="258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câu chuyện cho người 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7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37</Words>
  <Application>Microsoft Office PowerPoint</Application>
  <PresentationFormat>Widescreen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Windows 10</cp:lastModifiedBy>
  <cp:revision>9</cp:revision>
  <dcterms:created xsi:type="dcterms:W3CDTF">2024-12-12T12:25:37Z</dcterms:created>
  <dcterms:modified xsi:type="dcterms:W3CDTF">2024-12-25T14:05:40Z</dcterms:modified>
</cp:coreProperties>
</file>