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14" r:id="rId3"/>
    <p:sldMasterId id="2147483727" r:id="rId4"/>
    <p:sldMasterId id="2147483740" r:id="rId5"/>
    <p:sldMasterId id="2147483765" r:id="rId6"/>
    <p:sldMasterId id="2147483816" r:id="rId7"/>
  </p:sldMasterIdLst>
  <p:notesMasterIdLst>
    <p:notesMasterId r:id="rId24"/>
  </p:notesMasterIdLst>
  <p:sldIdLst>
    <p:sldId id="271" r:id="rId8"/>
    <p:sldId id="276" r:id="rId9"/>
    <p:sldId id="277" r:id="rId10"/>
    <p:sldId id="278" r:id="rId11"/>
    <p:sldId id="279" r:id="rId12"/>
    <p:sldId id="262" r:id="rId13"/>
    <p:sldId id="268" r:id="rId14"/>
    <p:sldId id="263" r:id="rId15"/>
    <p:sldId id="286" r:id="rId16"/>
    <p:sldId id="273" r:id="rId17"/>
    <p:sldId id="264" r:id="rId18"/>
    <p:sldId id="274" r:id="rId19"/>
    <p:sldId id="265" r:id="rId20"/>
    <p:sldId id="285" r:id="rId21"/>
    <p:sldId id="283" r:id="rId22"/>
    <p:sldId id="28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4660"/>
  </p:normalViewPr>
  <p:slideViewPr>
    <p:cSldViewPr snapToGrid="0">
      <p:cViewPr varScale="1">
        <p:scale>
          <a:sx n="85" d="100"/>
          <a:sy n="85" d="100"/>
        </p:scale>
        <p:origin x="23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F69828-B489-4A5D-914E-A0ED578AAE9D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418565-5007-4FAE-B368-FC7972EBB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233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</a:rPr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71165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1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2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45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713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16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68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29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6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7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9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5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98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4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20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2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83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3D3F9F-ACD9-488C-83AD-AED08AE1FCA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C78C1-3AEF-4BED-B725-E77D0456D972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5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26BC15-B161-4C75-9B3A-128C91250747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B4E113-1DE2-475C-BE03-FB3C5943303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0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20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850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54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31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992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8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256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9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0791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31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617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3711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 defTabSz="886123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 defTabSz="886123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63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98748992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85634572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41216367"/>
      </p:ext>
    </p:extLst>
  </p:cSld>
  <p:clrMapOvr>
    <a:masterClrMapping/>
  </p:clrMapOvr>
  <p:transition advClick="0" advTm="0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18728899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5837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54570171"/>
      </p:ext>
    </p:extLst>
  </p:cSld>
  <p:clrMapOvr>
    <a:masterClrMapping/>
  </p:clrMapOvr>
  <p:transition advClick="0" advTm="0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83068756"/>
      </p:ext>
    </p:extLst>
  </p:cSld>
  <p:clrMapOvr>
    <a:masterClrMapping/>
  </p:clrMapOvr>
  <p:transition advClick="0" advTm="0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9877842"/>
      </p:ext>
    </p:extLst>
  </p:cSld>
  <p:clrMapOvr>
    <a:masterClrMapping/>
  </p:clrMapOvr>
  <p:transition advClick="0" advTm="0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68656282"/>
      </p:ext>
    </p:extLst>
  </p:cSld>
  <p:clrMapOvr>
    <a:masterClrMapping/>
  </p:clrMapOvr>
  <p:transition advClick="0" advTm="0"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565667733"/>
      </p:ext>
    </p:extLst>
  </p:cSld>
  <p:clrMapOvr>
    <a:masterClrMapping/>
  </p:clrMapOvr>
  <p:transition advClick="0" advTm="0">
    <p:rand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8979415"/>
      </p:ext>
    </p:extLst>
  </p:cSld>
  <p:clrMapOvr>
    <a:masterClrMapping/>
  </p:clrMapOvr>
  <p:transition advClick="0" advTm="0">
    <p:rand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28252871"/>
      </p:ext>
    </p:extLst>
  </p:cSld>
  <p:clrMapOvr>
    <a:masterClrMapping/>
  </p:clrMapOvr>
  <p:transition advClick="0" advTm="0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604424"/>
      </p:ext>
    </p:extLst>
  </p:cSld>
  <p:clrMapOvr>
    <a:masterClrMapping/>
  </p:clrMapOvr>
  <p:transition advClick="0" advTm="0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137" indent="0" algn="ctr">
              <a:buNone/>
              <a:defRPr sz="1931"/>
            </a:lvl2pPr>
            <a:lvl3pPr marL="886275" indent="0" algn="ctr">
              <a:buNone/>
              <a:defRPr sz="1782"/>
            </a:lvl3pPr>
            <a:lvl4pPr marL="1329412" indent="0" algn="ctr">
              <a:buNone/>
              <a:defRPr sz="1559"/>
            </a:lvl4pPr>
            <a:lvl5pPr marL="1772549" indent="0" algn="ctr">
              <a:buNone/>
              <a:defRPr sz="1559"/>
            </a:lvl5pPr>
            <a:lvl6pPr marL="2215687" indent="0" algn="ctr">
              <a:buNone/>
              <a:defRPr sz="1559"/>
            </a:lvl6pPr>
            <a:lvl7pPr marL="2658824" indent="0" algn="ctr">
              <a:buNone/>
              <a:defRPr sz="1559"/>
            </a:lvl7pPr>
            <a:lvl8pPr marL="3101961" indent="0" algn="ctr">
              <a:buNone/>
              <a:defRPr sz="1559"/>
            </a:lvl8pPr>
            <a:lvl9pPr marL="3545099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60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37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098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137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275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41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54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68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82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96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509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552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078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137" indent="0">
              <a:buNone/>
              <a:defRPr sz="1931" b="1"/>
            </a:lvl2pPr>
            <a:lvl3pPr marL="886275" indent="0">
              <a:buNone/>
              <a:defRPr sz="1782" b="1"/>
            </a:lvl3pPr>
            <a:lvl4pPr marL="1329412" indent="0">
              <a:buNone/>
              <a:defRPr sz="1559" b="1"/>
            </a:lvl4pPr>
            <a:lvl5pPr marL="1772549" indent="0">
              <a:buNone/>
              <a:defRPr sz="1559" b="1"/>
            </a:lvl5pPr>
            <a:lvl6pPr marL="2215687" indent="0">
              <a:buNone/>
              <a:defRPr sz="1559" b="1"/>
            </a:lvl6pPr>
            <a:lvl7pPr marL="2658824" indent="0">
              <a:buNone/>
              <a:defRPr sz="1559" b="1"/>
            </a:lvl7pPr>
            <a:lvl8pPr marL="3101961" indent="0">
              <a:buNone/>
              <a:defRPr sz="1559" b="1"/>
            </a:lvl8pPr>
            <a:lvl9pPr marL="3545099" indent="0">
              <a:buNone/>
              <a:defRPr sz="15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137" indent="0">
              <a:buNone/>
              <a:defRPr sz="1931" b="1"/>
            </a:lvl2pPr>
            <a:lvl3pPr marL="886275" indent="0">
              <a:buNone/>
              <a:defRPr sz="1782" b="1"/>
            </a:lvl3pPr>
            <a:lvl4pPr marL="1329412" indent="0">
              <a:buNone/>
              <a:defRPr sz="1559" b="1"/>
            </a:lvl4pPr>
            <a:lvl5pPr marL="1772549" indent="0">
              <a:buNone/>
              <a:defRPr sz="1559" b="1"/>
            </a:lvl5pPr>
            <a:lvl6pPr marL="2215687" indent="0">
              <a:buNone/>
              <a:defRPr sz="1559" b="1"/>
            </a:lvl6pPr>
            <a:lvl7pPr marL="2658824" indent="0">
              <a:buNone/>
              <a:defRPr sz="1559" b="1"/>
            </a:lvl7pPr>
            <a:lvl8pPr marL="3101961" indent="0">
              <a:buNone/>
              <a:defRPr sz="1559" b="1"/>
            </a:lvl8pPr>
            <a:lvl9pPr marL="3545099" indent="0">
              <a:buNone/>
              <a:defRPr sz="15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8746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421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2343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137" indent="0">
              <a:buNone/>
              <a:defRPr sz="1337"/>
            </a:lvl2pPr>
            <a:lvl3pPr marL="886275" indent="0">
              <a:buNone/>
              <a:defRPr sz="1188"/>
            </a:lvl3pPr>
            <a:lvl4pPr marL="1329412" indent="0">
              <a:buNone/>
              <a:defRPr sz="965"/>
            </a:lvl4pPr>
            <a:lvl5pPr marL="1772549" indent="0">
              <a:buNone/>
              <a:defRPr sz="965"/>
            </a:lvl5pPr>
            <a:lvl6pPr marL="2215687" indent="0">
              <a:buNone/>
              <a:defRPr sz="965"/>
            </a:lvl6pPr>
            <a:lvl7pPr marL="2658824" indent="0">
              <a:buNone/>
              <a:defRPr sz="965"/>
            </a:lvl7pPr>
            <a:lvl8pPr marL="3101961" indent="0">
              <a:buNone/>
              <a:defRPr sz="965"/>
            </a:lvl8pPr>
            <a:lvl9pPr marL="3545099" indent="0">
              <a:buNone/>
              <a:defRPr sz="9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349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137" indent="0">
              <a:buNone/>
              <a:defRPr sz="2747"/>
            </a:lvl2pPr>
            <a:lvl3pPr marL="886275" indent="0">
              <a:buNone/>
              <a:defRPr sz="2302"/>
            </a:lvl3pPr>
            <a:lvl4pPr marL="1329412" indent="0">
              <a:buNone/>
              <a:defRPr sz="1931"/>
            </a:lvl4pPr>
            <a:lvl5pPr marL="1772549" indent="0">
              <a:buNone/>
              <a:defRPr sz="1931"/>
            </a:lvl5pPr>
            <a:lvl6pPr marL="2215687" indent="0">
              <a:buNone/>
              <a:defRPr sz="1931"/>
            </a:lvl6pPr>
            <a:lvl7pPr marL="2658824" indent="0">
              <a:buNone/>
              <a:defRPr sz="1931"/>
            </a:lvl7pPr>
            <a:lvl8pPr marL="3101961" indent="0">
              <a:buNone/>
              <a:defRPr sz="1931"/>
            </a:lvl8pPr>
            <a:lvl9pPr marL="3545099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137" indent="0">
              <a:buNone/>
              <a:defRPr sz="1337"/>
            </a:lvl2pPr>
            <a:lvl3pPr marL="886275" indent="0">
              <a:buNone/>
              <a:defRPr sz="1188"/>
            </a:lvl3pPr>
            <a:lvl4pPr marL="1329412" indent="0">
              <a:buNone/>
              <a:defRPr sz="965"/>
            </a:lvl4pPr>
            <a:lvl5pPr marL="1772549" indent="0">
              <a:buNone/>
              <a:defRPr sz="965"/>
            </a:lvl5pPr>
            <a:lvl6pPr marL="2215687" indent="0">
              <a:buNone/>
              <a:defRPr sz="965"/>
            </a:lvl6pPr>
            <a:lvl7pPr marL="2658824" indent="0">
              <a:buNone/>
              <a:defRPr sz="965"/>
            </a:lvl7pPr>
            <a:lvl8pPr marL="3101961" indent="0">
              <a:buNone/>
              <a:defRPr sz="965"/>
            </a:lvl8pPr>
            <a:lvl9pPr marL="3545099" indent="0">
              <a:buNone/>
              <a:defRPr sz="9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09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089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6123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6123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756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59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376"/>
            </a:lvl1pPr>
            <a:lvl2pPr marL="452646" indent="0" algn="ctr">
              <a:buNone/>
              <a:defRPr sz="1980"/>
            </a:lvl2pPr>
            <a:lvl3pPr marL="905290" indent="0" algn="ctr">
              <a:buNone/>
              <a:defRPr sz="1783"/>
            </a:lvl3pPr>
            <a:lvl4pPr marL="1357936" indent="0" algn="ctr">
              <a:buNone/>
              <a:defRPr sz="1584"/>
            </a:lvl4pPr>
            <a:lvl5pPr marL="1810580" indent="0" algn="ctr">
              <a:buNone/>
              <a:defRPr sz="1584"/>
            </a:lvl5pPr>
            <a:lvl6pPr marL="2263226" indent="0" algn="ctr">
              <a:buNone/>
              <a:defRPr sz="1584"/>
            </a:lvl6pPr>
            <a:lvl7pPr marL="2715870" indent="0" algn="ctr">
              <a:buNone/>
              <a:defRPr sz="1584"/>
            </a:lvl7pPr>
            <a:lvl8pPr marL="3168516" indent="0" algn="ctr">
              <a:buNone/>
              <a:defRPr sz="1584"/>
            </a:lvl8pPr>
            <a:lvl9pPr marL="3621161" indent="0" algn="ctr">
              <a:buNone/>
              <a:defRPr sz="158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A7F18-3A18-4FCC-9DB2-F54FADA2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90410260-8E98-41FA-8653-EE2362DF49A7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43D50-66FB-4092-82C7-D6BE0B3B5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B86B9-1262-4DD0-B0B4-85B73FDD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83A1AF6A-03E9-4FD3-B022-B54B2939CCB7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88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67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2E56F-DB7E-4B8D-B99E-3898CE9F4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F1ADC754-794C-40E2-B710-141F7DA305E6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BFDCB-42DE-4014-AEC5-37244B623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F54DE5-0A51-4649-9912-EED5D3884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C551070A-0FAD-4667-9440-B85622057D07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98884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6"/>
            <a:ext cx="10515600" cy="2852737"/>
          </a:xfrm>
        </p:spPr>
        <p:txBody>
          <a:bodyPr anchor="b"/>
          <a:lstStyle>
            <a:lvl1pPr>
              <a:defRPr sz="59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71"/>
            <a:ext cx="10515600" cy="1500187"/>
          </a:xfrm>
        </p:spPr>
        <p:txBody>
          <a:bodyPr/>
          <a:lstStyle>
            <a:lvl1pPr marL="0" indent="0">
              <a:buNone/>
              <a:defRPr sz="2376">
                <a:solidFill>
                  <a:schemeClr val="tx1">
                    <a:tint val="75000"/>
                  </a:schemeClr>
                </a:solidFill>
              </a:defRPr>
            </a:lvl1pPr>
            <a:lvl2pPr marL="452646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2pPr>
            <a:lvl3pPr marL="905290" indent="0">
              <a:buNone/>
              <a:defRPr sz="1783">
                <a:solidFill>
                  <a:schemeClr val="tx1">
                    <a:tint val="75000"/>
                  </a:schemeClr>
                </a:solidFill>
              </a:defRPr>
            </a:lvl3pPr>
            <a:lvl4pPr marL="1357936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4pPr>
            <a:lvl5pPr marL="1810580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5pPr>
            <a:lvl6pPr marL="2263226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6pPr>
            <a:lvl7pPr marL="2715870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7pPr>
            <a:lvl8pPr marL="3168516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8pPr>
            <a:lvl9pPr marL="3621161" indent="0">
              <a:buNone/>
              <a:defRPr sz="158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A7B522-B12F-48E5-B21B-02624F5C2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392714CD-FF87-4A64-B34A-3E776DF86B46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CE863-0962-434A-9C78-FC0404C6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3AF91-A1AB-423D-8DE8-A517EB79C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3A897440-0B76-455F-82B3-321B7F9F24EE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9896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E95192-2937-4280-8F44-CFF9BFD2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E2DAB376-16E0-4552-AE3A-25204299086E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FCEE9-C642-4C29-ABCB-DB90DD4EA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3F2315-C6B6-49B7-AE0C-D3BB7F6C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0F98E455-7A3D-4FAD-8268-3C2F3C18F1E0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64048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376" b="1"/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376" b="1"/>
            </a:lvl1pPr>
            <a:lvl2pPr marL="452646" indent="0">
              <a:buNone/>
              <a:defRPr sz="1980" b="1"/>
            </a:lvl2pPr>
            <a:lvl3pPr marL="905290" indent="0">
              <a:buNone/>
              <a:defRPr sz="1783" b="1"/>
            </a:lvl3pPr>
            <a:lvl4pPr marL="1357936" indent="0">
              <a:buNone/>
              <a:defRPr sz="1584" b="1"/>
            </a:lvl4pPr>
            <a:lvl5pPr marL="1810580" indent="0">
              <a:buNone/>
              <a:defRPr sz="1584" b="1"/>
            </a:lvl5pPr>
            <a:lvl6pPr marL="2263226" indent="0">
              <a:buNone/>
              <a:defRPr sz="1584" b="1"/>
            </a:lvl6pPr>
            <a:lvl7pPr marL="2715870" indent="0">
              <a:buNone/>
              <a:defRPr sz="1584" b="1"/>
            </a:lvl7pPr>
            <a:lvl8pPr marL="3168516" indent="0">
              <a:buNone/>
              <a:defRPr sz="1584" b="1"/>
            </a:lvl8pPr>
            <a:lvl9pPr marL="3621161" indent="0">
              <a:buNone/>
              <a:defRPr sz="158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D80F26-4637-4232-ABF1-33694C1FB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4CA46B01-95A8-4362-949F-23991BB7C4C7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434ADF-316C-4EA8-B6C5-993B9C2A1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1342AE-F3F4-40D6-B910-2D7314010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EB047925-7FC6-472C-834C-FED21D7D0CAA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26460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9BADD-9313-4567-B88D-88859C3F7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C88E9CB2-0951-4B76-B6C5-F24F79B923D7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E52C0F-1965-4A58-991F-1E9605DDF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26C98-6C48-4440-BADC-113401F39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60FB6B01-0D7D-46F5-B3BC-CEB05560786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3807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37715-6608-45BF-B435-A4B664FDD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1CB5C20F-4462-4F0C-B123-1310BB88FB0A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777209-F737-4FF5-A7CE-6EA9FCB48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B1445-3832-4BCB-B9A9-D65AD57F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45E60037-A532-460C-A2F6-BBAD11432F91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645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168"/>
            </a:lvl1pPr>
            <a:lvl2pPr>
              <a:defRPr sz="2772"/>
            </a:lvl2pPr>
            <a:lvl3pPr>
              <a:defRPr sz="2376"/>
            </a:lvl3pPr>
            <a:lvl4pPr>
              <a:defRPr sz="1980"/>
            </a:lvl4pPr>
            <a:lvl5pPr>
              <a:defRPr sz="1980"/>
            </a:lvl5pPr>
            <a:lvl6pPr>
              <a:defRPr sz="1980"/>
            </a:lvl6pPr>
            <a:lvl7pPr>
              <a:defRPr sz="1980"/>
            </a:lvl7pPr>
            <a:lvl8pPr>
              <a:defRPr sz="1980"/>
            </a:lvl8pPr>
            <a:lvl9pPr>
              <a:defRPr sz="19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84"/>
            </a:lvl1pPr>
            <a:lvl2pPr marL="452646" indent="0">
              <a:buNone/>
              <a:defRPr sz="1388"/>
            </a:lvl2pPr>
            <a:lvl3pPr marL="905290" indent="0">
              <a:buNone/>
              <a:defRPr sz="1188"/>
            </a:lvl3pPr>
            <a:lvl4pPr marL="1357936" indent="0">
              <a:buNone/>
              <a:defRPr sz="992"/>
            </a:lvl4pPr>
            <a:lvl5pPr marL="1810580" indent="0">
              <a:buNone/>
              <a:defRPr sz="992"/>
            </a:lvl5pPr>
            <a:lvl6pPr marL="2263226" indent="0">
              <a:buNone/>
              <a:defRPr sz="992"/>
            </a:lvl6pPr>
            <a:lvl7pPr marL="2715870" indent="0">
              <a:buNone/>
              <a:defRPr sz="992"/>
            </a:lvl7pPr>
            <a:lvl8pPr marL="3168516" indent="0">
              <a:buNone/>
              <a:defRPr sz="992"/>
            </a:lvl8pPr>
            <a:lvl9pPr marL="362116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187D7C-8CC4-4537-B277-F97932005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9D185853-BF13-4728-857A-4FB8360C338B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68F828-E800-4E18-9DE5-0C15ECA6C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34998-590B-4E13-940E-4EB3EEEFC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656A4039-21A8-4EB6-BA83-1FBE0D5166C1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77636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168"/>
            </a:lvl1pPr>
            <a:lvl2pPr marL="452646" indent="0">
              <a:buNone/>
              <a:defRPr sz="2772"/>
            </a:lvl2pPr>
            <a:lvl3pPr marL="905290" indent="0">
              <a:buNone/>
              <a:defRPr sz="2376"/>
            </a:lvl3pPr>
            <a:lvl4pPr marL="1357936" indent="0">
              <a:buNone/>
              <a:defRPr sz="1980"/>
            </a:lvl4pPr>
            <a:lvl5pPr marL="1810580" indent="0">
              <a:buNone/>
              <a:defRPr sz="1980"/>
            </a:lvl5pPr>
            <a:lvl6pPr marL="2263226" indent="0">
              <a:buNone/>
              <a:defRPr sz="1980"/>
            </a:lvl6pPr>
            <a:lvl7pPr marL="2715870" indent="0">
              <a:buNone/>
              <a:defRPr sz="1980"/>
            </a:lvl7pPr>
            <a:lvl8pPr marL="3168516" indent="0">
              <a:buNone/>
              <a:defRPr sz="1980"/>
            </a:lvl8pPr>
            <a:lvl9pPr marL="3621161" indent="0">
              <a:buNone/>
              <a:defRPr sz="198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584"/>
            </a:lvl1pPr>
            <a:lvl2pPr marL="452646" indent="0">
              <a:buNone/>
              <a:defRPr sz="1388"/>
            </a:lvl2pPr>
            <a:lvl3pPr marL="905290" indent="0">
              <a:buNone/>
              <a:defRPr sz="1188"/>
            </a:lvl3pPr>
            <a:lvl4pPr marL="1357936" indent="0">
              <a:buNone/>
              <a:defRPr sz="992"/>
            </a:lvl4pPr>
            <a:lvl5pPr marL="1810580" indent="0">
              <a:buNone/>
              <a:defRPr sz="992"/>
            </a:lvl5pPr>
            <a:lvl6pPr marL="2263226" indent="0">
              <a:buNone/>
              <a:defRPr sz="992"/>
            </a:lvl6pPr>
            <a:lvl7pPr marL="2715870" indent="0">
              <a:buNone/>
              <a:defRPr sz="992"/>
            </a:lvl7pPr>
            <a:lvl8pPr marL="3168516" indent="0">
              <a:buNone/>
              <a:defRPr sz="992"/>
            </a:lvl8pPr>
            <a:lvl9pPr marL="3621161" indent="0">
              <a:buNone/>
              <a:defRPr sz="99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0B0C9-385E-4A3E-A936-792856F58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ABCD049D-41C2-47F2-8EF8-96374BFFAA03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1E0AA-ADB7-43AD-9AC4-1184BCEC3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ECE707-89BC-4ABB-AC29-D4CACD27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21424505-1455-4A6C-8D0E-29E41ED0454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8225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525E3-82BB-4120-B3DE-9F7E7BD19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069FAD87-A4A9-44C8-91D8-4ABB6AA00543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339E8-F876-4E14-9BAD-B8B78EF31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7306C-140C-4737-BA61-8273E76A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23823ABA-0CAA-4F3B-995B-ABD43B9A3C68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7787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C425F-ADB8-4838-801B-D75CDDF2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9128B983-9661-403F-B1C9-BC775922323C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2024/12/25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7B1EB4-AC1D-41EE-8A8B-2E4A0F7E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B5DFD-D37F-4622-99E6-33ECDE1E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07559">
              <a:buClr>
                <a:srgbClr val="000000"/>
              </a:buClr>
              <a:defRPr/>
            </a:pPr>
            <a:fld id="{965B99AF-EDAE-4261-9068-1BAA8B21DD17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63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1878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9pPr>
          </a:lstStyle>
          <a:p>
            <a:endParaRPr/>
          </a:p>
        </p:txBody>
      </p:sp>
      <p:sp>
        <p:nvSpPr>
          <p:cNvPr id="3" name="Google Shape;34;p8">
            <a:extLst>
              <a:ext uri="{FF2B5EF4-FFF2-40B4-BE49-F238E27FC236}">
                <a16:creationId xmlns:a16="http://schemas.microsoft.com/office/drawing/2014/main" id="{162A4EEF-D89A-4BD2-B4A3-EB5C2939F584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46"/>
            <a:ext cx="731838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07559">
              <a:buClr>
                <a:srgbClr val="000000"/>
              </a:buClr>
              <a:defRPr/>
            </a:pPr>
            <a:fld id="{358BF758-6966-42E3-9C82-28D857A358E6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6829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9pPr>
          </a:lstStyle>
          <a:p>
            <a:endParaRPr/>
          </a:p>
        </p:txBody>
      </p:sp>
      <p:sp>
        <p:nvSpPr>
          <p:cNvPr id="3" name="Google Shape;34;p8">
            <a:extLst>
              <a:ext uri="{FF2B5EF4-FFF2-40B4-BE49-F238E27FC236}">
                <a16:creationId xmlns:a16="http://schemas.microsoft.com/office/drawing/2014/main" id="{6468C98C-FDF2-4B58-979E-5E02B065BE56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46"/>
            <a:ext cx="731838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07559">
              <a:buClr>
                <a:srgbClr val="000000"/>
              </a:buClr>
              <a:defRPr/>
            </a:pPr>
            <a:fld id="{ECAA863C-3A20-46C2-B6B3-2798A95D6379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21105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752"/>
            </a:lvl9pPr>
          </a:lstStyle>
          <a:p>
            <a:endParaRPr/>
          </a:p>
        </p:txBody>
      </p:sp>
      <p:sp>
        <p:nvSpPr>
          <p:cNvPr id="3" name="Google Shape;34;p8">
            <a:extLst>
              <a:ext uri="{FF2B5EF4-FFF2-40B4-BE49-F238E27FC236}">
                <a16:creationId xmlns:a16="http://schemas.microsoft.com/office/drawing/2014/main" id="{9BFDD56C-4FF9-4519-8E9A-4D13C4C0432A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46"/>
            <a:ext cx="731838" cy="523875"/>
          </a:xfrm>
        </p:spPr>
        <p:txBody>
          <a:bodyPr spcFirstLastPara="1" wrap="square" lIns="91425" tIns="91425" rIns="91425" bIns="91425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07559">
              <a:buClr>
                <a:srgbClr val="000000"/>
              </a:buClr>
              <a:defRPr/>
            </a:pPr>
            <a:fld id="{F342A55F-3586-4B06-A1AE-75AC4764A004}" type="slidenum">
              <a:rPr lang="en-GB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en-GB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15968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4478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4163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92166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028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740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2556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7872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358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80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9" y="1762125"/>
            <a:ext cx="11443217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5603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6497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2980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659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623C3EED-3624-4FC9-8F19-5B8570DD8B3B}" type="datetimeFigureOut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12/25/2024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520C1DEC-A061-4A04-A135-6473A8358208}" type="slidenum">
              <a:rPr lang="en-US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603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14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D4515-BE92-462F-B915-083B284D59F3}" type="datetimeFigureOut">
              <a:rPr lang="en-US" smtClean="0"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FFBA5-F00F-4A3D-A5BB-2140584EF1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7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92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123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12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4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5892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ransition advClick="0" advTm="0">
    <p:random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19363" tIns="59682" rIns="119363" bIns="59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63" tIns="59682" rIns="119363" bIns="5968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275"/>
              <a:t>12/25/2024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2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245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886275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69" indent="-221569" algn="l" defTabSz="886275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705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843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980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4118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7256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80392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3530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668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137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275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412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549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687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824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961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5099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1BD91591-E3F7-4FB2-A6FC-D6CC366781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3077279-3D2D-456B-8F7F-020901D049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E3569-ED42-40FD-BAF1-57B6FB4287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59">
              <a:buClr>
                <a:srgbClr val="000000"/>
              </a:buClr>
              <a:defRPr/>
            </a:pPr>
            <a:fld id="{40E89173-7410-4272-9A07-6A308EF66701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12/25/2024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05DB-79C2-4A7F-95F6-C8823AEB9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59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B4D0A-9ED3-4BC6-A64C-08C321F81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07559">
              <a:buClr>
                <a:srgbClr val="000000"/>
              </a:buClr>
              <a:defRPr/>
            </a:pPr>
            <a:fld id="{EC4E560B-930E-4A45-85A1-0A8FF4FEC4E1}" type="slidenum">
              <a:rPr lang="en-US" alt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907559">
                <a:buClr>
                  <a:srgbClr val="000000"/>
                </a:buClr>
                <a:defRPr/>
              </a:pPr>
              <a:t>‹#›</a:t>
            </a:fld>
            <a:endParaRPr lang="en-US" alt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176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88" r:id="rId13"/>
    <p:sldLayoutId id="2147483789" r:id="rId14"/>
    <p:sldLayoutId id="2147483790" r:id="rId15"/>
    <p:sldLayoutId id="2147483791" r:id="rId1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6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5pPr>
      <a:lvl6pPr marL="452646" algn="l" rtl="0" fontAlgn="base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6pPr>
      <a:lvl7pPr marL="905290" algn="l" rtl="0" fontAlgn="base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7pPr>
      <a:lvl8pPr marL="1357936" algn="l" rtl="0" fontAlgn="base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8pPr>
      <a:lvl9pPr marL="1810580" algn="l" rtl="0" fontAlgn="base">
        <a:lnSpc>
          <a:spcPct val="90000"/>
        </a:lnSpc>
        <a:spcBef>
          <a:spcPct val="0"/>
        </a:spcBef>
        <a:spcAft>
          <a:spcPct val="0"/>
        </a:spcAft>
        <a:defRPr sz="4356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6323" indent="-226323" algn="l" rtl="0" eaLnBrk="0" fontAlgn="base" hangingPunct="0">
        <a:lnSpc>
          <a:spcPct val="90000"/>
        </a:lnSpc>
        <a:spcBef>
          <a:spcPts val="992"/>
        </a:spcBef>
        <a:spcAft>
          <a:spcPct val="0"/>
        </a:spcAft>
        <a:buFont typeface="Arial" panose="020B0604020202020204" pitchFamily="34" charset="0"/>
        <a:buChar char="•"/>
        <a:defRPr sz="2772" kern="1200">
          <a:solidFill>
            <a:schemeClr val="tx1"/>
          </a:solidFill>
          <a:latin typeface="+mn-lt"/>
          <a:ea typeface="+mn-ea"/>
          <a:cs typeface="+mn-cs"/>
        </a:defRPr>
      </a:lvl1pPr>
      <a:lvl2pPr marL="678968" indent="-226323" algn="l" rtl="0" eaLnBrk="0" fontAlgn="base" hangingPunct="0">
        <a:lnSpc>
          <a:spcPct val="90000"/>
        </a:lnSpc>
        <a:spcBef>
          <a:spcPts val="496"/>
        </a:spcBef>
        <a:spcAft>
          <a:spcPct val="0"/>
        </a:spcAft>
        <a:buFont typeface="Arial" panose="020B0604020202020204" pitchFamily="34" charset="0"/>
        <a:buChar char="•"/>
        <a:defRPr sz="2376" kern="1200">
          <a:solidFill>
            <a:schemeClr val="tx1"/>
          </a:solidFill>
          <a:latin typeface="+mn-lt"/>
          <a:ea typeface="+mn-ea"/>
          <a:cs typeface="+mn-cs"/>
        </a:defRPr>
      </a:lvl2pPr>
      <a:lvl3pPr marL="1131614" indent="-226323" algn="l" rtl="0" eaLnBrk="0" fontAlgn="base" hangingPunct="0">
        <a:lnSpc>
          <a:spcPct val="90000"/>
        </a:lnSpc>
        <a:spcBef>
          <a:spcPts val="496"/>
        </a:spcBef>
        <a:spcAft>
          <a:spcPct val="0"/>
        </a:spcAft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84258" indent="-226323" algn="l" rtl="0" eaLnBrk="0" fontAlgn="base" hangingPunct="0">
        <a:lnSpc>
          <a:spcPct val="90000"/>
        </a:lnSpc>
        <a:spcBef>
          <a:spcPts val="49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36903" indent="-226323" algn="l" rtl="0" eaLnBrk="0" fontAlgn="base" hangingPunct="0">
        <a:lnSpc>
          <a:spcPct val="90000"/>
        </a:lnSpc>
        <a:spcBef>
          <a:spcPts val="496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489549" indent="-226323" algn="l" defTabSz="905290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3" kern="1200">
          <a:solidFill>
            <a:schemeClr val="tx1"/>
          </a:solidFill>
          <a:latin typeface="+mn-lt"/>
          <a:ea typeface="+mn-ea"/>
          <a:cs typeface="+mn-cs"/>
        </a:defRPr>
      </a:lvl6pPr>
      <a:lvl7pPr marL="2942194" indent="-226323" algn="l" defTabSz="905290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3" kern="1200">
          <a:solidFill>
            <a:schemeClr val="tx1"/>
          </a:solidFill>
          <a:latin typeface="+mn-lt"/>
          <a:ea typeface="+mn-ea"/>
          <a:cs typeface="+mn-cs"/>
        </a:defRPr>
      </a:lvl7pPr>
      <a:lvl8pPr marL="3394839" indent="-226323" algn="l" defTabSz="905290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3" kern="1200">
          <a:solidFill>
            <a:schemeClr val="tx1"/>
          </a:solidFill>
          <a:latin typeface="+mn-lt"/>
          <a:ea typeface="+mn-ea"/>
          <a:cs typeface="+mn-cs"/>
        </a:defRPr>
      </a:lvl8pPr>
      <a:lvl9pPr marL="3847484" indent="-226323" algn="l" defTabSz="905290" rtl="0" eaLnBrk="1" latinLnBrk="0" hangingPunct="1">
        <a:lnSpc>
          <a:spcPct val="90000"/>
        </a:lnSpc>
        <a:spcBef>
          <a:spcPts val="496"/>
        </a:spcBef>
        <a:buFont typeface="Arial" panose="020B0604020202020204" pitchFamily="34" charset="0"/>
        <a:buChar char="•"/>
        <a:defRPr sz="17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1pPr>
      <a:lvl2pPr marL="452646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2pPr>
      <a:lvl3pPr marL="905290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3pPr>
      <a:lvl4pPr marL="1357936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4pPr>
      <a:lvl5pPr marL="1810580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5pPr>
      <a:lvl6pPr marL="2263226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6pPr>
      <a:lvl7pPr marL="2715870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7pPr>
      <a:lvl8pPr marL="3168516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8pPr>
      <a:lvl9pPr marL="3621161" algn="l" defTabSz="905290" rtl="0" eaLnBrk="1" latinLnBrk="0" hangingPunct="1">
        <a:defRPr sz="17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24373D-8F7D-46B3-A6CB-4DAA815004B1}"/>
              </a:ext>
            </a:extLst>
          </p:cNvPr>
          <p:cNvSpPr txBox="1"/>
          <p:nvPr userDrawn="1"/>
        </p:nvSpPr>
        <p:spPr>
          <a:xfrm>
            <a:off x="9273308" y="6570742"/>
            <a:ext cx="609600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0" cap="none" spc="0" normalizeH="0" baseline="0" noProof="0" dirty="0">
                <a:ln>
                  <a:noFill/>
                </a:ln>
                <a:solidFill>
                  <a:srgbClr val="05050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FeistyForwarders_0968120672</a:t>
            </a:r>
            <a:endParaRPr kumimoji="0" lang="en-US" sz="10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37592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jp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4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jpeg"/><Relationship Id="rId11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46018" y="561048"/>
            <a:ext cx="495232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867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KHỞI ĐỘNG</a:t>
            </a:r>
          </a:p>
        </p:txBody>
      </p:sp>
      <p:pic>
        <p:nvPicPr>
          <p:cNvPr id="5" name="Picture 2" descr="Những hình ảnh gia đình đẹp, hạnh phúc và ý nghĩa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24" y="1847880"/>
            <a:ext cx="5916705" cy="324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6682" y="5351929"/>
            <a:ext cx="6795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virut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corona</a:t>
            </a:r>
          </a:p>
        </p:txBody>
      </p:sp>
    </p:spTree>
    <p:extLst>
      <p:ext uri="{BB962C8B-B14F-4D97-AF65-F5344CB8AC3E}">
        <p14:creationId xmlns:p14="http://schemas.microsoft.com/office/powerpoint/2010/main" val="337248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42106" y="2713560"/>
            <a:ext cx="3733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15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49090" y="1750372"/>
            <a:ext cx="4039526" cy="55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186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"/>
          <a:stretch/>
        </p:blipFill>
        <p:spPr>
          <a:xfrm>
            <a:off x="102563" y="3976755"/>
            <a:ext cx="2931555" cy="2871536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8" y="5848559"/>
            <a:ext cx="11610743" cy="10050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46140" y="591828"/>
            <a:ext cx="580537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79" tIns="44291" rIns="88579" bIns="44291" rtlCol="0" anchor="ctr"/>
          <a:lstStyle/>
          <a:p>
            <a:pPr algn="ctr" defTabSz="886123"/>
            <a:r>
              <a:rPr lang="en-US" sz="274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9245" y="681125"/>
            <a:ext cx="10231923" cy="912094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7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7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24459" y="1518998"/>
            <a:ext cx="6881248" cy="3044134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 defTabSz="886123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479032" y="1114959"/>
            <a:ext cx="972102" cy="7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115" y="1302354"/>
            <a:ext cx="2965267" cy="296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/>
          <p:cNvGrpSpPr/>
          <p:nvPr/>
        </p:nvGrpSpPr>
        <p:grpSpPr>
          <a:xfrm>
            <a:off x="6591719" y="4647767"/>
            <a:ext cx="4129871" cy="1781762"/>
            <a:chOff x="4463710" y="7116015"/>
            <a:chExt cx="4245428" cy="1639076"/>
          </a:xfrm>
        </p:grpSpPr>
        <p:sp>
          <p:nvSpPr>
            <p:cNvPr id="12" name="Oval Callout 11"/>
            <p:cNvSpPr/>
            <p:nvPr/>
          </p:nvSpPr>
          <p:spPr>
            <a:xfrm>
              <a:off x="4463710" y="7116015"/>
              <a:ext cx="4245428" cy="1639076"/>
            </a:xfrm>
            <a:prstGeom prst="wedgeEllipseCallout">
              <a:avLst>
                <a:gd name="adj1" fmla="val -53876"/>
                <a:gd name="adj2" fmla="val 34329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28643" y="7468370"/>
              <a:ext cx="3715559" cy="990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886123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Bố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con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1444273" y="1138852"/>
            <a:ext cx="1589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5527080" y="1114959"/>
            <a:ext cx="2523226" cy="7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2159093" y="5575303"/>
            <a:ext cx="2328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nhẫn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13989" y="6015680"/>
            <a:ext cx="181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206677" y="4984629"/>
            <a:ext cx="2461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2413989" y="6456057"/>
            <a:ext cx="27022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97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47435 -0.571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24" y="-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4.07407E-6 L -0.52865 -0.5254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-0.57708 -0.2703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54" y="-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22222E-6 L -0.65625 -0.3787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3" y="-1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1" grpId="0"/>
      <p:bldP spid="9" grpId="0"/>
      <p:bldP spid="10" grpId="0"/>
      <p:bldP spid="26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442106" y="2230256"/>
            <a:ext cx="37335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865B3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altLang="zh-CN" sz="4400" b="0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Unicode MS"/>
              <a:cs typeface="+mn-cs"/>
            </a:endParaRPr>
          </a:p>
        </p:txBody>
      </p:sp>
      <p:pic>
        <p:nvPicPr>
          <p:cNvPr id="15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149090" y="1750372"/>
            <a:ext cx="4039526" cy="5503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298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5865770"/>
            <a:ext cx="11610743" cy="10050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-8705"/>
            <a:ext cx="11610743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546140" y="556419"/>
            <a:ext cx="580537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79" tIns="44291" rIns="88579" bIns="44291" rtlCol="0" anchor="ctr"/>
          <a:lstStyle/>
          <a:p>
            <a:pPr algn="ctr" defTabSz="886123"/>
            <a:r>
              <a:rPr lang="en-US" sz="2747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9245" y="556419"/>
            <a:ext cx="10259636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80590" y="1569182"/>
            <a:ext cx="8809688" cy="5013904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 defTabSz="886123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- Nam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Con: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phê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Con: 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cốc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phê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ạ.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574808" y="3413500"/>
            <a:ext cx="3228539" cy="3017119"/>
            <a:chOff x="10692882" y="4695547"/>
            <a:chExt cx="4348065" cy="40633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43" b="99643" l="10000" r="9538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692882" y="4695547"/>
              <a:ext cx="3773095" cy="4063333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5229" l="4900" r="95400">
                          <a14:foregroundMark x1="38800" y1="27877" x2="42100" y2="31712"/>
                          <a14:foregroundMark x1="54100" y1="25631" x2="60400" y2="34144"/>
                          <a14:foregroundMark x1="45300" y1="45837" x2="45700" y2="92984"/>
                          <a14:foregroundMark x1="44300" y1="24509" x2="40900" y2="30589"/>
                          <a14:foregroundMark x1="33500" y1="47615" x2="26800" y2="70533"/>
                          <a14:foregroundMark x1="37300" y1="50982" x2="35700" y2="90739"/>
                          <a14:foregroundMark x1="38100" y1="51450" x2="45000" y2="91674"/>
                          <a14:foregroundMark x1="29900" y1="47147" x2="22900" y2="56127"/>
                          <a14:foregroundMark x1="34900" y1="71188" x2="29400" y2="87371"/>
                          <a14:foregroundMark x1="53700" y1="51169" x2="46500" y2="90271"/>
                          <a14:foregroundMark x1="60600" y1="57530" x2="52000" y2="89616"/>
                          <a14:foregroundMark x1="72600" y1="30589" x2="75500" y2="53695"/>
                          <a14:foregroundMark x1="65400" y1="60150" x2="61400" y2="682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28367" y="5974065"/>
              <a:ext cx="2412580" cy="2579048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3709522" y="1937769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98885" y="1916967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3443339" y="2852063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52856" y="2828725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556368" y="3854863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63833" y="3834100"/>
            <a:ext cx="288862" cy="595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04960" y="4788095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3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81620" y="4797530"/>
            <a:ext cx="389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1169" y="1645381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948996" y="2642201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079995" y="3704736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19249" y="4612327"/>
            <a:ext cx="662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(4)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321152" y="1030964"/>
            <a:ext cx="179865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02732" y="1062800"/>
            <a:ext cx="2361101" cy="9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872891" y="1062800"/>
            <a:ext cx="2516435" cy="922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82350" y="1569182"/>
            <a:ext cx="13356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9159652" y="2542085"/>
            <a:ext cx="2929856" cy="83204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( 7 </a:t>
            </a:r>
            <a:r>
              <a:rPr lang="en-US" sz="2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0944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/>
      <p:bldP spid="31" grpId="0"/>
      <p:bldP spid="18" grpId="0" animBg="1"/>
      <p:bldP spid="22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7" grpId="0"/>
      <p:bldP spid="38" grpId="0"/>
      <p:bldP spid="39" grpId="0"/>
      <p:bldP spid="40" grpId="0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كرتون الحدود مرسومة باليد إطارات الصور الإبداعية إطارات الصور الجميلة, صور  Clipart, ستار بوكس, كرتون السلكي PNG وملف PSD للتحميل مجانا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23558" r="6323" b="13823"/>
          <a:stretch>
            <a:fillRect/>
          </a:stretch>
        </p:blipFill>
        <p:spPr bwMode="auto">
          <a:xfrm>
            <a:off x="-42333" y="0"/>
            <a:ext cx="12234333" cy="690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2" descr="Những bí quyết nuôi dạy con thông minh và khỏe mạnh từ nh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5" t="17519"/>
          <a:stretch>
            <a:fillRect/>
          </a:stretch>
        </p:blipFill>
        <p:spPr bwMode="auto">
          <a:xfrm>
            <a:off x="6400800" y="3810000"/>
            <a:ext cx="406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16000" y="762000"/>
            <a:ext cx="7416799" cy="2667000"/>
            <a:chOff x="762000" y="762000"/>
            <a:chExt cx="5562600" cy="2667000"/>
          </a:xfrm>
        </p:grpSpPr>
        <p:sp>
          <p:nvSpPr>
            <p:cNvPr id="3" name="Cloud Callout 2"/>
            <p:cNvSpPr/>
            <p:nvPr/>
          </p:nvSpPr>
          <p:spPr bwMode="auto">
            <a:xfrm>
              <a:off x="762000" y="762000"/>
              <a:ext cx="5562600" cy="2667000"/>
            </a:xfrm>
            <a:prstGeom prst="cloudCallout">
              <a:avLst>
                <a:gd name="adj1" fmla="val 43582"/>
                <a:gd name="adj2" fmla="val 69152"/>
              </a:avLst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/>
            <a:lstStyle/>
            <a:p>
              <a:pPr algn="ctr">
                <a:defRPr/>
              </a:pPr>
              <a:endParaRPr lang="en-US" sz="5300">
                <a:solidFill>
                  <a:schemeClr val="tx1"/>
                </a:solidFill>
              </a:endParaRPr>
            </a:p>
          </p:txBody>
        </p:sp>
        <p:sp>
          <p:nvSpPr>
            <p:cNvPr id="22533" name="Rectangle 1"/>
            <p:cNvSpPr>
              <a:spLocks noChangeArrowheads="1"/>
            </p:cNvSpPr>
            <p:nvPr/>
          </p:nvSpPr>
          <p:spPr bwMode="auto">
            <a:xfrm>
              <a:off x="1264896" y="1187667"/>
              <a:ext cx="4686080" cy="1815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dấu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5600" dirty="0" err="1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5600" dirty="0">
                  <a:solidFill>
                    <a:srgbClr val="000066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5718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5852935"/>
            <a:ext cx="11610743" cy="10050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-8705"/>
            <a:ext cx="11610743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Diamond 1"/>
          <p:cNvSpPr/>
          <p:nvPr/>
        </p:nvSpPr>
        <p:spPr>
          <a:xfrm>
            <a:off x="4341222" y="207195"/>
            <a:ext cx="3108960" cy="1323439"/>
          </a:xfrm>
          <a:prstGeom prst="diamond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Arrow Connector 8"/>
          <p:cNvCxnSpPr>
            <a:stCxn id="2" idx="2"/>
          </p:cNvCxnSpPr>
          <p:nvPr/>
        </p:nvCxnSpPr>
        <p:spPr>
          <a:xfrm flipH="1">
            <a:off x="2542906" y="1530634"/>
            <a:ext cx="3352796" cy="90158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54033" y="2501884"/>
            <a:ext cx="2255519" cy="12958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917471" y="1596727"/>
            <a:ext cx="30481" cy="7665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717867" y="2410660"/>
            <a:ext cx="2355669" cy="13870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2" idx="2"/>
          </p:cNvCxnSpPr>
          <p:nvPr/>
        </p:nvCxnSpPr>
        <p:spPr>
          <a:xfrm>
            <a:off x="5895702" y="1530634"/>
            <a:ext cx="3352798" cy="918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8281851" y="2501884"/>
            <a:ext cx="2473234" cy="13132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cxnSp>
        <p:nvCxnSpPr>
          <p:cNvPr id="35" name="Straight Arrow Connector 34"/>
          <p:cNvCxnSpPr>
            <a:stCxn id="12" idx="4"/>
          </p:cNvCxnSpPr>
          <p:nvPr/>
        </p:nvCxnSpPr>
        <p:spPr>
          <a:xfrm>
            <a:off x="2381793" y="3797734"/>
            <a:ext cx="4355" cy="748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5956664" y="3774109"/>
            <a:ext cx="4355" cy="748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9649096" y="3815152"/>
            <a:ext cx="4355" cy="7481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1035230" y="4623170"/>
            <a:ext cx="2693124" cy="15388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4610102" y="4623170"/>
            <a:ext cx="2693124" cy="15388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302534" y="4623170"/>
            <a:ext cx="2693124" cy="15388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21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5" grpId="0" animBg="1"/>
      <p:bldP spid="19" grpId="0" animBg="1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5870353"/>
            <a:ext cx="11610743" cy="100506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-8705"/>
            <a:ext cx="11610743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4224240" y="3328463"/>
            <a:ext cx="3052289" cy="3402643"/>
          </a:xfrm>
          <a:prstGeom prst="roundRect">
            <a:avLst>
              <a:gd name="adj" fmla="val 1374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411982" y="3346713"/>
            <a:ext cx="3052289" cy="3402644"/>
          </a:xfrm>
          <a:prstGeom prst="roundRect">
            <a:avLst>
              <a:gd name="adj" fmla="val 1374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altLang="en-US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10" name="AutoShape 4"/>
          <p:cNvSpPr>
            <a:spLocks noChangeArrowheads="1"/>
          </p:cNvSpPr>
          <p:nvPr/>
        </p:nvSpPr>
        <p:spPr bwMode="auto">
          <a:xfrm>
            <a:off x="7753071" y="3331375"/>
            <a:ext cx="3266978" cy="3273106"/>
          </a:xfrm>
          <a:prstGeom prst="roundRect">
            <a:avLst>
              <a:gd name="adj" fmla="val 13745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C000"/>
            </a:solidFill>
            <a:round/>
            <a:headEnd/>
            <a:tailEnd/>
          </a:ln>
          <a:effectLst/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3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gray">
          <a:xfrm>
            <a:off x="3849724" y="1985471"/>
            <a:ext cx="400050" cy="449262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 w="0" algn="ctr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gray">
          <a:xfrm>
            <a:off x="7108680" y="2013076"/>
            <a:ext cx="398463" cy="449262"/>
          </a:xfrm>
          <a:prstGeom prst="chevron">
            <a:avLst>
              <a:gd name="adj" fmla="val 52514"/>
            </a:avLst>
          </a:pr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3" name="Oval 8"/>
          <p:cNvSpPr>
            <a:spLocks noChangeArrowheads="1"/>
          </p:cNvSpPr>
          <p:nvPr/>
        </p:nvSpPr>
        <p:spPr bwMode="gray">
          <a:xfrm>
            <a:off x="7896037" y="1088261"/>
            <a:ext cx="2231707" cy="2244063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tint val="0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gray">
          <a:xfrm>
            <a:off x="7896037" y="1088261"/>
            <a:ext cx="2231707" cy="2244063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5" name="Oval 10"/>
          <p:cNvSpPr>
            <a:spLocks noChangeArrowheads="1"/>
          </p:cNvSpPr>
          <p:nvPr/>
        </p:nvSpPr>
        <p:spPr bwMode="gray">
          <a:xfrm>
            <a:off x="8007162" y="1237904"/>
            <a:ext cx="1940524" cy="195062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6" name="Oval 11"/>
          <p:cNvSpPr>
            <a:spLocks noChangeArrowheads="1"/>
          </p:cNvSpPr>
          <p:nvPr/>
        </p:nvSpPr>
        <p:spPr bwMode="gray">
          <a:xfrm>
            <a:off x="8032562" y="1245841"/>
            <a:ext cx="1940524" cy="1950625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63529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gray">
          <a:xfrm>
            <a:off x="8086537" y="1334835"/>
            <a:ext cx="1749175" cy="1756407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gray">
          <a:xfrm>
            <a:off x="1171951" y="1128555"/>
            <a:ext cx="2146505" cy="2212787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tint val="0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" name="Oval 14"/>
          <p:cNvSpPr>
            <a:spLocks noChangeArrowheads="1"/>
          </p:cNvSpPr>
          <p:nvPr/>
        </p:nvSpPr>
        <p:spPr bwMode="gray">
          <a:xfrm>
            <a:off x="1171951" y="1128555"/>
            <a:ext cx="2146505" cy="2212787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gray">
          <a:xfrm>
            <a:off x="1340892" y="1275988"/>
            <a:ext cx="1866439" cy="192343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54118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" name="Oval 16"/>
          <p:cNvSpPr>
            <a:spLocks noChangeArrowheads="1"/>
          </p:cNvSpPr>
          <p:nvPr/>
        </p:nvSpPr>
        <p:spPr bwMode="gray">
          <a:xfrm>
            <a:off x="1357988" y="1289503"/>
            <a:ext cx="1866438" cy="1923438"/>
          </a:xfrm>
          <a:prstGeom prst="ellipse">
            <a:avLst/>
          </a:prstGeom>
          <a:gradFill rotWithShape="1">
            <a:gsLst>
              <a:gs pos="0">
                <a:schemeClr val="folHlink">
                  <a:gamma/>
                  <a:shade val="63529"/>
                  <a:invGamma/>
                </a:schemeClr>
              </a:gs>
              <a:gs pos="100000">
                <a:schemeClr val="folHlink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" name="Oval 17"/>
          <p:cNvSpPr>
            <a:spLocks noChangeArrowheads="1"/>
          </p:cNvSpPr>
          <p:nvPr/>
        </p:nvSpPr>
        <p:spPr bwMode="gray">
          <a:xfrm>
            <a:off x="1477496" y="1364624"/>
            <a:ext cx="1680395" cy="1731927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grpSp>
        <p:nvGrpSpPr>
          <p:cNvPr id="23" name="Group 18"/>
          <p:cNvGrpSpPr>
            <a:grpSpLocks/>
          </p:cNvGrpSpPr>
          <p:nvPr/>
        </p:nvGrpSpPr>
        <p:grpSpPr bwMode="auto">
          <a:xfrm>
            <a:off x="1555699" y="1408771"/>
            <a:ext cx="1571394" cy="1624723"/>
            <a:chOff x="4166" y="1706"/>
            <a:chExt cx="1252" cy="1252"/>
          </a:xfrm>
        </p:grpSpPr>
        <p:sp>
          <p:nvSpPr>
            <p:cNvPr id="24" name="Oval 1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5" name="Oval 2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6" name="Oval 2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27" name="Oval 2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8" name="Oval 23"/>
          <p:cNvSpPr>
            <a:spLocks noChangeArrowheads="1"/>
          </p:cNvSpPr>
          <p:nvPr/>
        </p:nvSpPr>
        <p:spPr bwMode="gray">
          <a:xfrm>
            <a:off x="4634003" y="1097279"/>
            <a:ext cx="2023695" cy="2212787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9" name="Oval 24"/>
          <p:cNvSpPr>
            <a:spLocks noChangeArrowheads="1"/>
          </p:cNvSpPr>
          <p:nvPr/>
        </p:nvSpPr>
        <p:spPr bwMode="gray">
          <a:xfrm>
            <a:off x="4634003" y="1097279"/>
            <a:ext cx="2023695" cy="2212787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0" name="Oval 25"/>
          <p:cNvSpPr>
            <a:spLocks noChangeArrowheads="1"/>
          </p:cNvSpPr>
          <p:nvPr/>
        </p:nvSpPr>
        <p:spPr bwMode="gray">
          <a:xfrm>
            <a:off x="4772262" y="1246922"/>
            <a:ext cx="1759653" cy="1923439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5411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1" name="Oval 26"/>
          <p:cNvSpPr>
            <a:spLocks noChangeArrowheads="1"/>
          </p:cNvSpPr>
          <p:nvPr/>
        </p:nvSpPr>
        <p:spPr bwMode="gray">
          <a:xfrm>
            <a:off x="4773851" y="1248509"/>
            <a:ext cx="1759652" cy="1923439"/>
          </a:xfrm>
          <a:prstGeom prst="ellipse">
            <a:avLst/>
          </a:prstGeom>
          <a:gradFill rotWithShape="1">
            <a:gsLst>
              <a:gs pos="0">
                <a:schemeClr val="accent1">
                  <a:gamma/>
                  <a:shade val="63529"/>
                  <a:invGamma/>
                </a:schemeClr>
              </a:gs>
              <a:gs pos="100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2" name="Oval 27"/>
          <p:cNvSpPr>
            <a:spLocks noChangeArrowheads="1"/>
          </p:cNvSpPr>
          <p:nvPr/>
        </p:nvSpPr>
        <p:spPr bwMode="gray">
          <a:xfrm>
            <a:off x="4863313" y="1343853"/>
            <a:ext cx="1584252" cy="1731928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  <p:grpSp>
        <p:nvGrpSpPr>
          <p:cNvPr id="33" name="Group 28"/>
          <p:cNvGrpSpPr>
            <a:grpSpLocks/>
          </p:cNvGrpSpPr>
          <p:nvPr/>
        </p:nvGrpSpPr>
        <p:grpSpPr bwMode="auto">
          <a:xfrm>
            <a:off x="4911039" y="1379880"/>
            <a:ext cx="1496590" cy="1634232"/>
            <a:chOff x="4182" y="1713"/>
            <a:chExt cx="1222" cy="1221"/>
          </a:xfrm>
        </p:grpSpPr>
        <p:sp>
          <p:nvSpPr>
            <p:cNvPr id="34" name="Oval 29"/>
            <p:cNvSpPr>
              <a:spLocks noChangeArrowheads="1"/>
            </p:cNvSpPr>
            <p:nvPr/>
          </p:nvSpPr>
          <p:spPr bwMode="gray">
            <a:xfrm>
              <a:off x="4263" y="1755"/>
              <a:ext cx="1094" cy="1111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35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36" name="Oval 31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37" name="Oval 32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8110348" y="1358192"/>
            <a:ext cx="1693019" cy="1699409"/>
            <a:chOff x="4166" y="1706"/>
            <a:chExt cx="1252" cy="1252"/>
          </a:xfrm>
        </p:grpSpPr>
        <p:sp>
          <p:nvSpPr>
            <p:cNvPr id="39" name="Oval 34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40" name="Oval 35"/>
            <p:cNvSpPr>
              <a:spLocks noChangeArrowheads="1"/>
            </p:cNvSpPr>
            <p:nvPr/>
          </p:nvSpPr>
          <p:spPr bwMode="gray">
            <a:xfrm>
              <a:off x="4182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41" name="Oval 36"/>
            <p:cNvSpPr>
              <a:spLocks noChangeArrowheads="1"/>
            </p:cNvSpPr>
            <p:nvPr/>
          </p:nvSpPr>
          <p:spPr bwMode="gray">
            <a:xfrm>
              <a:off x="4195" y="1725"/>
              <a:ext cx="1162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  <p:sp>
          <p:nvSpPr>
            <p:cNvPr id="42" name="Oval 37"/>
            <p:cNvSpPr>
              <a:spLocks noChangeArrowheads="1"/>
            </p:cNvSpPr>
            <p:nvPr/>
          </p:nvSpPr>
          <p:spPr bwMode="gray">
            <a:xfrm>
              <a:off x="4263" y="1757"/>
              <a:ext cx="1033" cy="926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3" name="Text Box 38"/>
          <p:cNvSpPr txBox="1">
            <a:spLocks noChangeArrowheads="1"/>
          </p:cNvSpPr>
          <p:nvPr/>
        </p:nvSpPr>
        <p:spPr bwMode="gray">
          <a:xfrm>
            <a:off x="1489723" y="1788173"/>
            <a:ext cx="159450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39"/>
          <p:cNvSpPr txBox="1">
            <a:spLocks noChangeArrowheads="1"/>
          </p:cNvSpPr>
          <p:nvPr/>
        </p:nvSpPr>
        <p:spPr bwMode="gray">
          <a:xfrm>
            <a:off x="4953577" y="1775291"/>
            <a:ext cx="14153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40"/>
          <p:cNvSpPr txBox="1">
            <a:spLocks noChangeArrowheads="1"/>
          </p:cNvSpPr>
          <p:nvPr/>
        </p:nvSpPr>
        <p:spPr bwMode="gray">
          <a:xfrm>
            <a:off x="8013701" y="1654261"/>
            <a:ext cx="188631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</p:spTree>
    <p:extLst>
      <p:ext uri="{BB962C8B-B14F-4D97-AF65-F5344CB8AC3E}">
        <p14:creationId xmlns:p14="http://schemas.microsoft.com/office/powerpoint/2010/main" val="344836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3" grpId="0"/>
      <p:bldP spid="44" grpId="0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Ghen-Co-Vy-MIN-ERI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77251" y="199166"/>
            <a:ext cx="609600" cy="609600"/>
          </a:xfrm>
          <a:prstGeom prst="rect">
            <a:avLst/>
          </a:prstGeom>
        </p:spPr>
      </p:pic>
      <p:pic>
        <p:nvPicPr>
          <p:cNvPr id="31" name="Picture 3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>
            <a:fillRect/>
          </a:stretch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2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4634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0351" y="3750748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5014959" y="3199442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764" y="3585349"/>
            <a:ext cx="6849035" cy="3589336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8545877" y="4998036"/>
            <a:ext cx="187294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904823" y="4068381"/>
            <a:ext cx="3425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438272" y="5538928"/>
            <a:ext cx="1872946" cy="91259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9456672" y="5538928"/>
            <a:ext cx="1924301" cy="91259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C.Ông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802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3577905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47083 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1875 -0.0340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60" y="-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7" grpId="0" bldLvl="0" animBg="1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3392" y="4321115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3718006" y="3869650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0244" y="3607358"/>
            <a:ext cx="6502578" cy="3567327"/>
          </a:xfrm>
          <a:prstGeom prst="rect">
            <a:avLst/>
          </a:prstGeom>
        </p:spPr>
      </p:pic>
      <p:sp>
        <p:nvSpPr>
          <p:cNvPr id="34" name="Đáp án 1-LV1"/>
          <p:cNvSpPr/>
          <p:nvPr/>
        </p:nvSpPr>
        <p:spPr>
          <a:xfrm>
            <a:off x="8636344" y="6019096"/>
            <a:ext cx="1895787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Mắt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34874" y="3905616"/>
            <a:ext cx="4362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8616335" y="5421690"/>
            <a:ext cx="1915796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mắt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Đáp án 4-LV1"/>
          <p:cNvSpPr/>
          <p:nvPr/>
        </p:nvSpPr>
        <p:spPr>
          <a:xfrm>
            <a:off x="8598783" y="4824284"/>
            <a:ext cx="1950900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36441363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47084 3.7037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38 -0.05324 L 0.21498 0.00788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18" y="3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0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bldLvl="0" animBg="1"/>
      <p:bldP spid="33" grpId="0"/>
      <p:bldP spid="35" grpId="0" bldLvl="0" animBg="1"/>
      <p:bldP spid="37" grpId="0" bldLvl="0" animBg="1"/>
      <p:bldP spid="5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4322" y="4561946"/>
            <a:ext cx="1732168" cy="1392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>
            <a:fillRect/>
          </a:stretch>
        </p:blipFill>
        <p:spPr>
          <a:xfrm>
            <a:off x="4306997" y="411363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>
            <a:fillRect/>
          </a:stretch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>
            <a:fillRect/>
          </a:stretch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>
            <a:fillRect/>
          </a:stretch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>
            <a:fillRect/>
          </a:stretch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7553" y="3244477"/>
            <a:ext cx="6836383" cy="39302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839559" y="3656891"/>
            <a:ext cx="34251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Đáp án 3-LV1"/>
          <p:cNvSpPr/>
          <p:nvPr/>
        </p:nvSpPr>
        <p:spPr>
          <a:xfrm>
            <a:off x="7465437" y="5905022"/>
            <a:ext cx="4607858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My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36" name="Đáp án 2-LV1"/>
          <p:cNvSpPr/>
          <p:nvPr/>
        </p:nvSpPr>
        <p:spPr>
          <a:xfrm>
            <a:off x="7440259" y="4709274"/>
            <a:ext cx="4607858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Đáp án 4-LV1"/>
          <p:cNvSpPr/>
          <p:nvPr/>
        </p:nvSpPr>
        <p:spPr>
          <a:xfrm>
            <a:off x="7465437" y="5307148"/>
            <a:ext cx="4718134" cy="448310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064377" y="6267741"/>
            <a:ext cx="956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1500</a:t>
            </a:r>
          </a:p>
        </p:txBody>
      </p:sp>
    </p:spTree>
    <p:extLst>
      <p:ext uri="{BB962C8B-B14F-4D97-AF65-F5344CB8AC3E}">
        <p14:creationId xmlns:p14="http://schemas.microsoft.com/office/powerpoint/2010/main" val="263792561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-0.47084 -7.40741E-7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2361 L 0.27305 0.0423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điể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3" grpId="0"/>
      <p:bldP spid="35" grpId="0" bldLvl="0" animBg="1"/>
      <p:bldP spid="36" grpId="0" bldLvl="0" animBg="1"/>
      <p:bldP spid="37" grpId="0" bldLvl="0" animBg="1"/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275533" y="312722"/>
            <a:ext cx="1215245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587213" y="627109"/>
            <a:ext cx="580537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8579" tIns="44291" rIns="88579" bIns="44291" rtlCol="0" anchor="ctr"/>
          <a:lstStyle/>
          <a:p>
            <a:pPr algn="ctr" defTabSz="886123"/>
            <a:r>
              <a:rPr lang="en-US" sz="2747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0316" y="536293"/>
            <a:ext cx="9225652" cy="1478275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886123">
              <a:lnSpc>
                <a:spcPct val="150000"/>
              </a:lnSpc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214444" y="1304295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967912" y="2502382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4011976" y="2549214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139370" y="3930226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65273" y="2376256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pic>
        <p:nvPicPr>
          <p:cNvPr id="2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14" y="1369085"/>
            <a:ext cx="2096759" cy="10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297604" y="2970756"/>
            <a:ext cx="186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03220" y="2970756"/>
            <a:ext cx="184453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82669" y="2970755"/>
            <a:ext cx="1833201" cy="757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40317" y="4371846"/>
            <a:ext cx="2090524" cy="9056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84550" y="4342821"/>
            <a:ext cx="1863201" cy="9346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2215784"/>
            <a:ext cx="770785" cy="9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99" y="4205733"/>
            <a:ext cx="1772174" cy="10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1810645" y="3819286"/>
            <a:ext cx="722618" cy="8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97" y="2130433"/>
            <a:ext cx="851697" cy="8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14" y="2292680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700" y="4205733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31" y="4162715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8731414" y="4338739"/>
            <a:ext cx="183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65" y="2292680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394857" y="1223871"/>
            <a:ext cx="16171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6537995" y="1210491"/>
            <a:ext cx="2031239" cy="133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500250" y="1240444"/>
            <a:ext cx="17716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2305531" y="1927737"/>
            <a:ext cx="2490157" cy="212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7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91" grpId="0" animBg="1"/>
      <p:bldP spid="93" grpId="0" animBg="1"/>
      <p:bldP spid="9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34;p37">
            <a:extLst>
              <a:ext uri="{FF2B5EF4-FFF2-40B4-BE49-F238E27FC236}">
                <a16:creationId xmlns:a16="http://schemas.microsoft.com/office/drawing/2014/main" id="{48A1BCB2-1230-491B-9B43-9FFF259965BC}"/>
              </a:ext>
            </a:extLst>
          </p:cNvPr>
          <p:cNvSpPr txBox="1">
            <a:spLocks/>
          </p:cNvSpPr>
          <p:nvPr/>
        </p:nvSpPr>
        <p:spPr>
          <a:xfrm>
            <a:off x="2590800" y="762000"/>
            <a:ext cx="7315200" cy="1295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square" lIns="121705" tIns="121705" rIns="121705" bIns="12170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6175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chỉ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gia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đình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  <a:endParaRPr lang="zh-C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043937-F71F-4283-B6F6-9F1FA718FCE8}"/>
              </a:ext>
            </a:extLst>
          </p:cNvPr>
          <p:cNvGrpSpPr/>
          <p:nvPr/>
        </p:nvGrpSpPr>
        <p:grpSpPr>
          <a:xfrm>
            <a:off x="3810001" y="2667001"/>
            <a:ext cx="5622487" cy="3295999"/>
            <a:chOff x="2827556" y="2580701"/>
            <a:chExt cx="6536887" cy="3905599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623B2A5-EB16-4BC1-9513-212259FF7932}"/>
                </a:ext>
              </a:extLst>
            </p:cNvPr>
            <p:cNvSpPr/>
            <p:nvPr/>
          </p:nvSpPr>
          <p:spPr>
            <a:xfrm>
              <a:off x="4004802" y="2580701"/>
              <a:ext cx="1714442" cy="848299"/>
            </a:xfrm>
            <a:prstGeom prst="ellipse">
              <a:avLst/>
            </a:prstGeom>
            <a:solidFill>
              <a:srgbClr val="530000"/>
            </a:solidFill>
            <a:ln>
              <a:solidFill>
                <a:srgbClr val="581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900" kern="0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5A68920-2FE5-42B8-BF71-CFADC11B8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7556" y="2809301"/>
              <a:ext cx="6536887" cy="3676999"/>
            </a:xfrm>
            <a:prstGeom prst="roundRect">
              <a:avLst>
                <a:gd name="adj" fmla="val 28052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505540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BST 1001 hình ảnh gia đình hoạt hình hạnh phúc, ấm áp nhất - Du Học Mỹ Â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042" y="673239"/>
            <a:ext cx="4865740" cy="462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5454" y="2250831"/>
            <a:ext cx="4622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1240871938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290629" y="3"/>
            <a:ext cx="11610743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69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10214444" y="1304295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967912" y="2502382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4011976" y="2549214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139370" y="3930226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任意多边形: 形状 48">
            <a:extLst>
              <a:ext uri="{FF2B5EF4-FFF2-40B4-BE49-F238E27FC236}">
                <a16:creationId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765273" y="2376256"/>
            <a:ext cx="199627" cy="172957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0" tIns="33936" rIns="67870" bIns="33936" rtlCol="0" anchor="ctr"/>
          <a:lstStyle/>
          <a:p>
            <a:pPr algn="ctr" defTabSz="886123"/>
            <a:endParaRPr lang="zh-CN" alt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90629" y="6108702"/>
            <a:ext cx="11610743" cy="744715"/>
          </a:xfrm>
          <a:prstGeom prst="rect">
            <a:avLst/>
          </a:prstGeom>
        </p:spPr>
      </p:pic>
      <p:pic>
        <p:nvPicPr>
          <p:cNvPr id="2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014" y="1369085"/>
            <a:ext cx="2096759" cy="104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20"/>
          <p:cNvSpPr/>
          <p:nvPr/>
        </p:nvSpPr>
        <p:spPr>
          <a:xfrm>
            <a:off x="2297604" y="2970756"/>
            <a:ext cx="186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sóc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03220" y="2970756"/>
            <a:ext cx="1844531" cy="75791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82669" y="2970755"/>
            <a:ext cx="1833201" cy="757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240317" y="4371846"/>
            <a:ext cx="2090524" cy="90563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84550" y="4342821"/>
            <a:ext cx="1863201" cy="93466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trọng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1" y="2215784"/>
            <a:ext cx="770785" cy="9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599" y="4205733"/>
            <a:ext cx="1772174" cy="10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1810645" y="3819286"/>
            <a:ext cx="722618" cy="8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597" y="2130433"/>
            <a:ext cx="851697" cy="8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8731414" y="4338739"/>
            <a:ext cx="1833201" cy="757912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332795"/>
      </p:ext>
    </p:extLst>
  </p:cSld>
  <p:clrMapOvr>
    <a:masterClrMapping/>
  </p:clrMapOvr>
  <p:transition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3" grpId="0" animBg="1"/>
      <p:bldP spid="94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482</Words>
  <Application>Microsoft Office PowerPoint</Application>
  <PresentationFormat>Widescreen</PresentationFormat>
  <Paragraphs>83</Paragraphs>
  <Slides>16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Arial</vt:lpstr>
      <vt:lpstr>Arial Rounded MT Bold</vt:lpstr>
      <vt:lpstr>Arial Unicode MS</vt:lpstr>
      <vt:lpstr>Calibri</vt:lpstr>
      <vt:lpstr>Calibri Light</vt:lpstr>
      <vt:lpstr>Kalam</vt:lpstr>
      <vt:lpstr>Montserrat</vt:lpstr>
      <vt:lpstr>Times New Roman</vt:lpstr>
      <vt:lpstr>Office Theme</vt:lpstr>
      <vt:lpstr>Office 主题</vt:lpstr>
      <vt:lpstr>2_Office Theme</vt:lpstr>
      <vt:lpstr>默认设计模板</vt:lpstr>
      <vt:lpstr>3_Office Theme</vt:lpstr>
      <vt:lpstr>6_Office Theme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Hong Tham</dc:creator>
  <cp:lastModifiedBy>Windows 10</cp:lastModifiedBy>
  <cp:revision>47</cp:revision>
  <dcterms:created xsi:type="dcterms:W3CDTF">2021-12-06T01:09:17Z</dcterms:created>
  <dcterms:modified xsi:type="dcterms:W3CDTF">2024-12-25T14:16:52Z</dcterms:modified>
</cp:coreProperties>
</file>