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82" r:id="rId3"/>
    <p:sldId id="278" r:id="rId4"/>
    <p:sldId id="259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32639-7B06-47BA-A4CE-AD90498BB632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6F4ED-B61A-4C3C-B2CF-9C84F5FB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6F4ED-B61A-4C3C-B2CF-9C84F5FBBB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605D-370D-4EE9-8BA3-A6F892D7CAA3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9C3-68F7-4C3F-A4B9-3918BF68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Sự tích hoa tỉ muội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B5F59-F199-4E62-8C16-347132E238AC}"/>
              </a:ext>
            </a:extLst>
          </p:cNvPr>
          <p:cNvSpPr txBox="1"/>
          <p:nvPr/>
        </p:nvSpPr>
        <p:spPr>
          <a:xfrm>
            <a:off x="234801" y="561028"/>
            <a:ext cx="864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81D86-95CE-49F7-850F-81C9431F260D}"/>
              </a:ext>
            </a:extLst>
          </p:cNvPr>
          <p:cNvSpPr txBox="1"/>
          <p:nvPr/>
        </p:nvSpPr>
        <p:spPr>
          <a:xfrm>
            <a:off x="295056" y="4180344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thay,bàn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52D153-D779-49CD-AB94-492B83B6370E}"/>
              </a:ext>
            </a:extLst>
          </p:cNvPr>
          <p:cNvSpPr/>
          <p:nvPr/>
        </p:nvSpPr>
        <p:spPr>
          <a:xfrm>
            <a:off x="204673" y="3810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36E501-B13A-4D96-AC5E-2FC37728A9C0}"/>
              </a:ext>
            </a:extLst>
          </p:cNvPr>
          <p:cNvSpPr/>
          <p:nvPr/>
        </p:nvSpPr>
        <p:spPr>
          <a:xfrm>
            <a:off x="-119177" y="39624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3B7991C-1B25-4FC7-BB6D-86EBB86AEEB5}"/>
              </a:ext>
            </a:extLst>
          </p:cNvPr>
          <p:cNvSpPr/>
          <p:nvPr/>
        </p:nvSpPr>
        <p:spPr>
          <a:xfrm>
            <a:off x="4187456" y="2479940"/>
            <a:ext cx="4956544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</p:spTree>
    <p:extLst>
      <p:ext uri="{BB962C8B-B14F-4D97-AF65-F5344CB8AC3E}">
        <p14:creationId xmlns:p14="http://schemas.microsoft.com/office/powerpoint/2010/main" val="841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5253-3F89-4FE2-A473-48A8CBC1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Luyện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đọc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từ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khó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AEAD-B24E-4920-84F7-C7A30CA0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vi-VN" dirty="0">
                <a:solidFill>
                  <a:srgbClr val="FFFF00"/>
                </a:solidFill>
              </a:rPr>
              <a:t>ư</a:t>
            </a:r>
            <a:r>
              <a:rPr lang="en-US" dirty="0" err="1">
                <a:solidFill>
                  <a:srgbClr val="FFFF00"/>
                </a:solidFill>
              </a:rPr>
              <a:t>ờn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núi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lùa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ôm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choàng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rúc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rích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thầm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thì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dâng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cao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dân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làng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rớm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máu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hoa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tỉ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muội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598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4991-C2A8-CCF2-E71E-CBAC40E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Luyện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dài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60DB-77E2-9AC5-7CC9-7212AD67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32037"/>
            <a:ext cx="8458200" cy="15541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Ngày</a:t>
            </a:r>
            <a:r>
              <a:rPr lang="en-US" dirty="0">
                <a:solidFill>
                  <a:srgbClr val="FFFF00"/>
                </a:solidFill>
              </a:rPr>
              <a:t> x</a:t>
            </a:r>
            <a:r>
              <a:rPr lang="vi-VN" dirty="0">
                <a:solidFill>
                  <a:srgbClr val="FFFF00"/>
                </a:solidFill>
              </a:rPr>
              <a:t>ư</a:t>
            </a:r>
            <a:r>
              <a:rPr lang="en-US" dirty="0">
                <a:solidFill>
                  <a:srgbClr val="FFFF00"/>
                </a:solidFill>
              </a:rPr>
              <a:t>a, 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có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Na 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mồ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côi</a:t>
            </a:r>
            <a:r>
              <a:rPr lang="en-US" dirty="0">
                <a:solidFill>
                  <a:srgbClr val="FFFF00"/>
                </a:solidFill>
              </a:rPr>
              <a:t> cha </a:t>
            </a:r>
            <a:r>
              <a:rPr lang="en-US" dirty="0" err="1">
                <a:solidFill>
                  <a:srgbClr val="FFFF00"/>
                </a:solidFill>
              </a:rPr>
              <a:t>mẹ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sống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trong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ngôi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nhỏ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bên</a:t>
            </a:r>
            <a:r>
              <a:rPr lang="en-US" dirty="0">
                <a:solidFill>
                  <a:srgbClr val="FFFF00"/>
                </a:solidFill>
              </a:rPr>
              <a:t> s</a:t>
            </a:r>
            <a:r>
              <a:rPr lang="vi-VN" dirty="0">
                <a:solidFill>
                  <a:srgbClr val="FFFF00"/>
                </a:solidFill>
              </a:rPr>
              <a:t>ư</a:t>
            </a:r>
            <a:r>
              <a:rPr lang="en-US" dirty="0" err="1">
                <a:solidFill>
                  <a:srgbClr val="FFFF00"/>
                </a:solidFill>
              </a:rPr>
              <a:t>ờn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núi</a:t>
            </a:r>
            <a:r>
              <a:rPr lang="en-US" dirty="0">
                <a:solidFill>
                  <a:srgbClr val="C00000"/>
                </a:solidFill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114418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Từ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- </a:t>
            </a:r>
            <a:r>
              <a:rPr lang="en-US" i="1" dirty="0" err="1">
                <a:solidFill>
                  <a:srgbClr val="FFFF00"/>
                </a:solidFill>
              </a:rPr>
              <a:t>Hoa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tỉ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muội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hồng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chùm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rất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nhiều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nụ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 </a:t>
            </a:r>
            <a:r>
              <a:rPr lang="en-US" i="1" dirty="0" err="1">
                <a:solidFill>
                  <a:srgbClr val="FFFF00"/>
                </a:solidFill>
              </a:rPr>
              <a:t>Tỉ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muội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n-US" dirty="0" err="1">
                <a:solidFill>
                  <a:schemeClr val="bg1"/>
                </a:solidFill>
              </a:rPr>
              <a:t>từ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Việt</a:t>
            </a:r>
            <a:r>
              <a:rPr lang="en-US" dirty="0">
                <a:solidFill>
                  <a:schemeClr val="bg1"/>
                </a:solidFill>
              </a:rPr>
              <a:t>): </a:t>
            </a:r>
            <a:r>
              <a:rPr lang="en-US" dirty="0" err="1">
                <a:solidFill>
                  <a:schemeClr val="bg1"/>
                </a:solidFill>
              </a:rPr>
              <a:t>chị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gái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tỉ</a:t>
            </a:r>
            <a:r>
              <a:rPr lang="en-US" dirty="0">
                <a:solidFill>
                  <a:schemeClr val="bg1"/>
                </a:solidFill>
              </a:rPr>
              <a:t>: </a:t>
            </a:r>
            <a:r>
              <a:rPr lang="en-US" dirty="0" err="1">
                <a:solidFill>
                  <a:schemeClr val="bg1"/>
                </a:solidFill>
              </a:rPr>
              <a:t>chị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gái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muội</a:t>
            </a:r>
            <a:r>
              <a:rPr lang="en-US" dirty="0">
                <a:solidFill>
                  <a:schemeClr val="bg1"/>
                </a:solidFill>
              </a:rPr>
              <a:t>: 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gái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9307"/>
            <a:ext cx="7696200" cy="36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Một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số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ảnh</a:t>
            </a:r>
            <a:r>
              <a:rPr lang="en-US" b="1" dirty="0">
                <a:solidFill>
                  <a:schemeClr val="bg1"/>
                </a:solidFill>
              </a:rPr>
              <a:t> “ </a:t>
            </a:r>
            <a:r>
              <a:rPr lang="en-US" b="1" dirty="0" err="1">
                <a:solidFill>
                  <a:schemeClr val="bg1"/>
                </a:solidFill>
              </a:rPr>
              <a:t>Hoa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Tỉ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Muội</a:t>
            </a:r>
            <a:r>
              <a:rPr lang="en-US" b="1" dirty="0">
                <a:solidFill>
                  <a:schemeClr val="bg1"/>
                </a:solidFill>
              </a:rPr>
              <a:t> 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52442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2549"/>
            <a:ext cx="3524426" cy="2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184618"/>
            <a:ext cx="3962400" cy="225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219200"/>
            <a:ext cx="39576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2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388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Office Theme</vt:lpstr>
      <vt:lpstr>Sự tích hoa tỉ muội</vt:lpstr>
      <vt:lpstr>Luyện đọc từ khó.</vt:lpstr>
      <vt:lpstr>Luyện đọc câu dài.</vt:lpstr>
      <vt:lpstr>PowerPoint Presentation</vt:lpstr>
      <vt:lpstr>PowerPoint Presentation</vt:lpstr>
    </vt:vector>
  </TitlesOfParts>
  <Company>Duy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NGÀY HÔM NAY</dc:title>
  <dc:creator>emily</dc:creator>
  <cp:lastModifiedBy>Windows 10</cp:lastModifiedBy>
  <cp:revision>26</cp:revision>
  <dcterms:created xsi:type="dcterms:W3CDTF">2021-12-15T14:56:46Z</dcterms:created>
  <dcterms:modified xsi:type="dcterms:W3CDTF">2024-12-25T13:45:31Z</dcterms:modified>
</cp:coreProperties>
</file>