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7" r:id="rId2"/>
    <p:sldId id="261" r:id="rId3"/>
    <p:sldId id="263" r:id="rId4"/>
    <p:sldId id="264" r:id="rId5"/>
    <p:sldId id="265" r:id="rId6"/>
    <p:sldId id="271" r:id="rId7"/>
  </p:sldIdLst>
  <p:sldSz cx="12192000" cy="6858000"/>
  <p:notesSz cx="6858000" cy="9144000"/>
  <p:embeddedFontLst>
    <p:embeddedFont>
      <p:font typeface="等线" panose="02010600030101010101" pitchFamily="2" charset="-122"/>
      <p:regular r:id="rId9"/>
      <p:bold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CB33-8BDA-4EBD-821F-CBFB2FED8EA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D439-30B7-44D2-A8C4-CE606508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30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3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0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53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5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1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0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66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6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1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0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7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88" y="24906512"/>
            <a:ext cx="1190663" cy="2024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829AC-454A-8DA3-FB89-15F9AC911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CA972D-2B34-C412-0960-3D47412A5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C2463F-728B-85F8-93E9-AB8BAD8AB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640" y="1364178"/>
            <a:ext cx="2036240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D831C-8EA5-03CB-1D58-19731C7B80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-2208" b="-1"/>
          <a:stretch/>
        </p:blipFill>
        <p:spPr>
          <a:xfrm>
            <a:off x="0" y="-170814"/>
            <a:ext cx="5093110" cy="715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90" y="2794834"/>
            <a:ext cx="8035189" cy="29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7394AE-3E1B-8BFD-C644-FACBF3C5409B}"/>
              </a:ext>
            </a:extLst>
          </p:cNvPr>
          <p:cNvGrpSpPr/>
          <p:nvPr/>
        </p:nvGrpSpPr>
        <p:grpSpPr>
          <a:xfrm>
            <a:off x="2346977" y="1867112"/>
            <a:ext cx="2552835" cy="718696"/>
            <a:chOff x="1779373" y="2432277"/>
            <a:chExt cx="2552835" cy="71869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4F48CA-1AEB-53DC-1DEB-FCE16ABC7DDB}"/>
                </a:ext>
              </a:extLst>
            </p:cNvPr>
            <p:cNvSpPr/>
            <p:nvPr/>
          </p:nvSpPr>
          <p:spPr>
            <a:xfrm>
              <a:off x="1779373" y="2432277"/>
              <a:ext cx="2520779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754898-C08B-C4C9-9FFC-4F62132BE5AE}"/>
                </a:ext>
              </a:extLst>
            </p:cNvPr>
            <p:cNvSpPr txBox="1"/>
            <p:nvPr/>
          </p:nvSpPr>
          <p:spPr>
            <a:xfrm>
              <a:off x="1811429" y="2432277"/>
              <a:ext cx="25207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vẫy đuôi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53CB44-D5A2-1835-F53B-430C21CF63E8}"/>
              </a:ext>
            </a:extLst>
          </p:cNvPr>
          <p:cNvGrpSpPr/>
          <p:nvPr/>
        </p:nvGrpSpPr>
        <p:grpSpPr>
          <a:xfrm>
            <a:off x="7355476" y="1867112"/>
            <a:ext cx="2552835" cy="718696"/>
            <a:chOff x="1747317" y="2432277"/>
            <a:chExt cx="2552835" cy="718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91F10F-FED0-C112-3FB0-BDF1A4624BC1}"/>
                </a:ext>
              </a:extLst>
            </p:cNvPr>
            <p:cNvSpPr/>
            <p:nvPr/>
          </p:nvSpPr>
          <p:spPr>
            <a:xfrm>
              <a:off x="1779373" y="2432277"/>
              <a:ext cx="2520779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FB4EB6-46CF-EDAF-180C-5D3E389E0911}"/>
                </a:ext>
              </a:extLst>
            </p:cNvPr>
            <p:cNvSpPr txBox="1"/>
            <p:nvPr/>
          </p:nvSpPr>
          <p:spPr>
            <a:xfrm>
              <a:off x="1747317" y="2432277"/>
              <a:ext cx="25207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giã trầu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4EAB6-2063-560D-402A-B107A5D08617}"/>
              </a:ext>
            </a:extLst>
          </p:cNvPr>
          <p:cNvGrpSpPr/>
          <p:nvPr/>
        </p:nvGrpSpPr>
        <p:grpSpPr>
          <a:xfrm>
            <a:off x="2379033" y="3271156"/>
            <a:ext cx="2552835" cy="718696"/>
            <a:chOff x="1747317" y="2432277"/>
            <a:chExt cx="2552835" cy="7186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2A5001F-0FF9-63A8-0AB2-E44D02F5140B}"/>
                </a:ext>
              </a:extLst>
            </p:cNvPr>
            <p:cNvSpPr/>
            <p:nvPr/>
          </p:nvSpPr>
          <p:spPr>
            <a:xfrm>
              <a:off x="1779373" y="2432277"/>
              <a:ext cx="2520779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8C0B35-3E06-0AC0-18EA-0A40E855ABD3}"/>
                </a:ext>
              </a:extLst>
            </p:cNvPr>
            <p:cNvSpPr txBox="1"/>
            <p:nvPr/>
          </p:nvSpPr>
          <p:spPr>
            <a:xfrm>
              <a:off x="1747317" y="2432277"/>
              <a:ext cx="25207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tròn xoe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711BD7-F459-ED48-A6F7-037C0E41633A}"/>
              </a:ext>
            </a:extLst>
          </p:cNvPr>
          <p:cNvGrpSpPr/>
          <p:nvPr/>
        </p:nvGrpSpPr>
        <p:grpSpPr>
          <a:xfrm>
            <a:off x="7387532" y="3282272"/>
            <a:ext cx="2552835" cy="718696"/>
            <a:chOff x="1747317" y="2432277"/>
            <a:chExt cx="2552835" cy="71869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1E0D996-AFA0-FC09-4DE7-1FACB311ADA3}"/>
                </a:ext>
              </a:extLst>
            </p:cNvPr>
            <p:cNvSpPr/>
            <p:nvPr/>
          </p:nvSpPr>
          <p:spPr>
            <a:xfrm>
              <a:off x="1779373" y="2432277"/>
              <a:ext cx="2520779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F134F5-48BA-7C92-F1E0-87CD00C209BE}"/>
                </a:ext>
              </a:extLst>
            </p:cNvPr>
            <p:cNvSpPr txBox="1"/>
            <p:nvPr/>
          </p:nvSpPr>
          <p:spPr>
            <a:xfrm>
              <a:off x="1747317" y="2432277"/>
              <a:ext cx="25207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vểnh râu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A42807-E091-683E-7B37-C8B60D87B5F8}"/>
              </a:ext>
            </a:extLst>
          </p:cNvPr>
          <p:cNvGrpSpPr/>
          <p:nvPr/>
        </p:nvGrpSpPr>
        <p:grpSpPr>
          <a:xfrm>
            <a:off x="4515135" y="4388217"/>
            <a:ext cx="2910938" cy="718696"/>
            <a:chOff x="1779373" y="2432277"/>
            <a:chExt cx="2910938" cy="71869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0DA52A2-3466-107E-7FC2-9421E7C3A0FB}"/>
                </a:ext>
              </a:extLst>
            </p:cNvPr>
            <p:cNvSpPr/>
            <p:nvPr/>
          </p:nvSpPr>
          <p:spPr>
            <a:xfrm>
              <a:off x="1779373" y="2432277"/>
              <a:ext cx="2910938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9F72EA-539F-9D34-E2ED-0CDFE09E2690}"/>
                </a:ext>
              </a:extLst>
            </p:cNvPr>
            <p:cNvSpPr txBox="1"/>
            <p:nvPr/>
          </p:nvSpPr>
          <p:spPr>
            <a:xfrm>
              <a:off x="1779373" y="2468459"/>
              <a:ext cx="28346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biếu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52A7730-000B-5E33-89C2-49B449913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BF23AB-23D0-4B70-7A1F-2BD9DAB9D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824585-B4C7-BE22-6C3A-4CDE45B0B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436" y="313956"/>
            <a:ext cx="6418008" cy="13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F16C0-FACD-9900-288F-9DDA8C0B9A9D}"/>
              </a:ext>
            </a:extLst>
          </p:cNvPr>
          <p:cNvSpPr txBox="1"/>
          <p:nvPr/>
        </p:nvSpPr>
        <p:spPr>
          <a:xfrm>
            <a:off x="523006" y="1793621"/>
            <a:ext cx="723027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đôi mắt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93964-0FE9-2D0A-267B-F19EF3881985}"/>
              </a:ext>
            </a:extLst>
          </p:cNvPr>
          <p:cNvSpPr txBox="1"/>
          <p:nvPr/>
        </p:nvSpPr>
        <p:spPr>
          <a:xfrm>
            <a:off x="992983" y="2635538"/>
            <a:ext cx="730544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 cha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7D917-52DE-39D3-238F-B9373FFC6455}"/>
              </a:ext>
            </a:extLst>
          </p:cNvPr>
          <p:cNvSpPr txBox="1"/>
          <p:nvPr/>
        </p:nvSpPr>
        <p:spPr>
          <a:xfrm>
            <a:off x="1440139" y="3427772"/>
            <a:ext cx="793725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 là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đến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 ngon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E63C8-82CD-611C-3E70-582589B6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FF55A-03DF-1D04-26E7-45823F88A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DDF58-1908-62B4-E3DA-28485688F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21" y="335577"/>
            <a:ext cx="3757658" cy="1347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7D917-52DE-39D3-238F-B9373FFC6455}"/>
              </a:ext>
            </a:extLst>
          </p:cNvPr>
          <p:cNvSpPr txBox="1"/>
          <p:nvPr/>
        </p:nvSpPr>
        <p:spPr>
          <a:xfrm>
            <a:off x="1917002" y="4220006"/>
            <a:ext cx="793725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 là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đến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meo meo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7D917-52DE-39D3-238F-B9373FFC6455}"/>
              </a:ext>
            </a:extLst>
          </p:cNvPr>
          <p:cNvSpPr txBox="1"/>
          <p:nvPr/>
        </p:nvSpPr>
        <p:spPr>
          <a:xfrm>
            <a:off x="2368020" y="5029537"/>
            <a:ext cx="793725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050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 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609603" y="1739798"/>
            <a:ext cx="46966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Bên thềm gió mát,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Bé nặn đồ chơi.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Mèo nằm vẫy đuôi,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Tròn xoe đôi mắt.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ABD7B-F8CE-C06B-6BC1-0412950BB0F1}"/>
              </a:ext>
            </a:extLst>
          </p:cNvPr>
          <p:cNvSpPr txBox="1"/>
          <p:nvPr/>
        </p:nvSpPr>
        <p:spPr>
          <a:xfrm>
            <a:off x="9533736" y="4762124"/>
            <a:ext cx="4102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(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Nguyễn Ngọc Ký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)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3CD16-996E-1F2D-8691-2476811DC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F37C04-DD3F-9F23-56F3-278929CCF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37" y="250302"/>
            <a:ext cx="5872993" cy="17421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609603" y="3816283"/>
            <a:ext cx="46966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Đây là quả thị,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Đây là quả na,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Quả này phần mẹ,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Quả này phần cha.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4235897" y="1762619"/>
            <a:ext cx="52822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Đây chiếc cối nhỏ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Bé nặn thật tròn,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Biếu bà đấy nhé,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Giã trầu thêm ngon.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4235897" y="3854183"/>
            <a:ext cx="61422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Đây là thằng chuột,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Tặng riêng chú mèo,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Mèo ta thích chí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Vểnh râu “meo meo”!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8095327" y="2908342"/>
            <a:ext cx="46966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Ngoài hiên đã nắng,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Bé nặn xong rồi.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Đừng sờ vào đấy,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Bé còn đang phơi.</a:t>
            </a:r>
          </a:p>
        </p:txBody>
      </p:sp>
    </p:spTree>
    <p:extLst>
      <p:ext uri="{BB962C8B-B14F-4D97-AF65-F5344CB8AC3E}">
        <p14:creationId xmlns:p14="http://schemas.microsoft.com/office/powerpoint/2010/main" val="6031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5BABE6-A3DA-9216-F585-3633800D6ED5}"/>
              </a:ext>
            </a:extLst>
          </p:cNvPr>
          <p:cNvSpPr txBox="1"/>
          <p:nvPr/>
        </p:nvSpPr>
        <p:spPr>
          <a:xfrm>
            <a:off x="453241" y="3463000"/>
            <a:ext cx="60888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 để giã trầu, thường làm bằng 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3A1F3-E63A-5261-103D-A75027A85C67}"/>
              </a:ext>
            </a:extLst>
          </p:cNvPr>
          <p:cNvSpPr txBox="1"/>
          <p:nvPr/>
        </p:nvSpPr>
        <p:spPr>
          <a:xfrm>
            <a:off x="1969381" y="2160948"/>
            <a:ext cx="4220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Cối giã trầu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99356-60FC-56DC-82EF-2B499818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D25FB4-F2C2-D45D-6E70-54E517A59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D5A92-D6AD-D408-BB70-5AC18FE63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664" y="259102"/>
            <a:ext cx="5096698" cy="1255885"/>
          </a:xfrm>
          <a:prstGeom prst="rect">
            <a:avLst/>
          </a:prstGeom>
        </p:spPr>
      </p:pic>
      <p:pic>
        <p:nvPicPr>
          <p:cNvPr id="1026" name="Picture 2" descr="Cối trầu cối giã trầu bằng đồng vàng nguyên chất cỡ vừa hàng kỹ đẹp, cối  trầu bằng đồng, ống ngoáy trầu. | Lazada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60" y="1514987"/>
            <a:ext cx="4809421" cy="48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25033C4-2225-73D5-1BE8-D2B84E73D740}"/>
              </a:ext>
            </a:extLst>
          </p:cNvPr>
          <p:cNvSpPr txBox="1"/>
          <p:nvPr/>
        </p:nvSpPr>
        <p:spPr>
          <a:xfrm>
            <a:off x="2017521" y="2677710"/>
            <a:ext cx="8768667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Niềm vui tuổi thơ và tình cảm bạn nhỏ dành cho gia đình hiện hữu thông qua trò chơi dân gian nặn đồ chơi.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F4F28-8C05-3FF3-C117-4B699ACF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0F4BF-13A1-ED78-8BBC-3114FCBD0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FEED7-C086-C9A4-2403-95A245652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783" y="1341940"/>
            <a:ext cx="444436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Cambria</vt:lpstr>
      <vt:lpstr>等线</vt:lpstr>
      <vt:lpstr>Times New Roman</vt:lpstr>
      <vt:lpstr>SVN-Newton</vt:lpstr>
      <vt:lpstr>思源黑体 CN Normal</vt:lpstr>
      <vt:lpstr>Calibri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Windows 10</cp:lastModifiedBy>
  <cp:revision>5</cp:revision>
  <dcterms:created xsi:type="dcterms:W3CDTF">2022-11-07T14:46:57Z</dcterms:created>
  <dcterms:modified xsi:type="dcterms:W3CDTF">2024-12-03T01:49:58Z</dcterms:modified>
</cp:coreProperties>
</file>