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42" r:id="rId4"/>
    <p:sldId id="496" r:id="rId5"/>
    <p:sldId id="546" r:id="rId6"/>
    <p:sldId id="545" r:id="rId7"/>
    <p:sldId id="581" r:id="rId8"/>
    <p:sldId id="548" r:id="rId9"/>
    <p:sldId id="549" r:id="rId10"/>
    <p:sldId id="550" r:id="rId11"/>
    <p:sldId id="551" r:id="rId12"/>
    <p:sldId id="552" r:id="rId13"/>
    <p:sldId id="553" r:id="rId14"/>
    <p:sldId id="544" r:id="rId15"/>
    <p:sldId id="555" r:id="rId16"/>
    <p:sldId id="575" r:id="rId17"/>
    <p:sldId id="571" r:id="rId18"/>
    <p:sldId id="577" r:id="rId19"/>
    <p:sldId id="560" r:id="rId20"/>
    <p:sldId id="584" r:id="rId21"/>
    <p:sldId id="583" r:id="rId22"/>
    <p:sldId id="5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3" d="100"/>
          <a:sy n="83" d="100"/>
        </p:scale>
        <p:origin x="25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4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3140968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67114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3724984" y="165554"/>
            <a:ext cx="7555592" cy="5906189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411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13052" y="4756533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291770" y="3668431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1159328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35186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5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48680"/>
            <a:ext cx="7344816" cy="5976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587388" y="2780928"/>
            <a:ext cx="65167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</a:t>
            </a:r>
            <a:r>
              <a:rPr lang="vi-VN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1846821"/>
            <a:ext cx="4353165" cy="4318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241074"/>
            <a:ext cx="11233248" cy="3961120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2671024"/>
            <a:ext cx="11161240" cy="21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3000" dirty="0" err="1">
                <a:latin typeface="Cambria" pitchFamily="18" charset="0"/>
              </a:rPr>
              <a:t>Tiếng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suối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hoà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tiếng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lá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rừng</a:t>
            </a:r>
            <a:r>
              <a:rPr lang="en-US" sz="3000" dirty="0">
                <a:latin typeface="Cambria" pitchFamily="18" charset="0"/>
              </a:rPr>
              <a:t>, </a:t>
            </a:r>
            <a:r>
              <a:rPr lang="en-US" sz="3000" dirty="0" err="1">
                <a:latin typeface="Cambria" pitchFamily="18" charset="0"/>
              </a:rPr>
              <a:t>núi</a:t>
            </a:r>
            <a:r>
              <a:rPr lang="en-US" sz="3000" dirty="0">
                <a:latin typeface="Cambria" pitchFamily="18" charset="0"/>
              </a:rPr>
              <a:t> non </a:t>
            </a:r>
            <a:r>
              <a:rPr lang="en-US" sz="3000" dirty="0" err="1">
                <a:latin typeface="Cambria" pitchFamily="18" charset="0"/>
              </a:rPr>
              <a:t>cao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trập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trùng</a:t>
            </a:r>
            <a:r>
              <a:rPr lang="en-US" sz="30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3000" dirty="0" err="1">
                <a:latin typeface="Cambria" pitchFamily="18" charset="0"/>
              </a:rPr>
              <a:t>Âm</a:t>
            </a:r>
            <a:r>
              <a:rPr lang="en-US" sz="3000" dirty="0">
                <a:latin typeface="Cambria" pitchFamily="18" charset="0"/>
              </a:rPr>
              <a:t> vang </a:t>
            </a:r>
            <a:r>
              <a:rPr lang="en-US" sz="3000" dirty="0" err="1">
                <a:latin typeface="Cambria" pitchFamily="18" charset="0"/>
              </a:rPr>
              <a:t>nhạc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rừng</a:t>
            </a:r>
            <a:r>
              <a:rPr lang="en-US" sz="3000" dirty="0">
                <a:latin typeface="Cambria" pitchFamily="18" charset="0"/>
              </a:rPr>
              <a:t> vang </a:t>
            </a:r>
            <a:r>
              <a:rPr lang="en-US" sz="3000" dirty="0" err="1">
                <a:latin typeface="Cambria" pitchFamily="18" charset="0"/>
              </a:rPr>
              <a:t>khắp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buôn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làng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xôn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xao</a:t>
            </a:r>
            <a:r>
              <a:rPr lang="en-US" sz="3000" dirty="0">
                <a:latin typeface="Cambria" pitchFamily="18" charset="0"/>
              </a:rPr>
              <a:t> bao </a:t>
            </a:r>
            <a:r>
              <a:rPr lang="en-US" sz="3000" dirty="0" err="1">
                <a:latin typeface="Cambria" pitchFamily="18" charset="0"/>
              </a:rPr>
              <a:t>lời</a:t>
            </a:r>
            <a:r>
              <a:rPr lang="en-US" sz="30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3000" dirty="0" err="1">
                <a:latin typeface="Cambria" pitchFamily="18" charset="0"/>
              </a:rPr>
              <a:t>Có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tiếng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đàn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t’rưng</a:t>
            </a:r>
            <a:r>
              <a:rPr lang="en-US" sz="3000" dirty="0">
                <a:latin typeface="Cambria" pitchFamily="18" charset="0"/>
              </a:rPr>
              <a:t> reo </a:t>
            </a:r>
            <a:r>
              <a:rPr lang="en-US" sz="3000" dirty="0" err="1">
                <a:latin typeface="Cambria" pitchFamily="18" charset="0"/>
              </a:rPr>
              <a:t>kìa</a:t>
            </a:r>
            <a:r>
              <a:rPr lang="en-US" sz="3000" dirty="0">
                <a:latin typeface="Cambria" pitchFamily="18" charset="0"/>
              </a:rPr>
              <a:t>, </a:t>
            </a:r>
            <a:r>
              <a:rPr lang="en-US" sz="3000" dirty="0" err="1">
                <a:latin typeface="Cambria" pitchFamily="18" charset="0"/>
              </a:rPr>
              <a:t>cánh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chim</a:t>
            </a:r>
            <a:r>
              <a:rPr lang="en-US" sz="3000" dirty="0">
                <a:latin typeface="Cambria" pitchFamily="18" charset="0"/>
              </a:rPr>
              <a:t> bay </a:t>
            </a:r>
            <a:r>
              <a:rPr lang="en-US" sz="3000" dirty="0" err="1">
                <a:latin typeface="Cambria" pitchFamily="18" charset="0"/>
              </a:rPr>
              <a:t>ngập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ngừng</a:t>
            </a:r>
            <a:r>
              <a:rPr lang="en-US" sz="30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3000" dirty="0" err="1">
                <a:latin typeface="Cambria" pitchFamily="18" charset="0"/>
              </a:rPr>
              <a:t>Trên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nương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chiều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màu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nắng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đã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phai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dần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mênh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mang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trong</a:t>
            </a:r>
            <a:r>
              <a:rPr lang="en-US" sz="3000" dirty="0">
                <a:latin typeface="Cambria" pitchFamily="18" charset="0"/>
              </a:rPr>
              <a:t> </a:t>
            </a:r>
            <a:r>
              <a:rPr lang="en-US" sz="3000" dirty="0" err="1">
                <a:latin typeface="Cambria" pitchFamily="18" charset="0"/>
              </a:rPr>
              <a:t>lòng</a:t>
            </a:r>
            <a:r>
              <a:rPr lang="en-US" sz="30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159361"/>
            <a:ext cx="11233248" cy="406933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Cambria" pitchFamily="18" charset="0"/>
              </a:rPr>
              <a:t>CHIA CÂU HÁT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05" y="2582394"/>
            <a:ext cx="11161240" cy="24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             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hoà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non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             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Âm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nhạc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vang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khắp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xôn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xao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ca.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             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t’rưng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reo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kìa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ngập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ngừng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            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phai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lòng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ta.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767408" y="2780928"/>
            <a:ext cx="974190" cy="384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1: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767408" y="4598448"/>
            <a:ext cx="974190" cy="384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4: 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767408" y="3382728"/>
            <a:ext cx="974190" cy="384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2: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767408" y="3997977"/>
            <a:ext cx="974190" cy="384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3: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10765</TotalTime>
  <Words>253</Words>
  <Application>Microsoft Office PowerPoint</Application>
  <PresentationFormat>Widescreen</PresentationFormat>
  <Paragraphs>51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647</cp:revision>
  <dcterms:created xsi:type="dcterms:W3CDTF">2010-04-30T18:19:48Z</dcterms:created>
  <dcterms:modified xsi:type="dcterms:W3CDTF">2023-11-29T11:09:30Z</dcterms:modified>
</cp:coreProperties>
</file>