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3" r:id="rId1"/>
  </p:sldMasterIdLst>
  <p:notesMasterIdLst>
    <p:notesMasterId r:id="rId20"/>
  </p:notesMasterIdLst>
  <p:sldIdLst>
    <p:sldId id="447" r:id="rId2"/>
    <p:sldId id="434" r:id="rId3"/>
    <p:sldId id="371" r:id="rId4"/>
    <p:sldId id="435" r:id="rId5"/>
    <p:sldId id="436" r:id="rId6"/>
    <p:sldId id="437" r:id="rId7"/>
    <p:sldId id="438" r:id="rId8"/>
    <p:sldId id="448" r:id="rId9"/>
    <p:sldId id="439" r:id="rId10"/>
    <p:sldId id="440" r:id="rId11"/>
    <p:sldId id="449" r:id="rId12"/>
    <p:sldId id="441" r:id="rId13"/>
    <p:sldId id="442" r:id="rId14"/>
    <p:sldId id="450" r:id="rId15"/>
    <p:sldId id="443" r:id="rId16"/>
    <p:sldId id="444" r:id="rId17"/>
    <p:sldId id="307" r:id="rId18"/>
    <p:sldId id="3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Đ4" id="{2C4BA9DE-A872-449A-9108-AA006C17E0FA}">
          <p14:sldIdLst>
            <p14:sldId id="447"/>
            <p14:sldId id="434"/>
            <p14:sldId id="371"/>
            <p14:sldId id="435"/>
            <p14:sldId id="436"/>
            <p14:sldId id="437"/>
            <p14:sldId id="438"/>
            <p14:sldId id="448"/>
            <p14:sldId id="439"/>
            <p14:sldId id="440"/>
            <p14:sldId id="449"/>
            <p14:sldId id="441"/>
            <p14:sldId id="442"/>
            <p14:sldId id="450"/>
            <p14:sldId id="443"/>
            <p14:sldId id="444"/>
            <p14:sldId id="307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FD98B-6FCC-479B-9649-12C754E25D7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F3C32-33DB-404C-BCCF-624B00C8F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826025703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826025703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31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7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3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5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1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5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5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3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0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8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3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5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4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1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0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" y="1457021"/>
            <a:ext cx="11119104" cy="24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72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6784" y="283650"/>
            <a:ext cx="313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1 + 2 + 3 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3169920"/>
            <a:ext cx="10326624" cy="1548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4718305"/>
            <a:ext cx="11119104" cy="1402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36" y="723320"/>
            <a:ext cx="10314432" cy="1427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08" y="2081852"/>
            <a:ext cx="9607295" cy="10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" y="1767840"/>
            <a:ext cx="10802112" cy="24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" y="1584960"/>
            <a:ext cx="11265408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8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5 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" y="1457021"/>
            <a:ext cx="10802112" cy="1798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6" y="3255264"/>
            <a:ext cx="1126540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7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6800" y="1148649"/>
            <a:ext cx="38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ĐỌC LỜI CA THEO TIẾT TẤU CÂU 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980312"/>
            <a:ext cx="11021567" cy="20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207008"/>
            <a:ext cx="10911840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42"/>
          <p:cNvGrpSpPr/>
          <p:nvPr/>
        </p:nvGrpSpPr>
        <p:grpSpPr>
          <a:xfrm>
            <a:off x="705767" y="354213"/>
            <a:ext cx="10780467" cy="1986452"/>
            <a:chOff x="567000" y="585625"/>
            <a:chExt cx="3070425" cy="565125"/>
          </a:xfrm>
        </p:grpSpPr>
        <p:sp>
          <p:nvSpPr>
            <p:cNvPr id="624" name="Google Shape;624;p42"/>
            <p:cNvSpPr/>
            <p:nvPr/>
          </p:nvSpPr>
          <p:spPr>
            <a:xfrm>
              <a:off x="567000" y="585625"/>
              <a:ext cx="3070425" cy="211150"/>
            </a:xfrm>
            <a:custGeom>
              <a:avLst/>
              <a:gdLst/>
              <a:ahLst/>
              <a:cxnLst/>
              <a:rect l="l" t="t" r="r" b="b"/>
              <a:pathLst>
                <a:path w="122817" h="8446" extrusionOk="0">
                  <a:moveTo>
                    <a:pt x="96645" y="0"/>
                  </a:moveTo>
                  <a:cubicBezTo>
                    <a:pt x="95177" y="0"/>
                    <a:pt x="93685" y="31"/>
                    <a:pt x="92167" y="92"/>
                  </a:cubicBezTo>
                  <a:cubicBezTo>
                    <a:pt x="81887" y="526"/>
                    <a:pt x="71471" y="2289"/>
                    <a:pt x="61381" y="4025"/>
                  </a:cubicBezTo>
                  <a:cubicBezTo>
                    <a:pt x="49704" y="6005"/>
                    <a:pt x="37808" y="8040"/>
                    <a:pt x="25921" y="8040"/>
                  </a:cubicBezTo>
                  <a:cubicBezTo>
                    <a:pt x="17292" y="8040"/>
                    <a:pt x="8668" y="6968"/>
                    <a:pt x="136" y="4025"/>
                  </a:cubicBezTo>
                  <a:lnTo>
                    <a:pt x="0" y="4404"/>
                  </a:lnTo>
                  <a:cubicBezTo>
                    <a:pt x="7893" y="7117"/>
                    <a:pt x="16410" y="8446"/>
                    <a:pt x="26012" y="8446"/>
                  </a:cubicBezTo>
                  <a:cubicBezTo>
                    <a:pt x="27531" y="8446"/>
                    <a:pt x="29104" y="8392"/>
                    <a:pt x="30650" y="8337"/>
                  </a:cubicBezTo>
                  <a:cubicBezTo>
                    <a:pt x="40930" y="7903"/>
                    <a:pt x="51346" y="6140"/>
                    <a:pt x="61436" y="4404"/>
                  </a:cubicBezTo>
                  <a:cubicBezTo>
                    <a:pt x="73113" y="2424"/>
                    <a:pt x="85018" y="389"/>
                    <a:pt x="96908" y="389"/>
                  </a:cubicBezTo>
                  <a:cubicBezTo>
                    <a:pt x="105538" y="389"/>
                    <a:pt x="114160" y="1461"/>
                    <a:pt x="122681" y="4404"/>
                  </a:cubicBezTo>
                  <a:lnTo>
                    <a:pt x="122817" y="4025"/>
                  </a:lnTo>
                  <a:cubicBezTo>
                    <a:pt x="114885" y="1318"/>
                    <a:pt x="106280" y="0"/>
                    <a:pt x="96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567000" y="674450"/>
              <a:ext cx="3070425" cy="211175"/>
            </a:xfrm>
            <a:custGeom>
              <a:avLst/>
              <a:gdLst/>
              <a:ahLst/>
              <a:cxnLst/>
              <a:rect l="l" t="t" r="r" b="b"/>
              <a:pathLst>
                <a:path w="122817" h="8447" extrusionOk="0">
                  <a:moveTo>
                    <a:pt x="96628" y="0"/>
                  </a:moveTo>
                  <a:cubicBezTo>
                    <a:pt x="95157" y="0"/>
                    <a:pt x="93661" y="31"/>
                    <a:pt x="92140" y="92"/>
                  </a:cubicBezTo>
                  <a:cubicBezTo>
                    <a:pt x="81887" y="553"/>
                    <a:pt x="71471" y="2316"/>
                    <a:pt x="61381" y="4025"/>
                  </a:cubicBezTo>
                  <a:cubicBezTo>
                    <a:pt x="49718" y="6018"/>
                    <a:pt x="37819" y="8048"/>
                    <a:pt x="25941" y="8048"/>
                  </a:cubicBezTo>
                  <a:cubicBezTo>
                    <a:pt x="17294" y="8048"/>
                    <a:pt x="8660" y="6973"/>
                    <a:pt x="136" y="4025"/>
                  </a:cubicBezTo>
                  <a:lnTo>
                    <a:pt x="0" y="4405"/>
                  </a:lnTo>
                  <a:cubicBezTo>
                    <a:pt x="7893" y="7117"/>
                    <a:pt x="16410" y="8446"/>
                    <a:pt x="26012" y="8446"/>
                  </a:cubicBezTo>
                  <a:cubicBezTo>
                    <a:pt x="27531" y="8446"/>
                    <a:pt x="29104" y="8419"/>
                    <a:pt x="30650" y="8338"/>
                  </a:cubicBezTo>
                  <a:cubicBezTo>
                    <a:pt x="40930" y="7904"/>
                    <a:pt x="51346" y="6140"/>
                    <a:pt x="61436" y="4405"/>
                  </a:cubicBezTo>
                  <a:cubicBezTo>
                    <a:pt x="73106" y="2425"/>
                    <a:pt x="85004" y="401"/>
                    <a:pt x="96887" y="401"/>
                  </a:cubicBezTo>
                  <a:cubicBezTo>
                    <a:pt x="105524" y="401"/>
                    <a:pt x="114153" y="1470"/>
                    <a:pt x="122681" y="4405"/>
                  </a:cubicBezTo>
                  <a:lnTo>
                    <a:pt x="122817" y="4025"/>
                  </a:lnTo>
                  <a:cubicBezTo>
                    <a:pt x="114885" y="1318"/>
                    <a:pt x="106280" y="0"/>
                    <a:pt x="96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567000" y="762175"/>
              <a:ext cx="3070425" cy="211600"/>
            </a:xfrm>
            <a:custGeom>
              <a:avLst/>
              <a:gdLst/>
              <a:ahLst/>
              <a:cxnLst/>
              <a:rect l="l" t="t" r="r" b="b"/>
              <a:pathLst>
                <a:path w="122817" h="8464" extrusionOk="0">
                  <a:moveTo>
                    <a:pt x="96885" y="1"/>
                  </a:moveTo>
                  <a:cubicBezTo>
                    <a:pt x="95331" y="1"/>
                    <a:pt x="93750" y="37"/>
                    <a:pt x="92140" y="109"/>
                  </a:cubicBezTo>
                  <a:cubicBezTo>
                    <a:pt x="81887" y="543"/>
                    <a:pt x="71471" y="2306"/>
                    <a:pt x="61381" y="4042"/>
                  </a:cubicBezTo>
                  <a:cubicBezTo>
                    <a:pt x="49704" y="6022"/>
                    <a:pt x="37790" y="8057"/>
                    <a:pt x="25898" y="8057"/>
                  </a:cubicBezTo>
                  <a:cubicBezTo>
                    <a:pt x="17266" y="8057"/>
                    <a:pt x="8646" y="6985"/>
                    <a:pt x="136" y="4042"/>
                  </a:cubicBezTo>
                  <a:lnTo>
                    <a:pt x="0" y="4422"/>
                  </a:lnTo>
                  <a:cubicBezTo>
                    <a:pt x="7893" y="7134"/>
                    <a:pt x="16410" y="8463"/>
                    <a:pt x="26012" y="8463"/>
                  </a:cubicBezTo>
                  <a:cubicBezTo>
                    <a:pt x="27531" y="8463"/>
                    <a:pt x="29104" y="8436"/>
                    <a:pt x="30650" y="8355"/>
                  </a:cubicBezTo>
                  <a:cubicBezTo>
                    <a:pt x="40930" y="7921"/>
                    <a:pt x="51346" y="6158"/>
                    <a:pt x="61436" y="4422"/>
                  </a:cubicBezTo>
                  <a:cubicBezTo>
                    <a:pt x="73113" y="2441"/>
                    <a:pt x="85018" y="406"/>
                    <a:pt x="96908" y="406"/>
                  </a:cubicBezTo>
                  <a:cubicBezTo>
                    <a:pt x="105538" y="406"/>
                    <a:pt x="114160" y="1479"/>
                    <a:pt x="122681" y="4422"/>
                  </a:cubicBezTo>
                  <a:lnTo>
                    <a:pt x="122817" y="4042"/>
                  </a:lnTo>
                  <a:cubicBezTo>
                    <a:pt x="114956" y="1359"/>
                    <a:pt x="106433" y="1"/>
                    <a:pt x="96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567000" y="851875"/>
              <a:ext cx="3070425" cy="210725"/>
            </a:xfrm>
            <a:custGeom>
              <a:avLst/>
              <a:gdLst/>
              <a:ahLst/>
              <a:cxnLst/>
              <a:rect l="l" t="t" r="r" b="b"/>
              <a:pathLst>
                <a:path w="122817" h="8429" extrusionOk="0">
                  <a:moveTo>
                    <a:pt x="96815" y="0"/>
                  </a:moveTo>
                  <a:cubicBezTo>
                    <a:pt x="95283" y="0"/>
                    <a:pt x="93726" y="34"/>
                    <a:pt x="92140" y="101"/>
                  </a:cubicBezTo>
                  <a:cubicBezTo>
                    <a:pt x="81887" y="535"/>
                    <a:pt x="71471" y="2298"/>
                    <a:pt x="61381" y="4034"/>
                  </a:cubicBezTo>
                  <a:cubicBezTo>
                    <a:pt x="49711" y="6013"/>
                    <a:pt x="37804" y="8038"/>
                    <a:pt x="25919" y="8038"/>
                  </a:cubicBezTo>
                  <a:cubicBezTo>
                    <a:pt x="17280" y="8038"/>
                    <a:pt x="8653" y="6968"/>
                    <a:pt x="136" y="4034"/>
                  </a:cubicBezTo>
                  <a:lnTo>
                    <a:pt x="0" y="4387"/>
                  </a:lnTo>
                  <a:cubicBezTo>
                    <a:pt x="7893" y="7099"/>
                    <a:pt x="16410" y="8428"/>
                    <a:pt x="26012" y="8428"/>
                  </a:cubicBezTo>
                  <a:cubicBezTo>
                    <a:pt x="27531" y="8428"/>
                    <a:pt x="29104" y="8401"/>
                    <a:pt x="30650" y="8320"/>
                  </a:cubicBezTo>
                  <a:cubicBezTo>
                    <a:pt x="40930" y="7886"/>
                    <a:pt x="51346" y="6123"/>
                    <a:pt x="61436" y="4387"/>
                  </a:cubicBezTo>
                  <a:cubicBezTo>
                    <a:pt x="73106" y="2408"/>
                    <a:pt x="85004" y="383"/>
                    <a:pt x="96887" y="383"/>
                  </a:cubicBezTo>
                  <a:cubicBezTo>
                    <a:pt x="105524" y="383"/>
                    <a:pt x="114153" y="1453"/>
                    <a:pt x="122681" y="4387"/>
                  </a:cubicBezTo>
                  <a:lnTo>
                    <a:pt x="122817" y="4034"/>
                  </a:lnTo>
                  <a:cubicBezTo>
                    <a:pt x="114937" y="1322"/>
                    <a:pt x="106391" y="0"/>
                    <a:pt x="968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567000" y="940050"/>
              <a:ext cx="3070425" cy="210700"/>
            </a:xfrm>
            <a:custGeom>
              <a:avLst/>
              <a:gdLst/>
              <a:ahLst/>
              <a:cxnLst/>
              <a:rect l="l" t="t" r="r" b="b"/>
              <a:pathLst>
                <a:path w="122817" h="8428" extrusionOk="0">
                  <a:moveTo>
                    <a:pt x="96760" y="1"/>
                  </a:moveTo>
                  <a:cubicBezTo>
                    <a:pt x="95246" y="1"/>
                    <a:pt x="93707" y="34"/>
                    <a:pt x="92140" y="100"/>
                  </a:cubicBezTo>
                  <a:cubicBezTo>
                    <a:pt x="81887" y="534"/>
                    <a:pt x="71471" y="2297"/>
                    <a:pt x="61381" y="4033"/>
                  </a:cubicBezTo>
                  <a:cubicBezTo>
                    <a:pt x="49711" y="6012"/>
                    <a:pt x="37804" y="8037"/>
                    <a:pt x="25919" y="8037"/>
                  </a:cubicBezTo>
                  <a:cubicBezTo>
                    <a:pt x="17280" y="8037"/>
                    <a:pt x="8653" y="6967"/>
                    <a:pt x="136" y="4033"/>
                  </a:cubicBezTo>
                  <a:lnTo>
                    <a:pt x="0" y="4386"/>
                  </a:lnTo>
                  <a:cubicBezTo>
                    <a:pt x="7893" y="7098"/>
                    <a:pt x="16410" y="8427"/>
                    <a:pt x="26012" y="8427"/>
                  </a:cubicBezTo>
                  <a:cubicBezTo>
                    <a:pt x="27531" y="8427"/>
                    <a:pt x="29104" y="8400"/>
                    <a:pt x="30650" y="8319"/>
                  </a:cubicBezTo>
                  <a:cubicBezTo>
                    <a:pt x="40930" y="7885"/>
                    <a:pt x="51346" y="6122"/>
                    <a:pt x="61436" y="4386"/>
                  </a:cubicBezTo>
                  <a:cubicBezTo>
                    <a:pt x="73106" y="2407"/>
                    <a:pt x="85004" y="382"/>
                    <a:pt x="96887" y="382"/>
                  </a:cubicBezTo>
                  <a:cubicBezTo>
                    <a:pt x="105524" y="382"/>
                    <a:pt x="114153" y="1452"/>
                    <a:pt x="122681" y="4386"/>
                  </a:cubicBezTo>
                  <a:lnTo>
                    <a:pt x="122817" y="4033"/>
                  </a:lnTo>
                  <a:cubicBezTo>
                    <a:pt x="114921" y="1339"/>
                    <a:pt x="106358" y="1"/>
                    <a:pt x="96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0" name="Google Shape;630;p42"/>
          <p:cNvGrpSpPr/>
          <p:nvPr/>
        </p:nvGrpSpPr>
        <p:grpSpPr>
          <a:xfrm>
            <a:off x="1166434" y="564476"/>
            <a:ext cx="1889765" cy="1878008"/>
            <a:chOff x="721355" y="1615568"/>
            <a:chExt cx="1724029" cy="1713302"/>
          </a:xfrm>
        </p:grpSpPr>
        <p:sp>
          <p:nvSpPr>
            <p:cNvPr id="631" name="Google Shape;631;p42"/>
            <p:cNvSpPr/>
            <p:nvPr/>
          </p:nvSpPr>
          <p:spPr>
            <a:xfrm>
              <a:off x="721355" y="1615568"/>
              <a:ext cx="1724029" cy="1713302"/>
            </a:xfrm>
            <a:custGeom>
              <a:avLst/>
              <a:gdLst/>
              <a:ahLst/>
              <a:cxnLst/>
              <a:rect l="l" t="t" r="r" b="b"/>
              <a:pathLst>
                <a:path w="3684" h="3661" extrusionOk="0">
                  <a:moveTo>
                    <a:pt x="1853" y="0"/>
                  </a:moveTo>
                  <a:cubicBezTo>
                    <a:pt x="841" y="0"/>
                    <a:pt x="1" y="818"/>
                    <a:pt x="1" y="1830"/>
                  </a:cubicBezTo>
                  <a:cubicBezTo>
                    <a:pt x="1" y="2843"/>
                    <a:pt x="841" y="3661"/>
                    <a:pt x="1853" y="3661"/>
                  </a:cubicBezTo>
                  <a:cubicBezTo>
                    <a:pt x="2843" y="3661"/>
                    <a:pt x="3683" y="2843"/>
                    <a:pt x="3683" y="1830"/>
                  </a:cubicBezTo>
                  <a:cubicBezTo>
                    <a:pt x="3683" y="818"/>
                    <a:pt x="2843" y="0"/>
                    <a:pt x="1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32" name="Google Shape;632;p42"/>
            <p:cNvGrpSpPr/>
            <p:nvPr/>
          </p:nvGrpSpPr>
          <p:grpSpPr>
            <a:xfrm>
              <a:off x="829163" y="1718013"/>
              <a:ext cx="1509277" cy="1509277"/>
              <a:chOff x="883825" y="1716925"/>
              <a:chExt cx="1572000" cy="1572000"/>
            </a:xfrm>
          </p:grpSpPr>
          <p:sp>
            <p:nvSpPr>
              <p:cNvPr id="633" name="Google Shape;633;p42"/>
              <p:cNvSpPr/>
              <p:nvPr/>
            </p:nvSpPr>
            <p:spPr>
              <a:xfrm>
                <a:off x="883825" y="1716925"/>
                <a:ext cx="1572000" cy="1572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42"/>
              <p:cNvSpPr/>
              <p:nvPr/>
            </p:nvSpPr>
            <p:spPr>
              <a:xfrm>
                <a:off x="1057309" y="1890409"/>
                <a:ext cx="1224900" cy="12249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4800">
                    <a:solidFill>
                      <a:schemeClr val="accent6"/>
                    </a:solidFill>
                    <a:latin typeface="Slackey"/>
                    <a:ea typeface="Slackey"/>
                    <a:cs typeface="Slackey"/>
                    <a:sym typeface="Slackey"/>
                  </a:rPr>
                  <a:t>A</a:t>
                </a:r>
                <a:endParaRPr sz="4800">
                  <a:solidFill>
                    <a:schemeClr val="accent6"/>
                  </a:solidFill>
                  <a:latin typeface="Slackey"/>
                  <a:ea typeface="Slackey"/>
                  <a:cs typeface="Slackey"/>
                  <a:sym typeface="Slackey"/>
                </a:endParaRPr>
              </a:p>
            </p:txBody>
          </p:sp>
        </p:grpSp>
      </p:grpSp>
      <p:grpSp>
        <p:nvGrpSpPr>
          <p:cNvPr id="636" name="Google Shape;636;p42"/>
          <p:cNvGrpSpPr/>
          <p:nvPr/>
        </p:nvGrpSpPr>
        <p:grpSpPr>
          <a:xfrm>
            <a:off x="3801240" y="564476"/>
            <a:ext cx="1889765" cy="1878008"/>
            <a:chOff x="2713530" y="1615568"/>
            <a:chExt cx="1724029" cy="1713302"/>
          </a:xfrm>
        </p:grpSpPr>
        <p:sp>
          <p:nvSpPr>
            <p:cNvPr id="637" name="Google Shape;637;p42"/>
            <p:cNvSpPr/>
            <p:nvPr/>
          </p:nvSpPr>
          <p:spPr>
            <a:xfrm>
              <a:off x="2713530" y="1615568"/>
              <a:ext cx="1724029" cy="1713302"/>
            </a:xfrm>
            <a:custGeom>
              <a:avLst/>
              <a:gdLst/>
              <a:ahLst/>
              <a:cxnLst/>
              <a:rect l="l" t="t" r="r" b="b"/>
              <a:pathLst>
                <a:path w="3684" h="3661" extrusionOk="0">
                  <a:moveTo>
                    <a:pt x="1853" y="0"/>
                  </a:moveTo>
                  <a:cubicBezTo>
                    <a:pt x="841" y="0"/>
                    <a:pt x="1" y="818"/>
                    <a:pt x="1" y="1830"/>
                  </a:cubicBezTo>
                  <a:cubicBezTo>
                    <a:pt x="1" y="2843"/>
                    <a:pt x="841" y="3661"/>
                    <a:pt x="1853" y="3661"/>
                  </a:cubicBezTo>
                  <a:cubicBezTo>
                    <a:pt x="2843" y="3661"/>
                    <a:pt x="3683" y="2843"/>
                    <a:pt x="3683" y="1830"/>
                  </a:cubicBezTo>
                  <a:cubicBezTo>
                    <a:pt x="3683" y="818"/>
                    <a:pt x="2843" y="0"/>
                    <a:pt x="1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38" name="Google Shape;638;p42"/>
            <p:cNvGrpSpPr/>
            <p:nvPr/>
          </p:nvGrpSpPr>
          <p:grpSpPr>
            <a:xfrm>
              <a:off x="2821325" y="1718013"/>
              <a:ext cx="1509277" cy="1509277"/>
              <a:chOff x="883825" y="1716925"/>
              <a:chExt cx="1572000" cy="1572000"/>
            </a:xfrm>
          </p:grpSpPr>
          <p:sp>
            <p:nvSpPr>
              <p:cNvPr id="639" name="Google Shape;639;p42"/>
              <p:cNvSpPr/>
              <p:nvPr/>
            </p:nvSpPr>
            <p:spPr>
              <a:xfrm>
                <a:off x="883825" y="1716925"/>
                <a:ext cx="1572000" cy="1572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1" name="Google Shape;641;p42"/>
              <p:cNvSpPr/>
              <p:nvPr/>
            </p:nvSpPr>
            <p:spPr>
              <a:xfrm>
                <a:off x="1057309" y="1890409"/>
                <a:ext cx="1224900" cy="12249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100"/>
                </a:pPr>
                <a:r>
                  <a:rPr lang="en" sz="4800">
                    <a:solidFill>
                      <a:schemeClr val="accent6"/>
                    </a:solidFill>
                    <a:latin typeface="Slackey"/>
                    <a:ea typeface="Slackey"/>
                    <a:cs typeface="Slackey"/>
                    <a:sym typeface="Slackey"/>
                  </a:rPr>
                  <a:t>B</a:t>
                </a:r>
                <a:endParaRPr sz="2400"/>
              </a:p>
            </p:txBody>
          </p:sp>
        </p:grpSp>
      </p:grpSp>
      <p:grpSp>
        <p:nvGrpSpPr>
          <p:cNvPr id="642" name="Google Shape;642;p42"/>
          <p:cNvGrpSpPr/>
          <p:nvPr/>
        </p:nvGrpSpPr>
        <p:grpSpPr>
          <a:xfrm>
            <a:off x="6479027" y="564476"/>
            <a:ext cx="1889765" cy="1878008"/>
            <a:chOff x="4705705" y="1615568"/>
            <a:chExt cx="1724029" cy="1713302"/>
          </a:xfrm>
        </p:grpSpPr>
        <p:sp>
          <p:nvSpPr>
            <p:cNvPr id="643" name="Google Shape;643;p42"/>
            <p:cNvSpPr/>
            <p:nvPr/>
          </p:nvSpPr>
          <p:spPr>
            <a:xfrm>
              <a:off x="4705705" y="1615568"/>
              <a:ext cx="1724029" cy="1713302"/>
            </a:xfrm>
            <a:custGeom>
              <a:avLst/>
              <a:gdLst/>
              <a:ahLst/>
              <a:cxnLst/>
              <a:rect l="l" t="t" r="r" b="b"/>
              <a:pathLst>
                <a:path w="3684" h="3661" extrusionOk="0">
                  <a:moveTo>
                    <a:pt x="1853" y="0"/>
                  </a:moveTo>
                  <a:cubicBezTo>
                    <a:pt x="841" y="0"/>
                    <a:pt x="1" y="818"/>
                    <a:pt x="1" y="1830"/>
                  </a:cubicBezTo>
                  <a:cubicBezTo>
                    <a:pt x="1" y="2843"/>
                    <a:pt x="841" y="3661"/>
                    <a:pt x="1853" y="3661"/>
                  </a:cubicBezTo>
                  <a:cubicBezTo>
                    <a:pt x="2843" y="3661"/>
                    <a:pt x="3683" y="2843"/>
                    <a:pt x="3683" y="1830"/>
                  </a:cubicBezTo>
                  <a:cubicBezTo>
                    <a:pt x="3683" y="818"/>
                    <a:pt x="2843" y="0"/>
                    <a:pt x="1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44" name="Google Shape;644;p42"/>
            <p:cNvGrpSpPr/>
            <p:nvPr/>
          </p:nvGrpSpPr>
          <p:grpSpPr>
            <a:xfrm>
              <a:off x="4813513" y="1718013"/>
              <a:ext cx="1509277" cy="1509277"/>
              <a:chOff x="883825" y="1716925"/>
              <a:chExt cx="1572000" cy="1572000"/>
            </a:xfrm>
          </p:grpSpPr>
          <p:sp>
            <p:nvSpPr>
              <p:cNvPr id="645" name="Google Shape;645;p42"/>
              <p:cNvSpPr/>
              <p:nvPr/>
            </p:nvSpPr>
            <p:spPr>
              <a:xfrm>
                <a:off x="883825" y="1716925"/>
                <a:ext cx="1572000" cy="1572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7" name="Google Shape;647;p42"/>
              <p:cNvSpPr/>
              <p:nvPr/>
            </p:nvSpPr>
            <p:spPr>
              <a:xfrm>
                <a:off x="1057309" y="1890409"/>
                <a:ext cx="1224900" cy="12249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100"/>
                </a:pPr>
                <a:r>
                  <a:rPr lang="en" sz="4800">
                    <a:solidFill>
                      <a:schemeClr val="accent6"/>
                    </a:solidFill>
                    <a:latin typeface="Slackey"/>
                    <a:ea typeface="Slackey"/>
                    <a:cs typeface="Slackey"/>
                    <a:sym typeface="Slackey"/>
                  </a:rPr>
                  <a:t>C</a:t>
                </a:r>
                <a:endParaRPr sz="2400"/>
              </a:p>
            </p:txBody>
          </p:sp>
        </p:grpSp>
      </p:grpSp>
      <p:grpSp>
        <p:nvGrpSpPr>
          <p:cNvPr id="648" name="Google Shape;648;p42"/>
          <p:cNvGrpSpPr/>
          <p:nvPr/>
        </p:nvGrpSpPr>
        <p:grpSpPr>
          <a:xfrm>
            <a:off x="9135316" y="564476"/>
            <a:ext cx="1889765" cy="1878008"/>
            <a:chOff x="6697880" y="1615568"/>
            <a:chExt cx="1724029" cy="1713302"/>
          </a:xfrm>
        </p:grpSpPr>
        <p:sp>
          <p:nvSpPr>
            <p:cNvPr id="649" name="Google Shape;649;p42"/>
            <p:cNvSpPr/>
            <p:nvPr/>
          </p:nvSpPr>
          <p:spPr>
            <a:xfrm>
              <a:off x="6697880" y="1615568"/>
              <a:ext cx="1724029" cy="1713302"/>
            </a:xfrm>
            <a:custGeom>
              <a:avLst/>
              <a:gdLst/>
              <a:ahLst/>
              <a:cxnLst/>
              <a:rect l="l" t="t" r="r" b="b"/>
              <a:pathLst>
                <a:path w="3684" h="3661" extrusionOk="0">
                  <a:moveTo>
                    <a:pt x="1853" y="0"/>
                  </a:moveTo>
                  <a:cubicBezTo>
                    <a:pt x="841" y="0"/>
                    <a:pt x="1" y="818"/>
                    <a:pt x="1" y="1830"/>
                  </a:cubicBezTo>
                  <a:cubicBezTo>
                    <a:pt x="1" y="2843"/>
                    <a:pt x="841" y="3661"/>
                    <a:pt x="1853" y="3661"/>
                  </a:cubicBezTo>
                  <a:cubicBezTo>
                    <a:pt x="2843" y="3661"/>
                    <a:pt x="3683" y="2843"/>
                    <a:pt x="3683" y="1830"/>
                  </a:cubicBezTo>
                  <a:cubicBezTo>
                    <a:pt x="3683" y="818"/>
                    <a:pt x="2843" y="0"/>
                    <a:pt x="1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50" name="Google Shape;650;p42"/>
            <p:cNvGrpSpPr/>
            <p:nvPr/>
          </p:nvGrpSpPr>
          <p:grpSpPr>
            <a:xfrm>
              <a:off x="6805688" y="1718013"/>
              <a:ext cx="1509277" cy="1509277"/>
              <a:chOff x="883825" y="1716925"/>
              <a:chExt cx="1572000" cy="1572000"/>
            </a:xfrm>
          </p:grpSpPr>
          <p:sp>
            <p:nvSpPr>
              <p:cNvPr id="651" name="Google Shape;651;p42"/>
              <p:cNvSpPr/>
              <p:nvPr/>
            </p:nvSpPr>
            <p:spPr>
              <a:xfrm>
                <a:off x="883825" y="1716925"/>
                <a:ext cx="1572000" cy="1572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3" name="Google Shape;653;p42"/>
              <p:cNvSpPr/>
              <p:nvPr/>
            </p:nvSpPr>
            <p:spPr>
              <a:xfrm>
                <a:off x="1057309" y="1890409"/>
                <a:ext cx="1224900" cy="12249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100"/>
                </a:pPr>
                <a:r>
                  <a:rPr lang="en" sz="4800">
                    <a:solidFill>
                      <a:schemeClr val="accent6"/>
                    </a:solidFill>
                    <a:latin typeface="Slackey"/>
                    <a:ea typeface="Slackey"/>
                    <a:cs typeface="Slackey"/>
                    <a:sym typeface="Slackey"/>
                  </a:rPr>
                  <a:t>D</a:t>
                </a:r>
                <a:endParaRPr sz="2400"/>
              </a:p>
            </p:txBody>
          </p:sp>
        </p:grpSp>
      </p:grpSp>
      <p:sp>
        <p:nvSpPr>
          <p:cNvPr id="666" name="Google Shape;666;p42"/>
          <p:cNvSpPr/>
          <p:nvPr/>
        </p:nvSpPr>
        <p:spPr>
          <a:xfrm>
            <a:off x="3187999" y="524296"/>
            <a:ext cx="481448" cy="723449"/>
          </a:xfrm>
          <a:custGeom>
            <a:avLst/>
            <a:gdLst/>
            <a:ahLst/>
            <a:cxnLst/>
            <a:rect l="l" t="t" r="r" b="b"/>
            <a:pathLst>
              <a:path w="16194" h="24304" extrusionOk="0">
                <a:moveTo>
                  <a:pt x="9005" y="3690"/>
                </a:moveTo>
                <a:cubicBezTo>
                  <a:pt x="9575" y="4585"/>
                  <a:pt x="10579" y="5670"/>
                  <a:pt x="12450" y="7080"/>
                </a:cubicBezTo>
                <a:cubicBezTo>
                  <a:pt x="14864" y="8870"/>
                  <a:pt x="14566" y="10742"/>
                  <a:pt x="14078" y="11773"/>
                </a:cubicBezTo>
                <a:cubicBezTo>
                  <a:pt x="13752" y="11474"/>
                  <a:pt x="13400" y="11176"/>
                  <a:pt x="12993" y="10905"/>
                </a:cubicBezTo>
                <a:cubicBezTo>
                  <a:pt x="9819" y="8762"/>
                  <a:pt x="9087" y="5724"/>
                  <a:pt x="9005" y="5100"/>
                </a:cubicBezTo>
                <a:lnTo>
                  <a:pt x="9005" y="3690"/>
                </a:lnTo>
                <a:close/>
                <a:moveTo>
                  <a:pt x="7812" y="1"/>
                </a:moveTo>
                <a:lnTo>
                  <a:pt x="7921" y="18092"/>
                </a:lnTo>
                <a:cubicBezTo>
                  <a:pt x="7107" y="17306"/>
                  <a:pt x="5886" y="16818"/>
                  <a:pt x="4530" y="16818"/>
                </a:cubicBezTo>
                <a:cubicBezTo>
                  <a:pt x="2008" y="16818"/>
                  <a:pt x="0" y="18499"/>
                  <a:pt x="0" y="20561"/>
                </a:cubicBezTo>
                <a:cubicBezTo>
                  <a:pt x="0" y="22622"/>
                  <a:pt x="2035" y="24304"/>
                  <a:pt x="4530" y="24304"/>
                </a:cubicBezTo>
                <a:cubicBezTo>
                  <a:pt x="6998" y="24304"/>
                  <a:pt x="9005" y="22785"/>
                  <a:pt x="9033" y="20534"/>
                </a:cubicBezTo>
                <a:lnTo>
                  <a:pt x="9005" y="20534"/>
                </a:lnTo>
                <a:lnTo>
                  <a:pt x="9005" y="20561"/>
                </a:lnTo>
                <a:lnTo>
                  <a:pt x="8978" y="8653"/>
                </a:lnTo>
                <a:lnTo>
                  <a:pt x="8978" y="8653"/>
                </a:lnTo>
                <a:cubicBezTo>
                  <a:pt x="9548" y="9576"/>
                  <a:pt x="10606" y="10633"/>
                  <a:pt x="12423" y="12017"/>
                </a:cubicBezTo>
                <a:cubicBezTo>
                  <a:pt x="16085" y="14756"/>
                  <a:pt x="13481" y="17658"/>
                  <a:pt x="13481" y="17658"/>
                </a:cubicBezTo>
                <a:cubicBezTo>
                  <a:pt x="15434" y="16709"/>
                  <a:pt x="16193" y="14241"/>
                  <a:pt x="14349" y="12098"/>
                </a:cubicBezTo>
                <a:cubicBezTo>
                  <a:pt x="15922" y="10633"/>
                  <a:pt x="15976" y="7921"/>
                  <a:pt x="12993" y="5914"/>
                </a:cubicBezTo>
                <a:cubicBezTo>
                  <a:pt x="9439" y="3554"/>
                  <a:pt x="9005" y="28"/>
                  <a:pt x="9005" y="28"/>
                </a:cubicBezTo>
                <a:lnTo>
                  <a:pt x="900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7" name="Google Shape;667;p42"/>
          <p:cNvSpPr/>
          <p:nvPr/>
        </p:nvSpPr>
        <p:spPr>
          <a:xfrm rot="2948719">
            <a:off x="8435241" y="1341710"/>
            <a:ext cx="664815" cy="910780"/>
          </a:xfrm>
          <a:custGeom>
            <a:avLst/>
            <a:gdLst/>
            <a:ahLst/>
            <a:cxnLst/>
            <a:rect l="l" t="t" r="r" b="b"/>
            <a:pathLst>
              <a:path w="11854" h="16222" extrusionOk="0">
                <a:moveTo>
                  <a:pt x="6157" y="0"/>
                </a:moveTo>
                <a:lnTo>
                  <a:pt x="0" y="4747"/>
                </a:lnTo>
                <a:lnTo>
                  <a:pt x="597" y="5751"/>
                </a:lnTo>
                <a:lnTo>
                  <a:pt x="4530" y="12396"/>
                </a:lnTo>
                <a:cubicBezTo>
                  <a:pt x="4377" y="12358"/>
                  <a:pt x="4217" y="12339"/>
                  <a:pt x="4054" y="12339"/>
                </a:cubicBezTo>
                <a:cubicBezTo>
                  <a:pt x="3638" y="12339"/>
                  <a:pt x="3195" y="12461"/>
                  <a:pt x="2767" y="12694"/>
                </a:cubicBezTo>
                <a:cubicBezTo>
                  <a:pt x="1736" y="13318"/>
                  <a:pt x="1302" y="14539"/>
                  <a:pt x="1790" y="15407"/>
                </a:cubicBezTo>
                <a:cubicBezTo>
                  <a:pt x="2102" y="15948"/>
                  <a:pt x="2681" y="16221"/>
                  <a:pt x="3324" y="16221"/>
                </a:cubicBezTo>
                <a:cubicBezTo>
                  <a:pt x="3745" y="16221"/>
                  <a:pt x="4193" y="16104"/>
                  <a:pt x="4611" y="15868"/>
                </a:cubicBezTo>
                <a:cubicBezTo>
                  <a:pt x="5669" y="15244"/>
                  <a:pt x="6103" y="14105"/>
                  <a:pt x="5588" y="13183"/>
                </a:cubicBezTo>
                <a:lnTo>
                  <a:pt x="1004" y="5452"/>
                </a:lnTo>
                <a:lnTo>
                  <a:pt x="6320" y="1357"/>
                </a:lnTo>
                <a:lnTo>
                  <a:pt x="10280" y="8029"/>
                </a:lnTo>
                <a:cubicBezTo>
                  <a:pt x="10127" y="7991"/>
                  <a:pt x="9965" y="7972"/>
                  <a:pt x="9799" y="7972"/>
                </a:cubicBezTo>
                <a:cubicBezTo>
                  <a:pt x="9377" y="7972"/>
                  <a:pt x="8926" y="8094"/>
                  <a:pt x="8517" y="8327"/>
                </a:cubicBezTo>
                <a:cubicBezTo>
                  <a:pt x="7459" y="8951"/>
                  <a:pt x="7025" y="10172"/>
                  <a:pt x="7541" y="11040"/>
                </a:cubicBezTo>
                <a:cubicBezTo>
                  <a:pt x="7833" y="11575"/>
                  <a:pt x="8406" y="11848"/>
                  <a:pt x="9040" y="11848"/>
                </a:cubicBezTo>
                <a:cubicBezTo>
                  <a:pt x="9466" y="11848"/>
                  <a:pt x="9920" y="11725"/>
                  <a:pt x="10334" y="11474"/>
                </a:cubicBezTo>
                <a:cubicBezTo>
                  <a:pt x="11392" y="10850"/>
                  <a:pt x="11853" y="9684"/>
                  <a:pt x="11365" y="8761"/>
                </a:cubicBezTo>
                <a:lnTo>
                  <a:pt x="6239" y="136"/>
                </a:lnTo>
                <a:lnTo>
                  <a:pt x="61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8" name="Google Shape;668;p42"/>
          <p:cNvSpPr/>
          <p:nvPr/>
        </p:nvSpPr>
        <p:spPr>
          <a:xfrm>
            <a:off x="576467" y="1772990"/>
            <a:ext cx="532703" cy="593225"/>
          </a:xfrm>
          <a:custGeom>
            <a:avLst/>
            <a:gdLst/>
            <a:ahLst/>
            <a:cxnLst/>
            <a:rect l="l" t="t" r="r" b="b"/>
            <a:pathLst>
              <a:path w="11583" h="12885" extrusionOk="0">
                <a:moveTo>
                  <a:pt x="11013" y="1275"/>
                </a:moveTo>
                <a:lnTo>
                  <a:pt x="11013" y="1736"/>
                </a:lnTo>
                <a:lnTo>
                  <a:pt x="4367" y="2659"/>
                </a:lnTo>
                <a:lnTo>
                  <a:pt x="4367" y="2116"/>
                </a:lnTo>
                <a:lnTo>
                  <a:pt x="11013" y="1275"/>
                </a:lnTo>
                <a:close/>
                <a:moveTo>
                  <a:pt x="11555" y="0"/>
                </a:moveTo>
                <a:lnTo>
                  <a:pt x="3825" y="950"/>
                </a:lnTo>
                <a:lnTo>
                  <a:pt x="3825" y="2143"/>
                </a:lnTo>
                <a:lnTo>
                  <a:pt x="3852" y="9873"/>
                </a:lnTo>
                <a:cubicBezTo>
                  <a:pt x="3472" y="9494"/>
                  <a:pt x="2875" y="9222"/>
                  <a:pt x="2197" y="9222"/>
                </a:cubicBezTo>
                <a:cubicBezTo>
                  <a:pt x="977" y="9222"/>
                  <a:pt x="0" y="10036"/>
                  <a:pt x="0" y="11067"/>
                </a:cubicBezTo>
                <a:cubicBezTo>
                  <a:pt x="0" y="12070"/>
                  <a:pt x="977" y="12884"/>
                  <a:pt x="2197" y="12884"/>
                </a:cubicBezTo>
                <a:cubicBezTo>
                  <a:pt x="3390" y="12884"/>
                  <a:pt x="4365" y="12153"/>
                  <a:pt x="4394" y="11070"/>
                </a:cubicBezTo>
                <a:lnTo>
                  <a:pt x="4394" y="11070"/>
                </a:lnTo>
                <a:lnTo>
                  <a:pt x="4394" y="11094"/>
                </a:lnTo>
                <a:lnTo>
                  <a:pt x="4394" y="11067"/>
                </a:lnTo>
                <a:cubicBezTo>
                  <a:pt x="4394" y="11068"/>
                  <a:pt x="4394" y="11069"/>
                  <a:pt x="4394" y="11070"/>
                </a:cubicBezTo>
                <a:lnTo>
                  <a:pt x="4394" y="11070"/>
                </a:lnTo>
                <a:lnTo>
                  <a:pt x="4367" y="3228"/>
                </a:lnTo>
                <a:lnTo>
                  <a:pt x="11013" y="2306"/>
                </a:lnTo>
                <a:lnTo>
                  <a:pt x="11040" y="9005"/>
                </a:lnTo>
                <a:cubicBezTo>
                  <a:pt x="10633" y="8626"/>
                  <a:pt x="10063" y="8355"/>
                  <a:pt x="9385" y="8355"/>
                </a:cubicBezTo>
                <a:cubicBezTo>
                  <a:pt x="8165" y="8355"/>
                  <a:pt x="7188" y="9168"/>
                  <a:pt x="7188" y="10172"/>
                </a:cubicBezTo>
                <a:cubicBezTo>
                  <a:pt x="7188" y="11203"/>
                  <a:pt x="8165" y="12043"/>
                  <a:pt x="9385" y="12043"/>
                </a:cubicBezTo>
                <a:cubicBezTo>
                  <a:pt x="10579" y="12043"/>
                  <a:pt x="11555" y="11257"/>
                  <a:pt x="11582" y="10280"/>
                </a:cubicBezTo>
                <a:lnTo>
                  <a:pt x="11582" y="10253"/>
                </a:lnTo>
                <a:lnTo>
                  <a:pt x="11555" y="190"/>
                </a:lnTo>
                <a:lnTo>
                  <a:pt x="1155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" name="Google Shape;252;p29"/>
          <p:cNvSpPr txBox="1">
            <a:spLocks noGrp="1"/>
          </p:cNvSpPr>
          <p:nvPr>
            <p:ph type="title"/>
          </p:nvPr>
        </p:nvSpPr>
        <p:spPr>
          <a:xfrm>
            <a:off x="1284606" y="3306087"/>
            <a:ext cx="843851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vi-VN" sz="5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TRÂN TRỌNG CẢM ƠN</a:t>
            </a:r>
          </a:p>
        </p:txBody>
      </p:sp>
    </p:spTree>
    <p:extLst>
      <p:ext uri="{BB962C8B-B14F-4D97-AF65-F5344CB8AC3E}">
        <p14:creationId xmlns:p14="http://schemas.microsoft.com/office/powerpoint/2010/main" val="209394878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29" y="69056"/>
            <a:ext cx="48847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01" y="69056"/>
            <a:ext cx="4884799" cy="6858000"/>
          </a:xfrm>
          <a:prstGeom prst="rect">
            <a:avLst/>
          </a:prstGeom>
        </p:spPr>
      </p:pic>
      <p:pic>
        <p:nvPicPr>
          <p:cNvPr id="4" name="TET LA TET - Bm - 100 (melody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2100" y="227402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700" y="239415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Giai điệu</a:t>
            </a:r>
          </a:p>
        </p:txBody>
      </p:sp>
      <p:pic>
        <p:nvPicPr>
          <p:cNvPr id="6" name="TET LA TET - Bm - 100 (bea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2100" y="374217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700" y="3862304"/>
            <a:ext cx="61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2168" y="1572769"/>
            <a:ext cx="10515600" cy="2060447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4717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44" y="0"/>
            <a:ext cx="4884799" cy="6858000"/>
          </a:xfrm>
          <a:prstGeom prst="rect">
            <a:avLst/>
          </a:prstGeom>
        </p:spPr>
      </p:pic>
      <p:pic>
        <p:nvPicPr>
          <p:cNvPr id="3" name="Lion Dance Drumming Best Performance - Đánh Trống Trận Múa Lân Hay Nhất 2018 [LSR Liên Hữu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0" end="13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913" y="233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472" y="158497"/>
            <a:ext cx="10515600" cy="414527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THEO TIẾT TẤU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72" y="451104"/>
            <a:ext cx="4884799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2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8472" y="158497"/>
            <a:ext cx="10515600" cy="414527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CÂU HÁT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16" y="487680"/>
            <a:ext cx="4884799" cy="6194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7744" y="2331273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7744" y="2837240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0888" y="3365885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7744" y="3809893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0888" y="4312550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7744" y="4815207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0888" y="5288673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CÂU 7</a:t>
            </a:r>
          </a:p>
        </p:txBody>
      </p:sp>
    </p:spTree>
    <p:extLst>
      <p:ext uri="{BB962C8B-B14F-4D97-AF65-F5344CB8AC3E}">
        <p14:creationId xmlns:p14="http://schemas.microsoft.com/office/powerpoint/2010/main" val="93596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" y="1584921"/>
            <a:ext cx="10314432" cy="17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04" y="1575396"/>
            <a:ext cx="9607295" cy="16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1+2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1584921"/>
            <a:ext cx="10314432" cy="1767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6" y="3245700"/>
            <a:ext cx="9607295" cy="16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2976" y="1087689"/>
            <a:ext cx="1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CÂU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" y="1763182"/>
            <a:ext cx="10326624" cy="213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4508</TotalTime>
  <Words>79</Words>
  <Application>Microsoft Office PowerPoint</Application>
  <PresentationFormat>Widescreen</PresentationFormat>
  <Paragraphs>27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Slackey</vt:lpstr>
      <vt:lpstr>Times New Roman</vt:lpstr>
      <vt:lpstr>Office Theme</vt:lpstr>
      <vt:lpstr>PowerPoint Presentation</vt:lpstr>
      <vt:lpstr>KHỞI ĐỘNG</vt:lpstr>
      <vt:lpstr>PowerPoint Presentation</vt:lpstr>
      <vt:lpstr>ĐỌC LỜI CA THEO TIẾT TẤU</vt:lpstr>
      <vt:lpstr>CHIA CÂU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CẢM ƠN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</dc:creator>
  <cp:lastModifiedBy>ASUS</cp:lastModifiedBy>
  <cp:revision>862</cp:revision>
  <dcterms:created xsi:type="dcterms:W3CDTF">2021-09-14T06:37:16Z</dcterms:created>
  <dcterms:modified xsi:type="dcterms:W3CDTF">2024-01-11T11:26:45Z</dcterms:modified>
</cp:coreProperties>
</file>