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4" r:id="rId2"/>
    <p:sldId id="275" r:id="rId3"/>
    <p:sldId id="264" r:id="rId4"/>
    <p:sldId id="269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CF"/>
    <a:srgbClr val="9E76B3"/>
    <a:srgbClr val="DA0000"/>
    <a:srgbClr val="F172AC"/>
    <a:srgbClr val="0F398D"/>
    <a:srgbClr val="EB9FC3"/>
    <a:srgbClr val="002D86"/>
    <a:srgbClr val="F3C3DA"/>
    <a:srgbClr val="E06AA1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86" y="78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7EA2-4283-48A8-92F7-D03150DE2F1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9442-0C05-47B6-90B2-75285EA56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microsoft.com/office/2007/relationships/media" Target="../media/media2.mp3"/><Relationship Id="rId16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658" y="203534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" y="2127993"/>
            <a:ext cx="2707337" cy="1511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37738" y="3162619"/>
            <a:ext cx="425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6. Listen and repeat.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738" y="4278140"/>
            <a:ext cx="383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7. Let’s talk.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6010" y="5360484"/>
            <a:ext cx="418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8. Let’s sing.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5" y="3687179"/>
            <a:ext cx="1034302" cy="55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6" y="4798560"/>
            <a:ext cx="590119" cy="557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0" y="5884690"/>
            <a:ext cx="509955" cy="557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06828" y="1219198"/>
            <a:ext cx="2340429" cy="0"/>
          </a:xfrm>
          <a:prstGeom prst="line">
            <a:avLst/>
          </a:prstGeom>
          <a:ln w="57150">
            <a:solidFill>
              <a:srgbClr val="922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5" y="629354"/>
            <a:ext cx="996379" cy="1076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1" y="680525"/>
            <a:ext cx="4814683" cy="10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" y="509096"/>
            <a:ext cx="722772" cy="760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583" y="509096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chant.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3" y="992698"/>
            <a:ext cx="889772" cy="468467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pic>
        <p:nvPicPr>
          <p:cNvPr id="2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00" end="302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7082" y="6084"/>
            <a:ext cx="609600" cy="609600"/>
          </a:xfrm>
          <a:prstGeom prst="rect">
            <a:avLst/>
          </a:prstGeom>
        </p:spPr>
      </p:pic>
      <p:pic>
        <p:nvPicPr>
          <p:cNvPr id="21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00" end="257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7082" y="626792"/>
            <a:ext cx="609600" cy="609600"/>
          </a:xfrm>
          <a:prstGeom prst="rect">
            <a:avLst/>
          </a:prstGeom>
        </p:spPr>
      </p:pic>
      <p:pic>
        <p:nvPicPr>
          <p:cNvPr id="22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400" end="212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7082" y="1339097"/>
            <a:ext cx="609600" cy="609600"/>
          </a:xfrm>
          <a:prstGeom prst="rect">
            <a:avLst/>
          </a:prstGeom>
        </p:spPr>
      </p:pic>
      <p:pic>
        <p:nvPicPr>
          <p:cNvPr id="23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00" end="169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1226" y="1985330"/>
            <a:ext cx="609600" cy="609600"/>
          </a:xfrm>
          <a:prstGeom prst="rect">
            <a:avLst/>
          </a:prstGeom>
        </p:spPr>
      </p:pic>
      <p:pic>
        <p:nvPicPr>
          <p:cNvPr id="24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300" end="125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1226" y="2694103"/>
            <a:ext cx="609600" cy="609600"/>
          </a:xfrm>
          <a:prstGeom prst="rect">
            <a:avLst/>
          </a:prstGeom>
        </p:spPr>
      </p:pic>
      <p:pic>
        <p:nvPicPr>
          <p:cNvPr id="25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800" end="7767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1226" y="3322608"/>
            <a:ext cx="609600" cy="609600"/>
          </a:xfrm>
          <a:prstGeom prst="rect">
            <a:avLst/>
          </a:prstGeom>
        </p:spPr>
      </p:pic>
      <p:pic>
        <p:nvPicPr>
          <p:cNvPr id="26" name="Track 04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00" end="4246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6713" y="3964576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8940" y="18330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25E0F-FC83-4B12-84C8-76811DF22E47}"/>
              </a:ext>
            </a:extLst>
          </p:cNvPr>
          <p:cNvSpPr txBox="1"/>
          <p:nvPr/>
        </p:nvSpPr>
        <p:spPr>
          <a:xfrm>
            <a:off x="668940" y="232119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4902-5EA5-4ACD-BF57-66E8FD81B0ED}"/>
              </a:ext>
            </a:extLst>
          </p:cNvPr>
          <p:cNvSpPr txBox="1"/>
          <p:nvPr/>
        </p:nvSpPr>
        <p:spPr>
          <a:xfrm>
            <a:off x="644062" y="30485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D4B1AE-9EBB-49E1-A940-75868C295245}"/>
              </a:ext>
            </a:extLst>
          </p:cNvPr>
          <p:cNvSpPr txBox="1"/>
          <p:nvPr/>
        </p:nvSpPr>
        <p:spPr>
          <a:xfrm>
            <a:off x="651012" y="427517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83C553-0A68-4098-A47A-35D90F773CAC}"/>
              </a:ext>
            </a:extLst>
          </p:cNvPr>
          <p:cNvSpPr txBox="1"/>
          <p:nvPr/>
        </p:nvSpPr>
        <p:spPr>
          <a:xfrm>
            <a:off x="651012" y="478533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7D560B-3276-4A62-9D8A-B3A2B57F959A}"/>
              </a:ext>
            </a:extLst>
          </p:cNvPr>
          <p:cNvSpPr txBox="1"/>
          <p:nvPr/>
        </p:nvSpPr>
        <p:spPr>
          <a:xfrm>
            <a:off x="668940" y="18312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FA52E8-379E-4C89-AD9E-6FA08CACDCFB}"/>
              </a:ext>
            </a:extLst>
          </p:cNvPr>
          <p:cNvSpPr txBox="1"/>
          <p:nvPr/>
        </p:nvSpPr>
        <p:spPr>
          <a:xfrm>
            <a:off x="668940" y="231941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D24398-2B7B-4F66-9432-B9F12CF42722}"/>
              </a:ext>
            </a:extLst>
          </p:cNvPr>
          <p:cNvSpPr txBox="1"/>
          <p:nvPr/>
        </p:nvSpPr>
        <p:spPr>
          <a:xfrm>
            <a:off x="644906" y="304555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E29A3-B103-4621-92C9-759A5D108F12}"/>
              </a:ext>
            </a:extLst>
          </p:cNvPr>
          <p:cNvSpPr txBox="1"/>
          <p:nvPr/>
        </p:nvSpPr>
        <p:spPr>
          <a:xfrm>
            <a:off x="651012" y="42792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41B50F-2099-41E0-BF60-105CE6959214}"/>
              </a:ext>
            </a:extLst>
          </p:cNvPr>
          <p:cNvSpPr txBox="1"/>
          <p:nvPr/>
        </p:nvSpPr>
        <p:spPr>
          <a:xfrm>
            <a:off x="651012" y="478819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25D6DA-B1CD-4103-BACC-4B043289DD82}"/>
              </a:ext>
            </a:extLst>
          </p:cNvPr>
          <p:cNvSpPr txBox="1"/>
          <p:nvPr/>
        </p:nvSpPr>
        <p:spPr>
          <a:xfrm>
            <a:off x="668940" y="18312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DB25DC-7091-4643-A9F8-C5B64E2204E2}"/>
              </a:ext>
            </a:extLst>
          </p:cNvPr>
          <p:cNvSpPr txBox="1"/>
          <p:nvPr/>
        </p:nvSpPr>
        <p:spPr>
          <a:xfrm>
            <a:off x="668940" y="23193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E0369D-F00B-4358-B4AA-A37DF2F08649}"/>
              </a:ext>
            </a:extLst>
          </p:cNvPr>
          <p:cNvSpPr txBox="1"/>
          <p:nvPr/>
        </p:nvSpPr>
        <p:spPr>
          <a:xfrm>
            <a:off x="644062" y="30485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B58C8-DABC-4625-B94A-EB01D9972561}"/>
              </a:ext>
            </a:extLst>
          </p:cNvPr>
          <p:cNvSpPr txBox="1"/>
          <p:nvPr/>
        </p:nvSpPr>
        <p:spPr>
          <a:xfrm>
            <a:off x="651012" y="427973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674145" y="232272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AF3308-FFC1-4236-92DF-0CCA8BB56E24}"/>
              </a:ext>
            </a:extLst>
          </p:cNvPr>
          <p:cNvSpPr txBox="1"/>
          <p:nvPr/>
        </p:nvSpPr>
        <p:spPr>
          <a:xfrm>
            <a:off x="651012" y="47895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62188E-15C5-4261-B5B7-AE8A8E28EDC7}"/>
              </a:ext>
            </a:extLst>
          </p:cNvPr>
          <p:cNvSpPr txBox="1"/>
          <p:nvPr/>
        </p:nvSpPr>
        <p:spPr>
          <a:xfrm>
            <a:off x="668940" y="182664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AB6C6-021F-42BC-8A11-B3F7521A7BCF}"/>
              </a:ext>
            </a:extLst>
          </p:cNvPr>
          <p:cNvSpPr txBox="1"/>
          <p:nvPr/>
        </p:nvSpPr>
        <p:spPr>
          <a:xfrm>
            <a:off x="638343" y="304819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AACFD2-2162-4F32-B491-0F9D067D12EC}"/>
              </a:ext>
            </a:extLst>
          </p:cNvPr>
          <p:cNvSpPr txBox="1"/>
          <p:nvPr/>
        </p:nvSpPr>
        <p:spPr>
          <a:xfrm>
            <a:off x="651012" y="429091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E675D7-0F59-4118-B172-8328AF5378FC}"/>
              </a:ext>
            </a:extLst>
          </p:cNvPr>
          <p:cNvSpPr txBox="1"/>
          <p:nvPr/>
        </p:nvSpPr>
        <p:spPr>
          <a:xfrm>
            <a:off x="644062" y="478819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425E0F-FC83-4B12-84C8-76811DF22E47}"/>
              </a:ext>
            </a:extLst>
          </p:cNvPr>
          <p:cNvSpPr txBox="1"/>
          <p:nvPr/>
        </p:nvSpPr>
        <p:spPr>
          <a:xfrm>
            <a:off x="651222" y="356021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FA52E8-379E-4C89-AD9E-6FA08CACDCFB}"/>
              </a:ext>
            </a:extLst>
          </p:cNvPr>
          <p:cNvSpPr txBox="1"/>
          <p:nvPr/>
        </p:nvSpPr>
        <p:spPr>
          <a:xfrm>
            <a:off x="651012" y="355735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DB25DC-7091-4643-A9F8-C5B64E2204E2}"/>
              </a:ext>
            </a:extLst>
          </p:cNvPr>
          <p:cNvSpPr txBox="1"/>
          <p:nvPr/>
        </p:nvSpPr>
        <p:spPr>
          <a:xfrm>
            <a:off x="651222" y="355881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649489" y="357023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This is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illage.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4308612" y="6182556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4478283" y="6327572"/>
            <a:ext cx="320040" cy="274320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4401428" y="6326046"/>
            <a:ext cx="365760" cy="27432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65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53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1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9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2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9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3402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775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2575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021"/>
                            </p:stCondLst>
                            <p:childTnLst>
                              <p:par>
                                <p:cTn id="1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7" grpId="2"/>
      <p:bldP spid="47" grpId="3"/>
      <p:bldP spid="48" grpId="0"/>
      <p:bldP spid="48" grpId="1"/>
      <p:bldP spid="49" grpId="0"/>
      <p:bldP spid="49" grpId="1"/>
      <p:bldP spid="49" grpId="2"/>
      <p:bldP spid="49" grpId="3"/>
      <p:bldP spid="50" grpId="0"/>
      <p:bldP spid="50" grpId="1"/>
      <p:bldP spid="50" grpId="2"/>
      <p:bldP spid="50" grpId="3"/>
      <p:bldP spid="51" grpId="0"/>
      <p:bldP spid="51" grpId="1"/>
      <p:bldP spid="51" grpId="2"/>
      <p:bldP spid="51" grpId="3"/>
      <p:bldP spid="52" grpId="0"/>
      <p:bldP spid="52" grpId="1"/>
      <p:bldP spid="52" grpId="2"/>
      <p:bldP spid="52" grpId="3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3" y="1324360"/>
            <a:ext cx="4400633" cy="11125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259F56-7CAB-44BD-BFA0-C36FFD1D726C}"/>
              </a:ext>
            </a:extLst>
          </p:cNvPr>
          <p:cNvGrpSpPr/>
          <p:nvPr/>
        </p:nvGrpSpPr>
        <p:grpSpPr>
          <a:xfrm>
            <a:off x="1648228" y="2956778"/>
            <a:ext cx="6751502" cy="3189415"/>
            <a:chOff x="1648228" y="2956778"/>
            <a:chExt cx="6751502" cy="31894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228" y="3922534"/>
              <a:ext cx="6751502" cy="22236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704" y="2956778"/>
              <a:ext cx="2091246" cy="275432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7" y="2152745"/>
            <a:ext cx="1745319" cy="2851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4" y="555399"/>
            <a:ext cx="726389" cy="750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5065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1012315"/>
            <a:ext cx="950039" cy="512342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23" y="2128529"/>
            <a:ext cx="3072274" cy="998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" y="3334840"/>
            <a:ext cx="2702317" cy="912849"/>
          </a:xfrm>
          <a:prstGeom prst="rect">
            <a:avLst/>
          </a:prstGeom>
        </p:spPr>
      </p:pic>
      <p:pic>
        <p:nvPicPr>
          <p:cNvPr id="10" name="Track 04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33" end="2454.593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77081" y="0"/>
            <a:ext cx="6096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4311796" y="613353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4481467" y="6278548"/>
            <a:ext cx="320040" cy="274320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4404612" y="6277022"/>
            <a:ext cx="365760" cy="27432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21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68" y="2871327"/>
            <a:ext cx="2142680" cy="291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2807120"/>
            <a:ext cx="1691334" cy="30431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F68495-3F84-4656-A1B1-B90A2E27B198}"/>
              </a:ext>
            </a:extLst>
          </p:cNvPr>
          <p:cNvSpPr txBox="1"/>
          <p:nvPr/>
        </p:nvSpPr>
        <p:spPr>
          <a:xfrm>
            <a:off x="922587" y="3504320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58E95F-B418-4A7C-B3B0-034F51AC2F87}"/>
              </a:ext>
            </a:extLst>
          </p:cNvPr>
          <p:cNvSpPr txBox="1"/>
          <p:nvPr/>
        </p:nvSpPr>
        <p:spPr>
          <a:xfrm>
            <a:off x="922587" y="3501889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D94661-4D3A-4489-899F-304F8FFA4E83}"/>
              </a:ext>
            </a:extLst>
          </p:cNvPr>
          <p:cNvSpPr txBox="1"/>
          <p:nvPr/>
        </p:nvSpPr>
        <p:spPr>
          <a:xfrm>
            <a:off x="922587" y="3504543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AE4C74-66BE-4E05-80CC-A3033F2EB863}"/>
              </a:ext>
            </a:extLst>
          </p:cNvPr>
          <p:cNvSpPr txBox="1"/>
          <p:nvPr/>
        </p:nvSpPr>
        <p:spPr>
          <a:xfrm>
            <a:off x="916868" y="3504087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857845-6099-48BA-A703-FAE3825CFBAD}"/>
              </a:ext>
            </a:extLst>
          </p:cNvPr>
          <p:cNvSpPr txBox="1"/>
          <p:nvPr/>
        </p:nvSpPr>
        <p:spPr>
          <a:xfrm>
            <a:off x="5640863" y="22543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0B47DE-222B-4DE8-9F79-F33E1778AE13}"/>
              </a:ext>
            </a:extLst>
          </p:cNvPr>
          <p:cNvSpPr txBox="1"/>
          <p:nvPr/>
        </p:nvSpPr>
        <p:spPr>
          <a:xfrm>
            <a:off x="5640863" y="22534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E31E92-F9B2-4B09-81BA-2ABC56578F60}"/>
              </a:ext>
            </a:extLst>
          </p:cNvPr>
          <p:cNvSpPr txBox="1"/>
          <p:nvPr/>
        </p:nvSpPr>
        <p:spPr>
          <a:xfrm>
            <a:off x="5640863" y="225389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087545-60B3-4C07-BF54-B94532D61343}"/>
              </a:ext>
            </a:extLst>
          </p:cNvPr>
          <p:cNvSpPr txBox="1"/>
          <p:nvPr/>
        </p:nvSpPr>
        <p:spPr>
          <a:xfrm>
            <a:off x="5640863" y="225084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No, I can’t.</a:t>
            </a:r>
          </a:p>
        </p:txBody>
      </p:sp>
      <p:pic>
        <p:nvPicPr>
          <p:cNvPr id="39" name="Track 043">
            <a:hlinkClick r:id="" action="ppaction://media"/>
            <a:extLst>
              <a:ext uri="{FF2B5EF4-FFF2-40B4-BE49-F238E27FC236}">
                <a16:creationId xmlns:a16="http://schemas.microsoft.com/office/drawing/2014/main" id="{F5910D09-87EF-4EE6-BF99-7CEA3FC4C2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00" end="11958.593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77081" y="626036"/>
            <a:ext cx="609600" cy="609600"/>
          </a:xfrm>
          <a:prstGeom prst="rect">
            <a:avLst/>
          </a:prstGeom>
        </p:spPr>
      </p:pic>
      <p:pic>
        <p:nvPicPr>
          <p:cNvPr id="40" name="Track 043">
            <a:hlinkClick r:id="" action="ppaction://media"/>
            <a:extLst>
              <a:ext uri="{FF2B5EF4-FFF2-40B4-BE49-F238E27FC236}">
                <a16:creationId xmlns:a16="http://schemas.microsoft.com/office/drawing/2014/main" id="{DE0DFB6E-AEDB-4786-8076-92347CB3EA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70" end="7879.593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77081" y="1268486"/>
            <a:ext cx="609600" cy="609600"/>
          </a:xfrm>
          <a:prstGeom prst="rect">
            <a:avLst/>
          </a:prstGeom>
        </p:spPr>
      </p:pic>
      <p:pic>
        <p:nvPicPr>
          <p:cNvPr id="41" name="Track 043">
            <a:hlinkClick r:id="" action="ppaction://media"/>
            <a:extLst>
              <a:ext uri="{FF2B5EF4-FFF2-40B4-BE49-F238E27FC236}">
                <a16:creationId xmlns:a16="http://schemas.microsoft.com/office/drawing/2014/main" id="{24B2DEB7-775C-4ECA-B34B-52A8708AC0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66" end="2879.593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77081" y="2018216"/>
            <a:ext cx="609600" cy="609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88A67B0-8161-40CC-A3AE-84290F991239}"/>
              </a:ext>
            </a:extLst>
          </p:cNvPr>
          <p:cNvSpPr txBox="1"/>
          <p:nvPr/>
        </p:nvSpPr>
        <p:spPr>
          <a:xfrm>
            <a:off x="2098482" y="155162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van?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592D64-5F5B-4ED9-8236-50956E9E6355}"/>
              </a:ext>
            </a:extLst>
          </p:cNvPr>
          <p:cNvSpPr txBox="1"/>
          <p:nvPr/>
        </p:nvSpPr>
        <p:spPr>
          <a:xfrm>
            <a:off x="2098481" y="155404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van?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7DBB1C-F4B5-492B-B183-08BF0873B45E}"/>
              </a:ext>
            </a:extLst>
          </p:cNvPr>
          <p:cNvSpPr txBox="1"/>
          <p:nvPr/>
        </p:nvSpPr>
        <p:spPr>
          <a:xfrm>
            <a:off x="2098481" y="15571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van?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9A7EAB-382E-4D6E-8021-F5CE4DBD8D65}"/>
              </a:ext>
            </a:extLst>
          </p:cNvPr>
          <p:cNvSpPr txBox="1"/>
          <p:nvPr/>
        </p:nvSpPr>
        <p:spPr>
          <a:xfrm>
            <a:off x="2098482" y="155476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van?</a:t>
            </a:r>
          </a:p>
        </p:txBody>
      </p:sp>
    </p:spTree>
    <p:extLst>
      <p:ext uri="{BB962C8B-B14F-4D97-AF65-F5344CB8AC3E}">
        <p14:creationId xmlns:p14="http://schemas.microsoft.com/office/powerpoint/2010/main" val="27136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6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32" presetClass="emph" presetSubtype="0" repeatCount="2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692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33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8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3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1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34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9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21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/>
      <p:bldP spid="32" grpId="1"/>
      <p:bldP spid="33" grpId="0"/>
      <p:bldP spid="33" grpId="1"/>
      <p:bldP spid="34" grpId="0"/>
      <p:bldP spid="34" grpId="1"/>
      <p:bldP spid="34" grpId="2"/>
      <p:bldP spid="34" grpId="3"/>
      <p:bldP spid="36" grpId="0"/>
      <p:bldP spid="36" grpId="1"/>
      <p:bldP spid="37" grpId="0"/>
      <p:bldP spid="37" grpId="1"/>
      <p:bldP spid="38" grpId="0"/>
      <p:bldP spid="38" grpId="1"/>
      <p:bldP spid="38" grpId="2"/>
      <p:bldP spid="38" grpId="3"/>
      <p:bldP spid="47" grpId="0"/>
      <p:bldP spid="47" grpId="1"/>
      <p:bldP spid="48" grpId="0"/>
      <p:bldP spid="48" grpId="1"/>
      <p:bldP spid="49" grpId="0"/>
      <p:bldP spid="49" grpId="1"/>
      <p:bldP spid="49" grpId="2"/>
      <p:bldP spid="4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51979"/>
            <a:ext cx="714162" cy="71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28874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talk.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0" y="990538"/>
            <a:ext cx="553899" cy="5235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3F1C8-A4F5-4287-A224-6B2CD3C98667}"/>
              </a:ext>
            </a:extLst>
          </p:cNvPr>
          <p:cNvGrpSpPr/>
          <p:nvPr/>
        </p:nvGrpSpPr>
        <p:grpSpPr>
          <a:xfrm>
            <a:off x="324151" y="3579543"/>
            <a:ext cx="1927483" cy="1915931"/>
            <a:chOff x="324151" y="3579543"/>
            <a:chExt cx="1927483" cy="19159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51" y="3579543"/>
              <a:ext cx="1927483" cy="117841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996571" y="4955677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F72F4E-E23B-441B-9361-BEA6EB148EEE}"/>
              </a:ext>
            </a:extLst>
          </p:cNvPr>
          <p:cNvGrpSpPr/>
          <p:nvPr/>
        </p:nvGrpSpPr>
        <p:grpSpPr>
          <a:xfrm>
            <a:off x="2706311" y="3827489"/>
            <a:ext cx="1547836" cy="1667984"/>
            <a:chOff x="2801628" y="3827489"/>
            <a:chExt cx="1547836" cy="16679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628" y="3827489"/>
              <a:ext cx="1547836" cy="105732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256488" y="4955676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25792-38B8-4BCC-8145-BEFEC592DF73}"/>
              </a:ext>
            </a:extLst>
          </p:cNvPr>
          <p:cNvGrpSpPr/>
          <p:nvPr/>
        </p:nvGrpSpPr>
        <p:grpSpPr>
          <a:xfrm>
            <a:off x="4708825" y="3808629"/>
            <a:ext cx="1181007" cy="1686844"/>
            <a:chOff x="4708825" y="3808629"/>
            <a:chExt cx="1181007" cy="16868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825" y="3808629"/>
              <a:ext cx="1181007" cy="107618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956175" y="4955676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22434" y="905026"/>
            <a:ext cx="4532918" cy="932149"/>
            <a:chOff x="1667164" y="1358323"/>
            <a:chExt cx="4532918" cy="9321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164" y="1358323"/>
              <a:ext cx="4064804" cy="93214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49295" y="1576092"/>
              <a:ext cx="4350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D86"/>
                  </a:solidFill>
                  <a:latin typeface="Comic Sans MS" panose="030F0702030302020204" pitchFamily="66" charset="0"/>
                </a:rPr>
                <a:t>Can you draw a  </a:t>
              </a:r>
              <a:r>
                <a:rPr lang="en-US" sz="28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Van</a:t>
              </a:r>
              <a:r>
                <a:rPr lang="en-US" sz="2800" dirty="0" smtClean="0">
                  <a:solidFill>
                    <a:srgbClr val="002D86"/>
                  </a:solidFill>
                  <a:latin typeface="Comic Sans MS" panose="030F0702030302020204" pitchFamily="66" charset="0"/>
                </a:rPr>
                <a:t> ?</a:t>
              </a:r>
              <a:endParaRPr lang="en-US" sz="2800" dirty="0">
                <a:solidFill>
                  <a:srgbClr val="002D86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31970" y="1647549"/>
            <a:ext cx="2912461" cy="1189596"/>
            <a:chOff x="5731970" y="1647549"/>
            <a:chExt cx="2912461" cy="11895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970" y="1647549"/>
              <a:ext cx="2912461" cy="9321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977576" y="1883038"/>
              <a:ext cx="24212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D86"/>
                  </a:solidFill>
                  <a:latin typeface="Comic Sans MS" panose="030F0702030302020204" pitchFamily="66" charset="0"/>
                </a:rPr>
                <a:t>No, I can’t        </a:t>
              </a:r>
              <a:r>
                <a:rPr lang="en-US" sz="28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.       </a:t>
              </a:r>
            </a:p>
          </p:txBody>
        </p:sp>
      </p:grpSp>
      <p:pic>
        <p:nvPicPr>
          <p:cNvPr id="31" name="Picture 3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9177" y="1710126"/>
            <a:ext cx="2912461" cy="932149"/>
            <a:chOff x="5731970" y="1647549"/>
            <a:chExt cx="2912461" cy="93214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970" y="1647549"/>
              <a:ext cx="2912461" cy="9321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77576" y="1883038"/>
              <a:ext cx="2421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D86"/>
                  </a:solidFill>
                  <a:latin typeface="Comic Sans MS" panose="030F0702030302020204" pitchFamily="66" charset="0"/>
                </a:rPr>
                <a:t>Yes, I can .       </a:t>
              </a:r>
              <a:endParaRPr lang="en-US" sz="2800" dirty="0">
                <a:solidFill>
                  <a:srgbClr val="002D86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1D39A4-A320-4389-9D43-B58FA60EC13C}"/>
              </a:ext>
            </a:extLst>
          </p:cNvPr>
          <p:cNvGrpSpPr/>
          <p:nvPr/>
        </p:nvGrpSpPr>
        <p:grpSpPr>
          <a:xfrm>
            <a:off x="5977576" y="3072634"/>
            <a:ext cx="2677265" cy="2970626"/>
            <a:chOff x="5889832" y="2524847"/>
            <a:chExt cx="2677265" cy="297062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2" y="2524847"/>
              <a:ext cx="2677265" cy="249838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7155353" y="4955676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51732" y="3361862"/>
            <a:ext cx="1911051" cy="546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Volleyball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1577" y="3259758"/>
            <a:ext cx="1106940" cy="546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62881" y="3380593"/>
            <a:ext cx="1106940" cy="546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7457" y="3004197"/>
            <a:ext cx="1711585" cy="546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Village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545646"/>
            <a:ext cx="714162" cy="683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507100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sing!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9" y="968764"/>
            <a:ext cx="497920" cy="52354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4308612" y="6182556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4478283" y="6327572"/>
            <a:ext cx="320040" cy="274320"/>
          </a:xfrm>
          <a:prstGeom prst="triangle">
            <a:avLst/>
          </a:prstGeom>
          <a:solidFill>
            <a:srgbClr val="9E76B3"/>
          </a:solidFill>
          <a:ln>
            <a:solidFill>
              <a:srgbClr val="9E7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4401428" y="6326046"/>
            <a:ext cx="365760" cy="274320"/>
            <a:chOff x="4333009" y="4935682"/>
            <a:chExt cx="417647" cy="349480"/>
          </a:xfrm>
          <a:solidFill>
            <a:srgbClr val="9E76B3"/>
          </a:solidFill>
        </p:grpSpPr>
        <p:sp>
          <p:nvSpPr>
            <p:cNvPr id="29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grpFill/>
            <a:ln>
              <a:solidFill>
                <a:srgbClr val="9E76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" y="5495474"/>
            <a:ext cx="1062080" cy="1062080"/>
          </a:xfrm>
          <a:prstGeom prst="rect">
            <a:avLst/>
          </a:prstGeom>
        </p:spPr>
      </p:pic>
      <p:pic>
        <p:nvPicPr>
          <p:cNvPr id="2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00" end="357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10272"/>
            <a:ext cx="609600" cy="609600"/>
          </a:xfrm>
          <a:prstGeom prst="rect">
            <a:avLst/>
          </a:prstGeom>
        </p:spPr>
      </p:pic>
      <p:pic>
        <p:nvPicPr>
          <p:cNvPr id="19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00" end="335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737932"/>
            <a:ext cx="609600" cy="609600"/>
          </a:xfrm>
          <a:prstGeom prst="rect">
            <a:avLst/>
          </a:prstGeom>
        </p:spPr>
      </p:pic>
      <p:pic>
        <p:nvPicPr>
          <p:cNvPr id="20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00" end="245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1465592"/>
            <a:ext cx="609600" cy="609600"/>
          </a:xfrm>
          <a:prstGeom prst="rect">
            <a:avLst/>
          </a:prstGeom>
        </p:spPr>
      </p:pic>
      <p:pic>
        <p:nvPicPr>
          <p:cNvPr id="21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800" end="225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2075192"/>
            <a:ext cx="609600" cy="609600"/>
          </a:xfrm>
          <a:prstGeom prst="rect">
            <a:avLst/>
          </a:prstGeom>
        </p:spPr>
      </p:pic>
      <p:pic>
        <p:nvPicPr>
          <p:cNvPr id="22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800" end="137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2724218"/>
            <a:ext cx="609600" cy="609600"/>
          </a:xfrm>
          <a:prstGeom prst="rect">
            <a:avLst/>
          </a:prstGeom>
        </p:spPr>
      </p:pic>
      <p:pic>
        <p:nvPicPr>
          <p:cNvPr id="23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500" end="1108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3333818"/>
            <a:ext cx="609600" cy="609600"/>
          </a:xfrm>
          <a:prstGeom prst="rect">
            <a:avLst/>
          </a:prstGeom>
        </p:spPr>
      </p:pic>
      <p:pic>
        <p:nvPicPr>
          <p:cNvPr id="24" name="Track 0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3463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878" y="4002024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7805" y="17151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425E0F-FC83-4B12-84C8-76811DF22E47}"/>
              </a:ext>
            </a:extLst>
          </p:cNvPr>
          <p:cNvSpPr txBox="1"/>
          <p:nvPr/>
        </p:nvSpPr>
        <p:spPr>
          <a:xfrm>
            <a:off x="437805" y="224081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84902-5EA5-4ACD-BF57-66E8FD81B0ED}"/>
              </a:ext>
            </a:extLst>
          </p:cNvPr>
          <p:cNvSpPr txBox="1"/>
          <p:nvPr/>
        </p:nvSpPr>
        <p:spPr>
          <a:xfrm>
            <a:off x="437805" y="3003365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D4B1AE-9EBB-49E1-A940-75868C295245}"/>
              </a:ext>
            </a:extLst>
          </p:cNvPr>
          <p:cNvSpPr txBox="1"/>
          <p:nvPr/>
        </p:nvSpPr>
        <p:spPr>
          <a:xfrm>
            <a:off x="455681" y="4138150"/>
            <a:ext cx="400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83C553-0A68-4098-A47A-35D90F773CAC}"/>
              </a:ext>
            </a:extLst>
          </p:cNvPr>
          <p:cNvSpPr txBox="1"/>
          <p:nvPr/>
        </p:nvSpPr>
        <p:spPr>
          <a:xfrm>
            <a:off x="455679" y="461967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7D560B-3276-4A62-9D8A-B3A2B57F959A}"/>
              </a:ext>
            </a:extLst>
          </p:cNvPr>
          <p:cNvSpPr txBox="1"/>
          <p:nvPr/>
        </p:nvSpPr>
        <p:spPr>
          <a:xfrm>
            <a:off x="437805" y="171266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FA52E8-379E-4C89-AD9E-6FA08CACDCFB}"/>
              </a:ext>
            </a:extLst>
          </p:cNvPr>
          <p:cNvSpPr txBox="1"/>
          <p:nvPr/>
        </p:nvSpPr>
        <p:spPr>
          <a:xfrm>
            <a:off x="437805" y="22383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D24398-2B7B-4F66-9432-B9F12CF42722}"/>
              </a:ext>
            </a:extLst>
          </p:cNvPr>
          <p:cNvSpPr txBox="1"/>
          <p:nvPr/>
        </p:nvSpPr>
        <p:spPr>
          <a:xfrm>
            <a:off x="437805" y="3001544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4E29A3-B103-4621-92C9-759A5D108F12}"/>
              </a:ext>
            </a:extLst>
          </p:cNvPr>
          <p:cNvSpPr txBox="1"/>
          <p:nvPr/>
        </p:nvSpPr>
        <p:spPr>
          <a:xfrm>
            <a:off x="455680" y="4138150"/>
            <a:ext cx="400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illage?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1B50F-2099-41E0-BF60-105CE6959214}"/>
              </a:ext>
            </a:extLst>
          </p:cNvPr>
          <p:cNvSpPr txBox="1"/>
          <p:nvPr/>
        </p:nvSpPr>
        <p:spPr>
          <a:xfrm>
            <a:off x="455679" y="46187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25D6DA-B1CD-4103-BACC-4B043289DD82}"/>
              </a:ext>
            </a:extLst>
          </p:cNvPr>
          <p:cNvSpPr txBox="1"/>
          <p:nvPr/>
        </p:nvSpPr>
        <p:spPr>
          <a:xfrm>
            <a:off x="437805" y="171248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an?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DB25DC-7091-4643-A9F8-C5B64E2204E2}"/>
              </a:ext>
            </a:extLst>
          </p:cNvPr>
          <p:cNvSpPr txBox="1"/>
          <p:nvPr/>
        </p:nvSpPr>
        <p:spPr>
          <a:xfrm>
            <a:off x="437805" y="224103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E0369D-F00B-4358-B4AA-A37DF2F08649}"/>
              </a:ext>
            </a:extLst>
          </p:cNvPr>
          <p:cNvSpPr txBox="1"/>
          <p:nvPr/>
        </p:nvSpPr>
        <p:spPr>
          <a:xfrm>
            <a:off x="437805" y="3001558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olleyball?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EB58C8-DABC-4625-B94A-EB01D9972561}"/>
              </a:ext>
            </a:extLst>
          </p:cNvPr>
          <p:cNvSpPr txBox="1"/>
          <p:nvPr/>
        </p:nvSpPr>
        <p:spPr>
          <a:xfrm>
            <a:off x="455681" y="4138150"/>
            <a:ext cx="400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v</a:t>
            </a:r>
            <a:r>
              <a:rPr lang="en-US" sz="2800" dirty="0">
                <a:latin typeface="Comic Sans MS" panose="030F0702030302020204" pitchFamily="66" charset="0"/>
              </a:rPr>
              <a:t>illage?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432086" y="224058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AF3308-FFC1-4236-92DF-0CCA8BB56E24}"/>
              </a:ext>
            </a:extLst>
          </p:cNvPr>
          <p:cNvSpPr txBox="1"/>
          <p:nvPr/>
        </p:nvSpPr>
        <p:spPr>
          <a:xfrm>
            <a:off x="455679" y="46192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62188E-15C5-4261-B5B7-AE8A8E28EDC7}"/>
              </a:ext>
            </a:extLst>
          </p:cNvPr>
          <p:cNvSpPr txBox="1"/>
          <p:nvPr/>
        </p:nvSpPr>
        <p:spPr>
          <a:xfrm>
            <a:off x="437805" y="169843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1AB6C6-021F-42BC-8A11-B3F7521A7BCF}"/>
              </a:ext>
            </a:extLst>
          </p:cNvPr>
          <p:cNvSpPr txBox="1"/>
          <p:nvPr/>
        </p:nvSpPr>
        <p:spPr>
          <a:xfrm>
            <a:off x="424926" y="3001099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olleyball?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AACFD2-2162-4F32-B491-0F9D067D12EC}"/>
              </a:ext>
            </a:extLst>
          </p:cNvPr>
          <p:cNvSpPr txBox="1"/>
          <p:nvPr/>
        </p:nvSpPr>
        <p:spPr>
          <a:xfrm>
            <a:off x="461742" y="4131912"/>
            <a:ext cx="400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Can you draw a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vi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llage?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E675D7-0F59-4118-B172-8328AF5378FC}"/>
              </a:ext>
            </a:extLst>
          </p:cNvPr>
          <p:cNvSpPr txBox="1"/>
          <p:nvPr/>
        </p:nvSpPr>
        <p:spPr>
          <a:xfrm>
            <a:off x="455679" y="462540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No, I can’t.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425E0F-FC83-4B12-84C8-76811DF22E47}"/>
              </a:ext>
            </a:extLst>
          </p:cNvPr>
          <p:cNvSpPr txBox="1"/>
          <p:nvPr/>
        </p:nvSpPr>
        <p:spPr>
          <a:xfrm>
            <a:off x="440489" y="351335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FA52E8-379E-4C89-AD9E-6FA08CACDCFB}"/>
              </a:ext>
            </a:extLst>
          </p:cNvPr>
          <p:cNvSpPr txBox="1"/>
          <p:nvPr/>
        </p:nvSpPr>
        <p:spPr>
          <a:xfrm>
            <a:off x="440489" y="351092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DB25DC-7091-4643-A9F8-C5B64E2204E2}"/>
              </a:ext>
            </a:extLst>
          </p:cNvPr>
          <p:cNvSpPr txBox="1"/>
          <p:nvPr/>
        </p:nvSpPr>
        <p:spPr>
          <a:xfrm>
            <a:off x="440489" y="351357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447649" y="351312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Yes, I can.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2152" y="1627379"/>
            <a:ext cx="3180670" cy="536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thể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vẽ</a:t>
            </a:r>
            <a:r>
              <a:rPr lang="en-US" sz="2800" i="1" dirty="0" smtClean="0">
                <a:solidFill>
                  <a:schemeClr val="tx1"/>
                </a:solidFill>
              </a:rPr>
              <a:t> …….? 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3876502" y="2234198"/>
            <a:ext cx="276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Có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Tôi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có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thể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2800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FE24B1-5071-45DD-B613-329900078C8A}"/>
              </a:ext>
            </a:extLst>
          </p:cNvPr>
          <p:cNvSpPr txBox="1"/>
          <p:nvPr/>
        </p:nvSpPr>
        <p:spPr>
          <a:xfrm>
            <a:off x="2535010" y="4566310"/>
            <a:ext cx="392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Không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.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Tôi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không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thể</a:t>
            </a:r>
            <a:r>
              <a:rPr lang="en-US" sz="28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2800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75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375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61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375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45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3250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3550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1675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119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2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8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1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3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22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8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48" grpId="2"/>
      <p:bldP spid="48" grpId="3"/>
      <p:bldP spid="49" grpId="0"/>
      <p:bldP spid="49" grpId="1"/>
      <p:bldP spid="52" grpId="0"/>
      <p:bldP spid="52" grpId="1"/>
      <p:bldP spid="52" grpId="2"/>
      <p:bldP spid="52" grpId="3"/>
      <p:bldP spid="54" grpId="0"/>
      <p:bldP spid="54" grpId="1"/>
      <p:bldP spid="54" grpId="2"/>
      <p:bldP spid="54" grpId="3"/>
      <p:bldP spid="58" grpId="0"/>
      <p:bldP spid="58" grpId="1"/>
      <p:bldP spid="58" grpId="2"/>
      <p:bldP spid="58" grpId="3"/>
      <p:bldP spid="59" grpId="0"/>
      <p:bldP spid="59" grpId="1"/>
      <p:bldP spid="59" grpId="2"/>
      <p:bldP spid="59" grpId="3"/>
      <p:bldP spid="61" grpId="0"/>
      <p:bldP spid="61" grpId="1"/>
      <p:bldP spid="62" grpId="0"/>
      <p:bldP spid="62" grpId="1"/>
      <p:bldP spid="63" grpId="0"/>
      <p:bldP spid="63" grpId="1"/>
      <p:bldP spid="63" grpId="2"/>
      <p:bldP spid="63" grpId="3"/>
      <p:bldP spid="45" grpId="0"/>
      <p:bldP spid="45" grpId="1"/>
      <p:bldP spid="45" grpId="2"/>
      <p:bldP spid="45" grpId="3"/>
      <p:bldP spid="46" grpId="0"/>
      <p:bldP spid="46" grpId="1"/>
      <p:bldP spid="46" grpId="2"/>
      <p:bldP spid="46" grpId="3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400</Words>
  <Application>Microsoft Office PowerPoint</Application>
  <PresentationFormat>On-screen Show (4:3)</PresentationFormat>
  <Paragraphs>82</Paragraphs>
  <Slides>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100</cp:revision>
  <dcterms:created xsi:type="dcterms:W3CDTF">2020-12-03T01:35:36Z</dcterms:created>
  <dcterms:modified xsi:type="dcterms:W3CDTF">2024-01-11T06:43:19Z</dcterms:modified>
</cp:coreProperties>
</file>