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3"/>
  </p:notesMasterIdLst>
  <p:sldIdLst>
    <p:sldId id="256" r:id="rId2"/>
    <p:sldId id="473" r:id="rId3"/>
    <p:sldId id="383" r:id="rId4"/>
    <p:sldId id="475" r:id="rId5"/>
    <p:sldId id="388" r:id="rId6"/>
    <p:sldId id="389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Encode Sans" panose="020B0604020202020204" charset="0"/>
      <p:regular r:id="rId28"/>
      <p:bold r:id="rId29"/>
    </p:embeddedFont>
    <p:embeddedFont>
      <p:font typeface="#9Slide03 Quicksand Bold" panose="020B0604020202020204" charset="0"/>
      <p:bold r:id="rId30"/>
    </p:embeddedFont>
    <p:embeddedFont>
      <p:font typeface="Arial Black" panose="020B0A04020102020204" pitchFamily="34" charset="0"/>
      <p:bold r:id="rId31"/>
    </p:embeddedFont>
    <p:embeddedFont>
      <p:font typeface="Sport Day" panose="020B0604020202020204" charset="0"/>
      <p:regular r:id="rId32"/>
      <p:bold r:id="rId33"/>
      <p:italic r:id="rId34"/>
      <p:boldItalic r:id="rId35"/>
    </p:embeddedFont>
    <p:embeddedFont>
      <p:font typeface="Arvo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7919"/>
    <a:srgbClr val="A7DEF7"/>
    <a:srgbClr val="E6B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C43323-4E92-442E-A703-742A2493C344}">
  <a:tblStyle styleId="{52C43323-4E92-442E-A703-742A2493C3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063" autoAdjust="0"/>
  </p:normalViewPr>
  <p:slideViewPr>
    <p:cSldViewPr>
      <p:cViewPr varScale="1">
        <p:scale>
          <a:sx n="85" d="100"/>
          <a:sy n="85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302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5486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06716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01513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2984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21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8909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24 Questions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Teacher says the first sentence. Student</a:t>
            </a:r>
            <a:r>
              <a:rPr lang="en-US" baseline="0" dirty="0"/>
              <a:t> replies using the new structure. Click the rabbit to go back to question slide.</a:t>
            </a:r>
            <a:endParaRPr lang="en-US" dirty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E1823-A858-4088-BD41-4C5FE717777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7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11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62838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12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8801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13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94723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14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4457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Students fill in</a:t>
            </a:r>
            <a:r>
              <a:rPr lang="en-US" baseline="0" dirty="0"/>
              <a:t> the blank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2886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540002"/>
            <a:ext cx="51714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98112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Encod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720000" y="1315046"/>
            <a:ext cx="5171400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Comic Sans MS" panose="030F0702030302020204" pitchFamily="66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1982" y="390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093546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2315564" y="3665755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47052" y="2752571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4305" y="4098656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418800" y="333029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113339" y="2949296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9;p2"/>
          <p:cNvGrpSpPr/>
          <p:nvPr/>
        </p:nvGrpSpPr>
        <p:grpSpPr>
          <a:xfrm>
            <a:off x="1215650" y="3558914"/>
            <a:ext cx="7928361" cy="1672319"/>
            <a:chOff x="1691672" y="4955436"/>
            <a:chExt cx="2621552" cy="552961"/>
          </a:xfrm>
        </p:grpSpPr>
        <p:sp>
          <p:nvSpPr>
            <p:cNvPr id="20" name="Google Shape;20;p2"/>
            <p:cNvSpPr/>
            <p:nvPr/>
          </p:nvSpPr>
          <p:spPr>
            <a:xfrm>
              <a:off x="1691672" y="4955436"/>
              <a:ext cx="2621533" cy="552958"/>
            </a:xfrm>
            <a:custGeom>
              <a:avLst/>
              <a:gdLst/>
              <a:ahLst/>
              <a:cxnLst/>
              <a:rect l="l" t="t" r="r" b="b"/>
              <a:pathLst>
                <a:path w="58759" h="12394" extrusionOk="0">
                  <a:moveTo>
                    <a:pt x="50305" y="0"/>
                  </a:moveTo>
                  <a:cubicBezTo>
                    <a:pt x="39301" y="0"/>
                    <a:pt x="19201" y="1727"/>
                    <a:pt x="1" y="12394"/>
                  </a:cubicBezTo>
                  <a:lnTo>
                    <a:pt x="58758" y="12394"/>
                  </a:lnTo>
                  <a:lnTo>
                    <a:pt x="58758" y="396"/>
                  </a:lnTo>
                  <a:cubicBezTo>
                    <a:pt x="58758" y="396"/>
                    <a:pt x="55575" y="0"/>
                    <a:pt x="50305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91174" y="4965029"/>
              <a:ext cx="722049" cy="543366"/>
            </a:xfrm>
            <a:custGeom>
              <a:avLst/>
              <a:gdLst/>
              <a:ahLst/>
              <a:cxnLst/>
              <a:rect l="l" t="t" r="r" b="b"/>
              <a:pathLst>
                <a:path w="16184" h="12179" extrusionOk="0">
                  <a:moveTo>
                    <a:pt x="13424" y="0"/>
                  </a:moveTo>
                  <a:cubicBezTo>
                    <a:pt x="11705" y="3132"/>
                    <a:pt x="9341" y="5824"/>
                    <a:pt x="6401" y="8165"/>
                  </a:cubicBezTo>
                  <a:cubicBezTo>
                    <a:pt x="4388" y="9759"/>
                    <a:pt x="2240" y="11071"/>
                    <a:pt x="1" y="12179"/>
                  </a:cubicBezTo>
                  <a:lnTo>
                    <a:pt x="16183" y="12179"/>
                  </a:lnTo>
                  <a:lnTo>
                    <a:pt x="16183" y="181"/>
                  </a:lnTo>
                  <a:cubicBezTo>
                    <a:pt x="15279" y="114"/>
                    <a:pt x="14351" y="57"/>
                    <a:pt x="13424" y="0"/>
                  </a:cubicBezTo>
                  <a:close/>
                </a:path>
              </a:pathLst>
            </a:custGeom>
            <a:solidFill>
              <a:srgbClr val="A42C3D">
                <a:alpha val="46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49571" y="4985552"/>
              <a:ext cx="1963640" cy="513296"/>
            </a:xfrm>
            <a:custGeom>
              <a:avLst/>
              <a:gdLst/>
              <a:ahLst/>
              <a:cxnLst/>
              <a:rect l="l" t="t" r="r" b="b"/>
              <a:pathLst>
                <a:path w="44013" h="11505" extrusionOk="0">
                  <a:moveTo>
                    <a:pt x="35221" y="1"/>
                  </a:moveTo>
                  <a:cubicBezTo>
                    <a:pt x="33560" y="1"/>
                    <a:pt x="31899" y="54"/>
                    <a:pt x="30239" y="174"/>
                  </a:cubicBezTo>
                  <a:cubicBezTo>
                    <a:pt x="27151" y="388"/>
                    <a:pt x="24065" y="840"/>
                    <a:pt x="21057" y="1599"/>
                  </a:cubicBezTo>
                  <a:cubicBezTo>
                    <a:pt x="18489" y="2254"/>
                    <a:pt x="15934" y="3057"/>
                    <a:pt x="13435" y="3951"/>
                  </a:cubicBezTo>
                  <a:cubicBezTo>
                    <a:pt x="8628" y="5680"/>
                    <a:pt x="3902" y="7919"/>
                    <a:pt x="1" y="11278"/>
                  </a:cubicBezTo>
                  <a:lnTo>
                    <a:pt x="1" y="11505"/>
                  </a:lnTo>
                  <a:cubicBezTo>
                    <a:pt x="3336" y="8598"/>
                    <a:pt x="7362" y="6506"/>
                    <a:pt x="11467" y="4878"/>
                  </a:cubicBezTo>
                  <a:cubicBezTo>
                    <a:pt x="13910" y="3916"/>
                    <a:pt x="16420" y="3102"/>
                    <a:pt x="18942" y="2368"/>
                  </a:cubicBezTo>
                  <a:cubicBezTo>
                    <a:pt x="21882" y="1519"/>
                    <a:pt x="24856" y="897"/>
                    <a:pt x="27909" y="558"/>
                  </a:cubicBezTo>
                  <a:cubicBezTo>
                    <a:pt x="30302" y="288"/>
                    <a:pt x="32714" y="179"/>
                    <a:pt x="35127" y="179"/>
                  </a:cubicBezTo>
                  <a:cubicBezTo>
                    <a:pt x="35850" y="179"/>
                    <a:pt x="36573" y="189"/>
                    <a:pt x="37295" y="207"/>
                  </a:cubicBezTo>
                  <a:cubicBezTo>
                    <a:pt x="38833" y="242"/>
                    <a:pt x="40371" y="332"/>
                    <a:pt x="41909" y="423"/>
                  </a:cubicBezTo>
                  <a:cubicBezTo>
                    <a:pt x="42610" y="456"/>
                    <a:pt x="43311" y="501"/>
                    <a:pt x="44012" y="581"/>
                  </a:cubicBezTo>
                  <a:lnTo>
                    <a:pt x="44012" y="411"/>
                  </a:lnTo>
                  <a:cubicBezTo>
                    <a:pt x="43990" y="400"/>
                    <a:pt x="43967" y="400"/>
                    <a:pt x="43944" y="400"/>
                  </a:cubicBezTo>
                  <a:cubicBezTo>
                    <a:pt x="42520" y="230"/>
                    <a:pt x="41072" y="185"/>
                    <a:pt x="39635" y="117"/>
                  </a:cubicBezTo>
                  <a:cubicBezTo>
                    <a:pt x="38164" y="42"/>
                    <a:pt x="36693" y="1"/>
                    <a:pt x="35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8364" y="4995769"/>
              <a:ext cx="1316276" cy="503079"/>
            </a:xfrm>
            <a:custGeom>
              <a:avLst/>
              <a:gdLst/>
              <a:ahLst/>
              <a:cxnLst/>
              <a:rect l="l" t="t" r="r" b="b"/>
              <a:pathLst>
                <a:path w="29503" h="11276" extrusionOk="0">
                  <a:moveTo>
                    <a:pt x="29503" y="1"/>
                  </a:moveTo>
                  <a:lnTo>
                    <a:pt x="26585" y="317"/>
                  </a:lnTo>
                  <a:cubicBezTo>
                    <a:pt x="24720" y="566"/>
                    <a:pt x="22876" y="917"/>
                    <a:pt x="21067" y="1370"/>
                  </a:cubicBezTo>
                  <a:cubicBezTo>
                    <a:pt x="18489" y="2025"/>
                    <a:pt x="15945" y="2828"/>
                    <a:pt x="13445" y="3722"/>
                  </a:cubicBezTo>
                  <a:cubicBezTo>
                    <a:pt x="8628" y="5451"/>
                    <a:pt x="3901" y="7690"/>
                    <a:pt x="0" y="11049"/>
                  </a:cubicBezTo>
                  <a:lnTo>
                    <a:pt x="0" y="11276"/>
                  </a:lnTo>
                  <a:cubicBezTo>
                    <a:pt x="3347" y="8369"/>
                    <a:pt x="7361" y="6277"/>
                    <a:pt x="11477" y="4649"/>
                  </a:cubicBezTo>
                  <a:cubicBezTo>
                    <a:pt x="13920" y="3687"/>
                    <a:pt x="16420" y="2873"/>
                    <a:pt x="18941" y="2139"/>
                  </a:cubicBezTo>
                  <a:cubicBezTo>
                    <a:pt x="21881" y="1290"/>
                    <a:pt x="26461" y="340"/>
                    <a:pt x="29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765788" y="5062469"/>
              <a:ext cx="1547427" cy="445927"/>
            </a:xfrm>
            <a:custGeom>
              <a:avLst/>
              <a:gdLst/>
              <a:ahLst/>
              <a:cxnLst/>
              <a:rect l="l" t="t" r="r" b="b"/>
              <a:pathLst>
                <a:path w="34684" h="9995" extrusionOk="0">
                  <a:moveTo>
                    <a:pt x="31317" y="0"/>
                  </a:moveTo>
                  <a:cubicBezTo>
                    <a:pt x="28523" y="0"/>
                    <a:pt x="25719" y="318"/>
                    <a:pt x="22979" y="745"/>
                  </a:cubicBezTo>
                  <a:cubicBezTo>
                    <a:pt x="20684" y="1096"/>
                    <a:pt x="18422" y="1548"/>
                    <a:pt x="16183" y="2170"/>
                  </a:cubicBezTo>
                  <a:cubicBezTo>
                    <a:pt x="14012" y="2769"/>
                    <a:pt x="11874" y="3527"/>
                    <a:pt x="9793" y="4409"/>
                  </a:cubicBezTo>
                  <a:cubicBezTo>
                    <a:pt x="6333" y="5891"/>
                    <a:pt x="3031" y="7756"/>
                    <a:pt x="1" y="9995"/>
                  </a:cubicBezTo>
                  <a:lnTo>
                    <a:pt x="306" y="9995"/>
                  </a:lnTo>
                  <a:cubicBezTo>
                    <a:pt x="2873" y="8118"/>
                    <a:pt x="5632" y="6501"/>
                    <a:pt x="8516" y="5167"/>
                  </a:cubicBezTo>
                  <a:cubicBezTo>
                    <a:pt x="12666" y="3244"/>
                    <a:pt x="17076" y="1910"/>
                    <a:pt x="21577" y="1141"/>
                  </a:cubicBezTo>
                  <a:cubicBezTo>
                    <a:pt x="24760" y="605"/>
                    <a:pt x="28025" y="180"/>
                    <a:pt x="31278" y="180"/>
                  </a:cubicBezTo>
                  <a:cubicBezTo>
                    <a:pt x="32416" y="180"/>
                    <a:pt x="33552" y="232"/>
                    <a:pt x="34683" y="350"/>
                  </a:cubicBezTo>
                  <a:lnTo>
                    <a:pt x="34683" y="169"/>
                  </a:lnTo>
                  <a:cubicBezTo>
                    <a:pt x="33566" y="52"/>
                    <a:pt x="32442" y="0"/>
                    <a:pt x="313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53703" y="5107798"/>
              <a:ext cx="1059517" cy="400598"/>
            </a:xfrm>
            <a:custGeom>
              <a:avLst/>
              <a:gdLst/>
              <a:ahLst/>
              <a:cxnLst/>
              <a:rect l="l" t="t" r="r" b="b"/>
              <a:pathLst>
                <a:path w="23748" h="8979" extrusionOk="0">
                  <a:moveTo>
                    <a:pt x="23747" y="0"/>
                  </a:moveTo>
                  <a:cubicBezTo>
                    <a:pt x="20931" y="170"/>
                    <a:pt x="18138" y="826"/>
                    <a:pt x="15424" y="1583"/>
                  </a:cubicBezTo>
                  <a:cubicBezTo>
                    <a:pt x="12178" y="2500"/>
                    <a:pt x="9024" y="3676"/>
                    <a:pt x="6027" y="5225"/>
                  </a:cubicBezTo>
                  <a:cubicBezTo>
                    <a:pt x="3924" y="6310"/>
                    <a:pt x="1900" y="7577"/>
                    <a:pt x="0" y="8979"/>
                  </a:cubicBezTo>
                  <a:lnTo>
                    <a:pt x="294" y="8979"/>
                  </a:lnTo>
                  <a:cubicBezTo>
                    <a:pt x="1865" y="7837"/>
                    <a:pt x="3494" y="6797"/>
                    <a:pt x="5202" y="5870"/>
                  </a:cubicBezTo>
                  <a:cubicBezTo>
                    <a:pt x="8130" y="4264"/>
                    <a:pt x="11240" y="2986"/>
                    <a:pt x="14440" y="2047"/>
                  </a:cubicBezTo>
                  <a:cubicBezTo>
                    <a:pt x="17471" y="1165"/>
                    <a:pt x="20581" y="362"/>
                    <a:pt x="23747" y="170"/>
                  </a:cubicBezTo>
                  <a:lnTo>
                    <a:pt x="23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9710" y="5186500"/>
              <a:ext cx="663514" cy="321897"/>
            </a:xfrm>
            <a:custGeom>
              <a:avLst/>
              <a:gdLst/>
              <a:ahLst/>
              <a:cxnLst/>
              <a:rect l="l" t="t" r="r" b="b"/>
              <a:pathLst>
                <a:path w="14872" h="7215" extrusionOk="0">
                  <a:moveTo>
                    <a:pt x="14871" y="0"/>
                  </a:moveTo>
                  <a:cubicBezTo>
                    <a:pt x="13107" y="407"/>
                    <a:pt x="11377" y="939"/>
                    <a:pt x="9692" y="1595"/>
                  </a:cubicBezTo>
                  <a:cubicBezTo>
                    <a:pt x="6684" y="2771"/>
                    <a:pt x="3823" y="4332"/>
                    <a:pt x="1234" y="6254"/>
                  </a:cubicBezTo>
                  <a:cubicBezTo>
                    <a:pt x="815" y="6571"/>
                    <a:pt x="408" y="6887"/>
                    <a:pt x="1" y="7215"/>
                  </a:cubicBezTo>
                  <a:lnTo>
                    <a:pt x="284" y="7215"/>
                  </a:lnTo>
                  <a:cubicBezTo>
                    <a:pt x="1832" y="5971"/>
                    <a:pt x="3495" y="4852"/>
                    <a:pt x="5237" y="3890"/>
                  </a:cubicBezTo>
                  <a:cubicBezTo>
                    <a:pt x="8064" y="2307"/>
                    <a:pt x="11117" y="1120"/>
                    <a:pt x="14261" y="329"/>
                  </a:cubicBezTo>
                  <a:cubicBezTo>
                    <a:pt x="14464" y="272"/>
                    <a:pt x="14668" y="226"/>
                    <a:pt x="14871" y="181"/>
                  </a:cubicBezTo>
                  <a:lnTo>
                    <a:pt x="14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2"/>
          <p:cNvSpPr/>
          <p:nvPr/>
        </p:nvSpPr>
        <p:spPr>
          <a:xfrm>
            <a:off x="7789939" y="4376743"/>
            <a:ext cx="1119859" cy="949104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2"/>
          <p:cNvSpPr/>
          <p:nvPr/>
        </p:nvSpPr>
        <p:spPr>
          <a:xfrm>
            <a:off x="2244445" y="4273681"/>
            <a:ext cx="1052872" cy="1155228"/>
          </a:xfrm>
          <a:custGeom>
            <a:avLst/>
            <a:gdLst/>
            <a:ahLst/>
            <a:cxnLst/>
            <a:rect l="l" t="t" r="r" b="b"/>
            <a:pathLst>
              <a:path w="4309" h="4728" extrusionOk="0">
                <a:moveTo>
                  <a:pt x="1793" y="1"/>
                </a:moveTo>
                <a:cubicBezTo>
                  <a:pt x="1178" y="1"/>
                  <a:pt x="1900" y="1889"/>
                  <a:pt x="1900" y="1889"/>
                </a:cubicBezTo>
                <a:cubicBezTo>
                  <a:pt x="1900" y="1889"/>
                  <a:pt x="1524" y="1480"/>
                  <a:pt x="1232" y="1480"/>
                </a:cubicBezTo>
                <a:cubicBezTo>
                  <a:pt x="1184" y="1480"/>
                  <a:pt x="1139" y="1491"/>
                  <a:pt x="1097" y="1516"/>
                </a:cubicBezTo>
                <a:cubicBezTo>
                  <a:pt x="792" y="1697"/>
                  <a:pt x="1776" y="3054"/>
                  <a:pt x="1776" y="3054"/>
                </a:cubicBezTo>
                <a:cubicBezTo>
                  <a:pt x="1776" y="3054"/>
                  <a:pt x="1328" y="2754"/>
                  <a:pt x="895" y="2754"/>
                </a:cubicBezTo>
                <a:cubicBezTo>
                  <a:pt x="752" y="2754"/>
                  <a:pt x="610" y="2786"/>
                  <a:pt x="487" y="2873"/>
                </a:cubicBezTo>
                <a:cubicBezTo>
                  <a:pt x="0" y="3213"/>
                  <a:pt x="1776" y="4648"/>
                  <a:pt x="1776" y="4648"/>
                </a:cubicBezTo>
                <a:lnTo>
                  <a:pt x="3789" y="4728"/>
                </a:lnTo>
                <a:cubicBezTo>
                  <a:pt x="3789" y="4728"/>
                  <a:pt x="4309" y="3484"/>
                  <a:pt x="4026" y="2670"/>
                </a:cubicBezTo>
                <a:cubicBezTo>
                  <a:pt x="3920" y="2377"/>
                  <a:pt x="3758" y="2283"/>
                  <a:pt x="3595" y="2283"/>
                </a:cubicBezTo>
                <a:cubicBezTo>
                  <a:pt x="3304" y="2283"/>
                  <a:pt x="3008" y="2579"/>
                  <a:pt x="3008" y="2579"/>
                </a:cubicBezTo>
                <a:cubicBezTo>
                  <a:pt x="3008" y="2579"/>
                  <a:pt x="3585" y="1426"/>
                  <a:pt x="3099" y="1132"/>
                </a:cubicBezTo>
                <a:cubicBezTo>
                  <a:pt x="3035" y="1093"/>
                  <a:pt x="2978" y="1077"/>
                  <a:pt x="2927" y="1077"/>
                </a:cubicBezTo>
                <a:cubicBezTo>
                  <a:pt x="2593" y="1077"/>
                  <a:pt x="2533" y="1810"/>
                  <a:pt x="2533" y="1810"/>
                </a:cubicBezTo>
                <a:cubicBezTo>
                  <a:pt x="2533" y="1810"/>
                  <a:pt x="2465" y="24"/>
                  <a:pt x="1809" y="1"/>
                </a:cubicBezTo>
                <a:cubicBezTo>
                  <a:pt x="1804" y="1"/>
                  <a:pt x="1798" y="1"/>
                  <a:pt x="1793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2"/>
          <p:cNvSpPr/>
          <p:nvPr/>
        </p:nvSpPr>
        <p:spPr>
          <a:xfrm>
            <a:off x="26525" y="4374506"/>
            <a:ext cx="1583995" cy="1185627"/>
          </a:xfrm>
          <a:custGeom>
            <a:avLst/>
            <a:gdLst/>
            <a:ahLst/>
            <a:cxnLst/>
            <a:rect l="l" t="t" r="r" b="b"/>
            <a:pathLst>
              <a:path w="14204" h="10632" extrusionOk="0">
                <a:moveTo>
                  <a:pt x="8582" y="1"/>
                </a:moveTo>
                <a:cubicBezTo>
                  <a:pt x="8545" y="1"/>
                  <a:pt x="8508" y="15"/>
                  <a:pt x="8470" y="47"/>
                </a:cubicBezTo>
                <a:cubicBezTo>
                  <a:pt x="8141" y="335"/>
                  <a:pt x="8569" y="1314"/>
                  <a:pt x="8650" y="1490"/>
                </a:cubicBezTo>
                <a:lnTo>
                  <a:pt x="8650" y="1490"/>
                </a:lnTo>
                <a:cubicBezTo>
                  <a:pt x="8554" y="1289"/>
                  <a:pt x="7934" y="52"/>
                  <a:pt x="7141" y="52"/>
                </a:cubicBezTo>
                <a:cubicBezTo>
                  <a:pt x="7019" y="52"/>
                  <a:pt x="6892" y="81"/>
                  <a:pt x="6763" y="149"/>
                </a:cubicBezTo>
                <a:cubicBezTo>
                  <a:pt x="5711" y="703"/>
                  <a:pt x="5971" y="1890"/>
                  <a:pt x="5971" y="1890"/>
                </a:cubicBezTo>
                <a:cubicBezTo>
                  <a:pt x="5971" y="1890"/>
                  <a:pt x="5494" y="155"/>
                  <a:pt x="4896" y="155"/>
                </a:cubicBezTo>
                <a:cubicBezTo>
                  <a:pt x="4863" y="155"/>
                  <a:pt x="4829" y="160"/>
                  <a:pt x="4795" y="171"/>
                </a:cubicBezTo>
                <a:cubicBezTo>
                  <a:pt x="4139" y="375"/>
                  <a:pt x="4026" y="1393"/>
                  <a:pt x="4026" y="1393"/>
                </a:cubicBezTo>
                <a:cubicBezTo>
                  <a:pt x="4026" y="1393"/>
                  <a:pt x="3804" y="69"/>
                  <a:pt x="3510" y="69"/>
                </a:cubicBezTo>
                <a:cubicBezTo>
                  <a:pt x="3479" y="69"/>
                  <a:pt x="3448" y="83"/>
                  <a:pt x="3416" y="115"/>
                </a:cubicBezTo>
                <a:cubicBezTo>
                  <a:pt x="3087" y="465"/>
                  <a:pt x="3664" y="1551"/>
                  <a:pt x="3664" y="1551"/>
                </a:cubicBezTo>
                <a:cubicBezTo>
                  <a:pt x="3664" y="1551"/>
                  <a:pt x="2939" y="738"/>
                  <a:pt x="2552" y="738"/>
                </a:cubicBezTo>
                <a:cubicBezTo>
                  <a:pt x="2478" y="738"/>
                  <a:pt x="2417" y="768"/>
                  <a:pt x="2375" y="839"/>
                </a:cubicBezTo>
                <a:cubicBezTo>
                  <a:pt x="2115" y="1280"/>
                  <a:pt x="3370" y="1925"/>
                  <a:pt x="3370" y="1925"/>
                </a:cubicBezTo>
                <a:cubicBezTo>
                  <a:pt x="3370" y="1925"/>
                  <a:pt x="3181" y="1884"/>
                  <a:pt x="2898" y="1884"/>
                </a:cubicBezTo>
                <a:cubicBezTo>
                  <a:pt x="2250" y="1884"/>
                  <a:pt x="1113" y="2098"/>
                  <a:pt x="656" y="3508"/>
                </a:cubicBezTo>
                <a:cubicBezTo>
                  <a:pt x="0" y="5532"/>
                  <a:pt x="1810" y="10632"/>
                  <a:pt x="1810" y="10632"/>
                </a:cubicBezTo>
                <a:lnTo>
                  <a:pt x="14204" y="7511"/>
                </a:lnTo>
                <a:cubicBezTo>
                  <a:pt x="14204" y="7511"/>
                  <a:pt x="13464" y="1370"/>
                  <a:pt x="10635" y="1370"/>
                </a:cubicBezTo>
                <a:cubicBezTo>
                  <a:pt x="10239" y="1370"/>
                  <a:pt x="9801" y="1491"/>
                  <a:pt x="9318" y="1766"/>
                </a:cubicBezTo>
                <a:cubicBezTo>
                  <a:pt x="9318" y="1766"/>
                  <a:pt x="10453" y="222"/>
                  <a:pt x="9917" y="222"/>
                </a:cubicBezTo>
                <a:cubicBezTo>
                  <a:pt x="9897" y="222"/>
                  <a:pt x="9874" y="224"/>
                  <a:pt x="9849" y="228"/>
                </a:cubicBezTo>
                <a:cubicBezTo>
                  <a:pt x="9160" y="364"/>
                  <a:pt x="9138" y="1043"/>
                  <a:pt x="9138" y="1043"/>
                </a:cubicBezTo>
                <a:cubicBezTo>
                  <a:pt x="9138" y="1043"/>
                  <a:pt x="8893" y="1"/>
                  <a:pt x="8582" y="1"/>
                </a:cubicBezTo>
                <a:close/>
              </a:path>
            </a:pathLst>
          </a:custGeom>
          <a:solidFill>
            <a:srgbClr val="EDB95C">
              <a:alpha val="4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2"/>
          <p:cNvSpPr/>
          <p:nvPr/>
        </p:nvSpPr>
        <p:spPr>
          <a:xfrm>
            <a:off x="2954930" y="4704985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2"/>
          <p:cNvSpPr/>
          <p:nvPr/>
        </p:nvSpPr>
        <p:spPr>
          <a:xfrm flipH="1">
            <a:off x="5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2"/>
          <p:cNvSpPr/>
          <p:nvPr/>
        </p:nvSpPr>
        <p:spPr>
          <a:xfrm flipH="1">
            <a:off x="7621630" y="4783810"/>
            <a:ext cx="557030" cy="472105"/>
          </a:xfrm>
          <a:custGeom>
            <a:avLst/>
            <a:gdLst/>
            <a:ahLst/>
            <a:cxnLst/>
            <a:rect l="l" t="t" r="r" b="b"/>
            <a:pathLst>
              <a:path w="10042" h="8511" extrusionOk="0">
                <a:moveTo>
                  <a:pt x="6179" y="1"/>
                </a:moveTo>
                <a:cubicBezTo>
                  <a:pt x="5320" y="1"/>
                  <a:pt x="4953" y="4451"/>
                  <a:pt x="4953" y="4451"/>
                </a:cubicBezTo>
                <a:cubicBezTo>
                  <a:pt x="4953" y="4451"/>
                  <a:pt x="5111" y="1850"/>
                  <a:pt x="3166" y="1205"/>
                </a:cubicBezTo>
                <a:cubicBezTo>
                  <a:pt x="3059" y="1169"/>
                  <a:pt x="2965" y="1152"/>
                  <a:pt x="2883" y="1152"/>
                </a:cubicBezTo>
                <a:cubicBezTo>
                  <a:pt x="1489" y="1152"/>
                  <a:pt x="3596" y="6034"/>
                  <a:pt x="3596" y="6034"/>
                </a:cubicBezTo>
                <a:cubicBezTo>
                  <a:pt x="3596" y="6034"/>
                  <a:pt x="2106" y="4099"/>
                  <a:pt x="1160" y="4099"/>
                </a:cubicBezTo>
                <a:cubicBezTo>
                  <a:pt x="1061" y="4099"/>
                  <a:pt x="967" y="4121"/>
                  <a:pt x="882" y="4168"/>
                </a:cubicBezTo>
                <a:cubicBezTo>
                  <a:pt x="0" y="4666"/>
                  <a:pt x="3483" y="8510"/>
                  <a:pt x="3483" y="8510"/>
                </a:cubicBezTo>
                <a:lnTo>
                  <a:pt x="8142" y="8510"/>
                </a:lnTo>
                <a:cubicBezTo>
                  <a:pt x="8142" y="8510"/>
                  <a:pt x="10042" y="4836"/>
                  <a:pt x="9556" y="3874"/>
                </a:cubicBezTo>
                <a:cubicBezTo>
                  <a:pt x="9401" y="3564"/>
                  <a:pt x="9139" y="3459"/>
                  <a:pt x="8855" y="3459"/>
                </a:cubicBezTo>
                <a:cubicBezTo>
                  <a:pt x="8246" y="3459"/>
                  <a:pt x="7531" y="3942"/>
                  <a:pt x="7531" y="3942"/>
                </a:cubicBezTo>
                <a:cubicBezTo>
                  <a:pt x="7531" y="3942"/>
                  <a:pt x="9285" y="1906"/>
                  <a:pt x="8436" y="1273"/>
                </a:cubicBezTo>
                <a:cubicBezTo>
                  <a:pt x="8341" y="1202"/>
                  <a:pt x="8236" y="1171"/>
                  <a:pt x="8124" y="1171"/>
                </a:cubicBezTo>
                <a:cubicBezTo>
                  <a:pt x="7257" y="1171"/>
                  <a:pt x="6005" y="3071"/>
                  <a:pt x="6005" y="3071"/>
                </a:cubicBezTo>
                <a:cubicBezTo>
                  <a:pt x="6005" y="3071"/>
                  <a:pt x="7272" y="561"/>
                  <a:pt x="6322" y="41"/>
                </a:cubicBezTo>
                <a:cubicBezTo>
                  <a:pt x="6273" y="14"/>
                  <a:pt x="6225" y="1"/>
                  <a:pt x="617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2"/>
          <p:cNvSpPr/>
          <p:nvPr/>
        </p:nvSpPr>
        <p:spPr>
          <a:xfrm flipH="1">
            <a:off x="7470053" y="174147"/>
            <a:ext cx="1439754" cy="826949"/>
          </a:xfrm>
          <a:custGeom>
            <a:avLst/>
            <a:gdLst/>
            <a:ahLst/>
            <a:cxnLst/>
            <a:rect l="l" t="t" r="r" b="b"/>
            <a:pathLst>
              <a:path w="6884" h="3954" extrusionOk="0">
                <a:moveTo>
                  <a:pt x="2984" y="0"/>
                </a:moveTo>
                <a:cubicBezTo>
                  <a:pt x="2957" y="0"/>
                  <a:pt x="2931" y="1"/>
                  <a:pt x="2906" y="3"/>
                </a:cubicBezTo>
                <a:cubicBezTo>
                  <a:pt x="1911" y="71"/>
                  <a:pt x="1617" y="1099"/>
                  <a:pt x="2182" y="1789"/>
                </a:cubicBezTo>
                <a:cubicBezTo>
                  <a:pt x="1924" y="1647"/>
                  <a:pt x="1666" y="1557"/>
                  <a:pt x="1401" y="1557"/>
                </a:cubicBezTo>
                <a:cubicBezTo>
                  <a:pt x="1225" y="1557"/>
                  <a:pt x="1045" y="1597"/>
                  <a:pt x="860" y="1687"/>
                </a:cubicBezTo>
                <a:cubicBezTo>
                  <a:pt x="498" y="1857"/>
                  <a:pt x="0" y="2287"/>
                  <a:pt x="169" y="2739"/>
                </a:cubicBezTo>
                <a:cubicBezTo>
                  <a:pt x="324" y="3122"/>
                  <a:pt x="746" y="3249"/>
                  <a:pt x="1226" y="3249"/>
                </a:cubicBezTo>
                <a:cubicBezTo>
                  <a:pt x="1866" y="3249"/>
                  <a:pt x="2612" y="3023"/>
                  <a:pt x="2974" y="2875"/>
                </a:cubicBezTo>
                <a:lnTo>
                  <a:pt x="2974" y="2875"/>
                </a:lnTo>
                <a:cubicBezTo>
                  <a:pt x="2561" y="3601"/>
                  <a:pt x="3053" y="3954"/>
                  <a:pt x="3652" y="3954"/>
                </a:cubicBezTo>
                <a:cubicBezTo>
                  <a:pt x="4201" y="3954"/>
                  <a:pt x="4839" y="3657"/>
                  <a:pt x="4953" y="3079"/>
                </a:cubicBezTo>
                <a:cubicBezTo>
                  <a:pt x="5149" y="3172"/>
                  <a:pt x="5393" y="3222"/>
                  <a:pt x="5639" y="3222"/>
                </a:cubicBezTo>
                <a:cubicBezTo>
                  <a:pt x="6257" y="3222"/>
                  <a:pt x="6883" y="2904"/>
                  <a:pt x="6762" y="2151"/>
                </a:cubicBezTo>
                <a:cubicBezTo>
                  <a:pt x="6693" y="1694"/>
                  <a:pt x="6328" y="1533"/>
                  <a:pt x="5926" y="1533"/>
                </a:cubicBezTo>
                <a:cubicBezTo>
                  <a:pt x="5541" y="1533"/>
                  <a:pt x="5123" y="1680"/>
                  <a:pt x="4896" y="1857"/>
                </a:cubicBezTo>
                <a:cubicBezTo>
                  <a:pt x="5247" y="892"/>
                  <a:pt x="3852" y="0"/>
                  <a:pt x="29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2"/>
          <p:cNvSpPr/>
          <p:nvPr/>
        </p:nvSpPr>
        <p:spPr>
          <a:xfrm flipH="1">
            <a:off x="-255993" y="106377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331577" y="86812"/>
            <a:ext cx="1848991" cy="1062394"/>
          </a:xfrm>
          <a:custGeom>
            <a:avLst/>
            <a:gdLst/>
            <a:ahLst/>
            <a:cxnLst/>
            <a:rect l="l" t="t" r="r" b="b"/>
            <a:pathLst>
              <a:path w="14794" h="8500" extrusionOk="0">
                <a:moveTo>
                  <a:pt x="8367" y="1"/>
                </a:moveTo>
                <a:cubicBezTo>
                  <a:pt x="6501" y="1"/>
                  <a:pt x="3499" y="1920"/>
                  <a:pt x="4254" y="3988"/>
                </a:cubicBezTo>
                <a:cubicBezTo>
                  <a:pt x="3775" y="3607"/>
                  <a:pt x="2879" y="3294"/>
                  <a:pt x="2054" y="3294"/>
                </a:cubicBezTo>
                <a:cubicBezTo>
                  <a:pt x="1186" y="3294"/>
                  <a:pt x="396" y="3641"/>
                  <a:pt x="251" y="4621"/>
                </a:cubicBezTo>
                <a:cubicBezTo>
                  <a:pt x="1" y="6243"/>
                  <a:pt x="1335" y="6921"/>
                  <a:pt x="2662" y="6921"/>
                </a:cubicBezTo>
                <a:cubicBezTo>
                  <a:pt x="3194" y="6921"/>
                  <a:pt x="3725" y="6812"/>
                  <a:pt x="4152" y="6611"/>
                </a:cubicBezTo>
                <a:cubicBezTo>
                  <a:pt x="4390" y="7863"/>
                  <a:pt x="5758" y="8500"/>
                  <a:pt x="6938" y="8500"/>
                </a:cubicBezTo>
                <a:cubicBezTo>
                  <a:pt x="8230" y="8500"/>
                  <a:pt x="9297" y="7736"/>
                  <a:pt x="8404" y="6181"/>
                </a:cubicBezTo>
                <a:lnTo>
                  <a:pt x="8404" y="6181"/>
                </a:lnTo>
                <a:cubicBezTo>
                  <a:pt x="9173" y="6505"/>
                  <a:pt x="10777" y="6990"/>
                  <a:pt x="12156" y="6990"/>
                </a:cubicBezTo>
                <a:cubicBezTo>
                  <a:pt x="13190" y="6990"/>
                  <a:pt x="14097" y="6717"/>
                  <a:pt x="14432" y="5898"/>
                </a:cubicBezTo>
                <a:cubicBezTo>
                  <a:pt x="14794" y="4903"/>
                  <a:pt x="13731" y="3988"/>
                  <a:pt x="12950" y="3626"/>
                </a:cubicBezTo>
                <a:cubicBezTo>
                  <a:pt x="12555" y="3428"/>
                  <a:pt x="12171" y="3343"/>
                  <a:pt x="11794" y="3343"/>
                </a:cubicBezTo>
                <a:cubicBezTo>
                  <a:pt x="11221" y="3343"/>
                  <a:pt x="10664" y="3540"/>
                  <a:pt x="10112" y="3840"/>
                </a:cubicBezTo>
                <a:cubicBezTo>
                  <a:pt x="11311" y="2347"/>
                  <a:pt x="10678" y="154"/>
                  <a:pt x="8552" y="7"/>
                </a:cubicBezTo>
                <a:cubicBezTo>
                  <a:pt x="8492" y="3"/>
                  <a:pt x="8430" y="1"/>
                  <a:pt x="83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052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6A6C-0271-4995-B6D1-423A4356282A}" type="datetimeFigureOut">
              <a:rPr lang="es-ES" smtClean="0"/>
              <a:t>11/01/2024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A4724-57D1-49BA-AE70-E00E0609DF3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03501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7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FE1BCA2-A03F-47A4-B921-ACCD34EE2BAF}"/>
              </a:ext>
            </a:extLst>
          </p:cNvPr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 b="1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●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○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Encode Sans"/>
              <a:buChar char="■"/>
              <a:defRPr sz="160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2" r:id="rId2"/>
    <p:sldLayoutId id="2147483683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control" Target="../activeX/activeX2.xml"/><Relationship Id="rId21" Type="http://schemas.openxmlformats.org/officeDocument/2006/relationships/image" Target="../media/image12.wmf"/><Relationship Id="rId7" Type="http://schemas.openxmlformats.org/officeDocument/2006/relationships/image" Target="../media/image14.png"/><Relationship Id="rId12" Type="http://schemas.openxmlformats.org/officeDocument/2006/relationships/slide" Target="slide20.xml"/><Relationship Id="rId17" Type="http://schemas.openxmlformats.org/officeDocument/2006/relationships/slide" Target="slide12.xml"/><Relationship Id="rId2" Type="http://schemas.openxmlformats.org/officeDocument/2006/relationships/control" Target="../activeX/activeX1.xml"/><Relationship Id="rId16" Type="http://schemas.openxmlformats.org/officeDocument/2006/relationships/slide" Target="slide11.xml"/><Relationship Id="rId20" Type="http://schemas.openxmlformats.org/officeDocument/2006/relationships/slide" Target="slide13.xml"/><Relationship Id="rId1" Type="http://schemas.openxmlformats.org/officeDocument/2006/relationships/vmlDrawing" Target="../drawings/vmlDrawing1.vml"/><Relationship Id="rId6" Type="http://schemas.openxmlformats.org/officeDocument/2006/relationships/slide" Target="slide18.xml"/><Relationship Id="rId11" Type="http://schemas.openxmlformats.org/officeDocument/2006/relationships/slide" Target="slide15.xml"/><Relationship Id="rId5" Type="http://schemas.openxmlformats.org/officeDocument/2006/relationships/notesSlide" Target="../notesSlides/notesSlide3.xml"/><Relationship Id="rId15" Type="http://schemas.openxmlformats.org/officeDocument/2006/relationships/slide" Target="slide10.xml"/><Relationship Id="rId10" Type="http://schemas.openxmlformats.org/officeDocument/2006/relationships/slide" Target="slide19.xml"/><Relationship Id="rId19" Type="http://schemas.openxmlformats.org/officeDocument/2006/relationships/slide" Target="slide1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Relationship Id="rId14" Type="http://schemas.openxmlformats.org/officeDocument/2006/relationships/image" Target="../media/image16.jpeg"/><Relationship Id="rId22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6"/>
          <p:cNvSpPr txBox="1">
            <a:spLocks noGrp="1"/>
          </p:cNvSpPr>
          <p:nvPr>
            <p:ph type="subTitle" idx="1"/>
          </p:nvPr>
        </p:nvSpPr>
        <p:spPr>
          <a:xfrm>
            <a:off x="878868" y="2538421"/>
            <a:ext cx="51714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Lesson 3 - Period 6</a:t>
            </a:r>
            <a:endParaRPr sz="3200" dirty="0"/>
          </a:p>
        </p:txBody>
      </p:sp>
      <p:sp>
        <p:nvSpPr>
          <p:cNvPr id="439" name="Google Shape;439;p36"/>
          <p:cNvSpPr/>
          <p:nvPr/>
        </p:nvSpPr>
        <p:spPr>
          <a:xfrm>
            <a:off x="5546178" y="1491229"/>
            <a:ext cx="1271379" cy="657392"/>
          </a:xfrm>
          <a:custGeom>
            <a:avLst/>
            <a:gdLst/>
            <a:ahLst/>
            <a:cxnLst/>
            <a:rect l="l" t="t" r="r" b="b"/>
            <a:pathLst>
              <a:path w="16520" h="8542" extrusionOk="0">
                <a:moveTo>
                  <a:pt x="11075" y="0"/>
                </a:moveTo>
                <a:cubicBezTo>
                  <a:pt x="9259" y="0"/>
                  <a:pt x="7870" y="1567"/>
                  <a:pt x="6953" y="3177"/>
                </a:cubicBezTo>
                <a:cubicBezTo>
                  <a:pt x="6534" y="2712"/>
                  <a:pt x="5833" y="2159"/>
                  <a:pt x="5257" y="1853"/>
                </a:cubicBezTo>
                <a:cubicBezTo>
                  <a:pt x="4660" y="1533"/>
                  <a:pt x="3974" y="1355"/>
                  <a:pt x="3311" y="1355"/>
                </a:cubicBezTo>
                <a:cubicBezTo>
                  <a:pt x="2128" y="1355"/>
                  <a:pt x="1019" y="1922"/>
                  <a:pt x="620" y="3255"/>
                </a:cubicBezTo>
                <a:cubicBezTo>
                  <a:pt x="1" y="5265"/>
                  <a:pt x="1439" y="5818"/>
                  <a:pt x="2948" y="5818"/>
                </a:cubicBezTo>
                <a:cubicBezTo>
                  <a:pt x="3477" y="5818"/>
                  <a:pt x="4015" y="5750"/>
                  <a:pt x="4476" y="5653"/>
                </a:cubicBezTo>
                <a:lnTo>
                  <a:pt x="4476" y="5653"/>
                </a:lnTo>
                <a:cubicBezTo>
                  <a:pt x="3759" y="7491"/>
                  <a:pt x="5774" y="8319"/>
                  <a:pt x="7720" y="8319"/>
                </a:cubicBezTo>
                <a:cubicBezTo>
                  <a:pt x="8874" y="8319"/>
                  <a:pt x="10004" y="8028"/>
                  <a:pt x="10526" y="7485"/>
                </a:cubicBezTo>
                <a:cubicBezTo>
                  <a:pt x="11381" y="8053"/>
                  <a:pt x="12633" y="8542"/>
                  <a:pt x="13790" y="8542"/>
                </a:cubicBezTo>
                <a:cubicBezTo>
                  <a:pt x="14545" y="8542"/>
                  <a:pt x="15260" y="8333"/>
                  <a:pt x="15796" y="7801"/>
                </a:cubicBezTo>
                <a:cubicBezTo>
                  <a:pt x="16520" y="7168"/>
                  <a:pt x="16474" y="6128"/>
                  <a:pt x="15841" y="5449"/>
                </a:cubicBezTo>
                <a:cubicBezTo>
                  <a:pt x="15274" y="4874"/>
                  <a:pt x="14513" y="4749"/>
                  <a:pt x="13758" y="4749"/>
                </a:cubicBezTo>
                <a:cubicBezTo>
                  <a:pt x="13549" y="4749"/>
                  <a:pt x="13341" y="4758"/>
                  <a:pt x="13138" y="4771"/>
                </a:cubicBezTo>
                <a:cubicBezTo>
                  <a:pt x="14337" y="3154"/>
                  <a:pt x="14756" y="1277"/>
                  <a:pt x="12562" y="338"/>
                </a:cubicBezTo>
                <a:cubicBezTo>
                  <a:pt x="12038" y="104"/>
                  <a:pt x="11543" y="0"/>
                  <a:pt x="110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"/>
          <p:cNvSpPr/>
          <p:nvPr/>
        </p:nvSpPr>
        <p:spPr>
          <a:xfrm>
            <a:off x="6986175" y="3701675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6"/>
          <p:cNvSpPr/>
          <p:nvPr/>
        </p:nvSpPr>
        <p:spPr>
          <a:xfrm>
            <a:off x="5589350" y="4453650"/>
            <a:ext cx="1228200" cy="197100"/>
          </a:xfrm>
          <a:prstGeom prst="ellipse">
            <a:avLst/>
          </a:prstGeom>
          <a:solidFill>
            <a:srgbClr val="17253A">
              <a:alpha val="241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2" name="Google Shape;442;p36"/>
          <p:cNvGrpSpPr/>
          <p:nvPr/>
        </p:nvGrpSpPr>
        <p:grpSpPr>
          <a:xfrm>
            <a:off x="5629078" y="2592091"/>
            <a:ext cx="1321353" cy="1999582"/>
            <a:chOff x="859237" y="4431205"/>
            <a:chExt cx="378427" cy="572684"/>
          </a:xfrm>
        </p:grpSpPr>
        <p:sp>
          <p:nvSpPr>
            <p:cNvPr id="443" name="Google Shape;443;p36"/>
            <p:cNvSpPr/>
            <p:nvPr/>
          </p:nvSpPr>
          <p:spPr>
            <a:xfrm>
              <a:off x="859237" y="4661287"/>
              <a:ext cx="148836" cy="113501"/>
            </a:xfrm>
            <a:custGeom>
              <a:avLst/>
              <a:gdLst/>
              <a:ahLst/>
              <a:cxnLst/>
              <a:rect l="l" t="t" r="r" b="b"/>
              <a:pathLst>
                <a:path w="3336" h="2544" extrusionOk="0">
                  <a:moveTo>
                    <a:pt x="2838" y="1"/>
                  </a:moveTo>
                  <a:cubicBezTo>
                    <a:pt x="2595" y="78"/>
                    <a:pt x="2071" y="1507"/>
                    <a:pt x="1857" y="1507"/>
                  </a:cubicBezTo>
                  <a:cubicBezTo>
                    <a:pt x="1852" y="1507"/>
                    <a:pt x="1848" y="1506"/>
                    <a:pt x="1843" y="1504"/>
                  </a:cubicBezTo>
                  <a:cubicBezTo>
                    <a:pt x="1662" y="1448"/>
                    <a:pt x="1109" y="1075"/>
                    <a:pt x="1109" y="1075"/>
                  </a:cubicBezTo>
                  <a:cubicBezTo>
                    <a:pt x="1109" y="1075"/>
                    <a:pt x="1425" y="396"/>
                    <a:pt x="973" y="363"/>
                  </a:cubicBezTo>
                  <a:cubicBezTo>
                    <a:pt x="973" y="363"/>
                    <a:pt x="789" y="153"/>
                    <a:pt x="661" y="153"/>
                  </a:cubicBezTo>
                  <a:cubicBezTo>
                    <a:pt x="599" y="153"/>
                    <a:pt x="551" y="203"/>
                    <a:pt x="543" y="351"/>
                  </a:cubicBezTo>
                  <a:cubicBezTo>
                    <a:pt x="543" y="351"/>
                    <a:pt x="0" y="894"/>
                    <a:pt x="792" y="1177"/>
                  </a:cubicBezTo>
                  <a:cubicBezTo>
                    <a:pt x="792" y="1177"/>
                    <a:pt x="1346" y="2409"/>
                    <a:pt x="1888" y="2534"/>
                  </a:cubicBezTo>
                  <a:cubicBezTo>
                    <a:pt x="1917" y="2541"/>
                    <a:pt x="1946" y="2544"/>
                    <a:pt x="1976" y="2544"/>
                  </a:cubicBezTo>
                  <a:cubicBezTo>
                    <a:pt x="2492" y="2544"/>
                    <a:pt x="3099" y="1572"/>
                    <a:pt x="3099" y="1572"/>
                  </a:cubicBezTo>
                  <a:cubicBezTo>
                    <a:pt x="3099" y="1572"/>
                    <a:pt x="3336" y="12"/>
                    <a:pt x="2838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960603" y="4661287"/>
              <a:ext cx="47470" cy="109039"/>
            </a:xfrm>
            <a:custGeom>
              <a:avLst/>
              <a:gdLst/>
              <a:ahLst/>
              <a:cxnLst/>
              <a:rect l="l" t="t" r="r" b="b"/>
              <a:pathLst>
                <a:path w="1064" h="2444" extrusionOk="0">
                  <a:moveTo>
                    <a:pt x="566" y="1"/>
                  </a:moveTo>
                  <a:cubicBezTo>
                    <a:pt x="544" y="12"/>
                    <a:pt x="510" y="34"/>
                    <a:pt x="488" y="57"/>
                  </a:cubicBezTo>
                  <a:cubicBezTo>
                    <a:pt x="453" y="634"/>
                    <a:pt x="329" y="1188"/>
                    <a:pt x="204" y="1742"/>
                  </a:cubicBezTo>
                  <a:cubicBezTo>
                    <a:pt x="148" y="1979"/>
                    <a:pt x="91" y="2228"/>
                    <a:pt x="1" y="2444"/>
                  </a:cubicBezTo>
                  <a:cubicBezTo>
                    <a:pt x="431" y="2206"/>
                    <a:pt x="827" y="1572"/>
                    <a:pt x="827" y="1572"/>
                  </a:cubicBezTo>
                  <a:cubicBezTo>
                    <a:pt x="827" y="1572"/>
                    <a:pt x="1064" y="12"/>
                    <a:pt x="56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876860" y="4676411"/>
              <a:ext cx="28821" cy="26323"/>
            </a:xfrm>
            <a:custGeom>
              <a:avLst/>
              <a:gdLst/>
              <a:ahLst/>
              <a:cxnLst/>
              <a:rect l="l" t="t" r="r" b="b"/>
              <a:pathLst>
                <a:path w="646" h="590" extrusionOk="0">
                  <a:moveTo>
                    <a:pt x="521" y="295"/>
                  </a:moveTo>
                  <a:cubicBezTo>
                    <a:pt x="533" y="340"/>
                    <a:pt x="533" y="374"/>
                    <a:pt x="521" y="397"/>
                  </a:cubicBezTo>
                  <a:cubicBezTo>
                    <a:pt x="498" y="431"/>
                    <a:pt x="465" y="442"/>
                    <a:pt x="442" y="454"/>
                  </a:cubicBezTo>
                  <a:cubicBezTo>
                    <a:pt x="442" y="442"/>
                    <a:pt x="442" y="431"/>
                    <a:pt x="430" y="419"/>
                  </a:cubicBezTo>
                  <a:cubicBezTo>
                    <a:pt x="420" y="374"/>
                    <a:pt x="374" y="340"/>
                    <a:pt x="340" y="306"/>
                  </a:cubicBezTo>
                  <a:lnTo>
                    <a:pt x="340" y="306"/>
                  </a:lnTo>
                  <a:cubicBezTo>
                    <a:pt x="352" y="318"/>
                    <a:pt x="374" y="318"/>
                    <a:pt x="385" y="318"/>
                  </a:cubicBezTo>
                  <a:cubicBezTo>
                    <a:pt x="430" y="318"/>
                    <a:pt x="465" y="306"/>
                    <a:pt x="521" y="295"/>
                  </a:cubicBezTo>
                  <a:close/>
                  <a:moveTo>
                    <a:pt x="167" y="0"/>
                  </a:moveTo>
                  <a:cubicBezTo>
                    <a:pt x="155" y="0"/>
                    <a:pt x="148" y="1"/>
                    <a:pt x="148" y="1"/>
                  </a:cubicBezTo>
                  <a:cubicBezTo>
                    <a:pt x="136" y="1"/>
                    <a:pt x="136" y="1"/>
                    <a:pt x="136" y="12"/>
                  </a:cubicBezTo>
                  <a:cubicBezTo>
                    <a:pt x="136" y="24"/>
                    <a:pt x="136" y="24"/>
                    <a:pt x="148" y="24"/>
                  </a:cubicBezTo>
                  <a:cubicBezTo>
                    <a:pt x="148" y="24"/>
                    <a:pt x="156" y="23"/>
                    <a:pt x="169" y="23"/>
                  </a:cubicBezTo>
                  <a:cubicBezTo>
                    <a:pt x="200" y="23"/>
                    <a:pt x="262" y="29"/>
                    <a:pt x="317" y="69"/>
                  </a:cubicBezTo>
                  <a:cubicBezTo>
                    <a:pt x="284" y="92"/>
                    <a:pt x="239" y="114"/>
                    <a:pt x="227" y="148"/>
                  </a:cubicBezTo>
                  <a:cubicBezTo>
                    <a:pt x="204" y="170"/>
                    <a:pt x="204" y="193"/>
                    <a:pt x="204" y="216"/>
                  </a:cubicBezTo>
                  <a:cubicBezTo>
                    <a:pt x="216" y="227"/>
                    <a:pt x="216" y="238"/>
                    <a:pt x="227" y="250"/>
                  </a:cubicBezTo>
                  <a:cubicBezTo>
                    <a:pt x="153" y="222"/>
                    <a:pt x="87" y="202"/>
                    <a:pt x="40" y="202"/>
                  </a:cubicBezTo>
                  <a:cubicBezTo>
                    <a:pt x="30" y="202"/>
                    <a:pt x="21" y="203"/>
                    <a:pt x="12" y="205"/>
                  </a:cubicBezTo>
                  <a:cubicBezTo>
                    <a:pt x="1" y="205"/>
                    <a:pt x="1" y="205"/>
                    <a:pt x="1" y="216"/>
                  </a:cubicBezTo>
                  <a:cubicBezTo>
                    <a:pt x="1" y="227"/>
                    <a:pt x="1" y="227"/>
                    <a:pt x="12" y="227"/>
                  </a:cubicBezTo>
                  <a:cubicBezTo>
                    <a:pt x="18" y="227"/>
                    <a:pt x="23" y="226"/>
                    <a:pt x="30" y="226"/>
                  </a:cubicBezTo>
                  <a:cubicBezTo>
                    <a:pt x="123" y="226"/>
                    <a:pt x="344" y="304"/>
                    <a:pt x="408" y="431"/>
                  </a:cubicBezTo>
                  <a:cubicBezTo>
                    <a:pt x="430" y="464"/>
                    <a:pt x="442" y="510"/>
                    <a:pt x="408" y="532"/>
                  </a:cubicBezTo>
                  <a:cubicBezTo>
                    <a:pt x="390" y="557"/>
                    <a:pt x="355" y="568"/>
                    <a:pt x="313" y="568"/>
                  </a:cubicBezTo>
                  <a:cubicBezTo>
                    <a:pt x="277" y="568"/>
                    <a:pt x="235" y="559"/>
                    <a:pt x="193" y="544"/>
                  </a:cubicBezTo>
                  <a:cubicBezTo>
                    <a:pt x="193" y="544"/>
                    <a:pt x="182" y="544"/>
                    <a:pt x="182" y="555"/>
                  </a:cubicBezTo>
                  <a:lnTo>
                    <a:pt x="182" y="567"/>
                  </a:lnTo>
                  <a:cubicBezTo>
                    <a:pt x="227" y="589"/>
                    <a:pt x="272" y="589"/>
                    <a:pt x="317" y="589"/>
                  </a:cubicBezTo>
                  <a:cubicBezTo>
                    <a:pt x="363" y="589"/>
                    <a:pt x="408" y="577"/>
                    <a:pt x="430" y="555"/>
                  </a:cubicBezTo>
                  <a:cubicBezTo>
                    <a:pt x="442" y="544"/>
                    <a:pt x="453" y="510"/>
                    <a:pt x="453" y="476"/>
                  </a:cubicBezTo>
                  <a:cubicBezTo>
                    <a:pt x="465" y="464"/>
                    <a:pt x="521" y="454"/>
                    <a:pt x="544" y="408"/>
                  </a:cubicBezTo>
                  <a:cubicBezTo>
                    <a:pt x="555" y="374"/>
                    <a:pt x="555" y="340"/>
                    <a:pt x="544" y="295"/>
                  </a:cubicBezTo>
                  <a:cubicBezTo>
                    <a:pt x="566" y="283"/>
                    <a:pt x="601" y="273"/>
                    <a:pt x="634" y="261"/>
                  </a:cubicBezTo>
                  <a:cubicBezTo>
                    <a:pt x="646" y="261"/>
                    <a:pt x="646" y="261"/>
                    <a:pt x="646" y="250"/>
                  </a:cubicBezTo>
                  <a:cubicBezTo>
                    <a:pt x="634" y="238"/>
                    <a:pt x="634" y="238"/>
                    <a:pt x="623" y="238"/>
                  </a:cubicBezTo>
                  <a:cubicBezTo>
                    <a:pt x="531" y="274"/>
                    <a:pt x="448" y="291"/>
                    <a:pt x="382" y="291"/>
                  </a:cubicBezTo>
                  <a:cubicBezTo>
                    <a:pt x="343" y="291"/>
                    <a:pt x="309" y="285"/>
                    <a:pt x="284" y="273"/>
                  </a:cubicBezTo>
                  <a:cubicBezTo>
                    <a:pt x="261" y="250"/>
                    <a:pt x="239" y="238"/>
                    <a:pt x="227" y="205"/>
                  </a:cubicBezTo>
                  <a:cubicBezTo>
                    <a:pt x="227" y="193"/>
                    <a:pt x="227" y="170"/>
                    <a:pt x="239" y="160"/>
                  </a:cubicBezTo>
                  <a:cubicBezTo>
                    <a:pt x="295" y="92"/>
                    <a:pt x="476" y="35"/>
                    <a:pt x="578" y="35"/>
                  </a:cubicBezTo>
                  <a:cubicBezTo>
                    <a:pt x="589" y="35"/>
                    <a:pt x="589" y="35"/>
                    <a:pt x="589" y="24"/>
                  </a:cubicBezTo>
                  <a:cubicBezTo>
                    <a:pt x="589" y="24"/>
                    <a:pt x="589" y="12"/>
                    <a:pt x="578" y="12"/>
                  </a:cubicBezTo>
                  <a:cubicBezTo>
                    <a:pt x="521" y="12"/>
                    <a:pt x="430" y="35"/>
                    <a:pt x="352" y="57"/>
                  </a:cubicBezTo>
                  <a:cubicBezTo>
                    <a:pt x="276" y="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935395" y="4820742"/>
              <a:ext cx="82805" cy="178192"/>
            </a:xfrm>
            <a:custGeom>
              <a:avLst/>
              <a:gdLst/>
              <a:ahLst/>
              <a:cxnLst/>
              <a:rect l="l" t="t" r="r" b="b"/>
              <a:pathLst>
                <a:path w="1856" h="3994" extrusionOk="0">
                  <a:moveTo>
                    <a:pt x="1109" y="0"/>
                  </a:moveTo>
                  <a:cubicBezTo>
                    <a:pt x="1109" y="0"/>
                    <a:pt x="0" y="611"/>
                    <a:pt x="0" y="1470"/>
                  </a:cubicBezTo>
                  <a:cubicBezTo>
                    <a:pt x="12" y="2341"/>
                    <a:pt x="475" y="3642"/>
                    <a:pt x="475" y="3642"/>
                  </a:cubicBezTo>
                  <a:cubicBezTo>
                    <a:pt x="475" y="3642"/>
                    <a:pt x="57" y="3913"/>
                    <a:pt x="114" y="3969"/>
                  </a:cubicBezTo>
                  <a:cubicBezTo>
                    <a:pt x="129" y="3985"/>
                    <a:pt x="202" y="3994"/>
                    <a:pt x="299" y="3994"/>
                  </a:cubicBezTo>
                  <a:cubicBezTo>
                    <a:pt x="548" y="3994"/>
                    <a:pt x="953" y="3935"/>
                    <a:pt x="928" y="3788"/>
                  </a:cubicBezTo>
                  <a:cubicBezTo>
                    <a:pt x="928" y="3788"/>
                    <a:pt x="1301" y="2375"/>
                    <a:pt x="1053" y="1640"/>
                  </a:cubicBezTo>
                  <a:lnTo>
                    <a:pt x="1855" y="1097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922278" y="4970962"/>
              <a:ext cx="61123" cy="30294"/>
            </a:xfrm>
            <a:custGeom>
              <a:avLst/>
              <a:gdLst/>
              <a:ahLst/>
              <a:cxnLst/>
              <a:rect l="l" t="t" r="r" b="b"/>
              <a:pathLst>
                <a:path w="1370" h="679" extrusionOk="0">
                  <a:moveTo>
                    <a:pt x="742" y="1"/>
                  </a:moveTo>
                  <a:cubicBezTo>
                    <a:pt x="725" y="1"/>
                    <a:pt x="704" y="8"/>
                    <a:pt x="679" y="26"/>
                  </a:cubicBezTo>
                  <a:cubicBezTo>
                    <a:pt x="623" y="71"/>
                    <a:pt x="623" y="285"/>
                    <a:pt x="623" y="285"/>
                  </a:cubicBezTo>
                  <a:cubicBezTo>
                    <a:pt x="623" y="285"/>
                    <a:pt x="0" y="534"/>
                    <a:pt x="46" y="625"/>
                  </a:cubicBezTo>
                  <a:cubicBezTo>
                    <a:pt x="74" y="661"/>
                    <a:pt x="220" y="678"/>
                    <a:pt x="406" y="678"/>
                  </a:cubicBezTo>
                  <a:cubicBezTo>
                    <a:pt x="748" y="678"/>
                    <a:pt x="1221" y="618"/>
                    <a:pt x="1324" y="501"/>
                  </a:cubicBezTo>
                  <a:cubicBezTo>
                    <a:pt x="1369" y="456"/>
                    <a:pt x="1312" y="240"/>
                    <a:pt x="1312" y="240"/>
                  </a:cubicBezTo>
                  <a:cubicBezTo>
                    <a:pt x="1312" y="240"/>
                    <a:pt x="1220" y="326"/>
                    <a:pt x="1036" y="326"/>
                  </a:cubicBezTo>
                  <a:cubicBezTo>
                    <a:pt x="971" y="326"/>
                    <a:pt x="893" y="315"/>
                    <a:pt x="804" y="285"/>
                  </a:cubicBezTo>
                  <a:cubicBezTo>
                    <a:pt x="804" y="285"/>
                    <a:pt x="845" y="1"/>
                    <a:pt x="74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921966" y="4988407"/>
              <a:ext cx="63576" cy="15481"/>
            </a:xfrm>
            <a:custGeom>
              <a:avLst/>
              <a:gdLst/>
              <a:ahLst/>
              <a:cxnLst/>
              <a:rect l="l" t="t" r="r" b="b"/>
              <a:pathLst>
                <a:path w="1425" h="347" extrusionOk="0">
                  <a:moveTo>
                    <a:pt x="871" y="0"/>
                  </a:moveTo>
                  <a:cubicBezTo>
                    <a:pt x="850" y="0"/>
                    <a:pt x="827" y="24"/>
                    <a:pt x="844" y="42"/>
                  </a:cubicBezTo>
                  <a:cubicBezTo>
                    <a:pt x="890" y="87"/>
                    <a:pt x="924" y="143"/>
                    <a:pt x="969" y="200"/>
                  </a:cubicBezTo>
                  <a:cubicBezTo>
                    <a:pt x="946" y="200"/>
                    <a:pt x="924" y="200"/>
                    <a:pt x="912" y="211"/>
                  </a:cubicBezTo>
                  <a:cubicBezTo>
                    <a:pt x="856" y="155"/>
                    <a:pt x="811" y="87"/>
                    <a:pt x="766" y="30"/>
                  </a:cubicBezTo>
                  <a:cubicBezTo>
                    <a:pt x="762" y="20"/>
                    <a:pt x="755" y="16"/>
                    <a:pt x="748" y="16"/>
                  </a:cubicBezTo>
                  <a:cubicBezTo>
                    <a:pt x="733" y="16"/>
                    <a:pt x="715" y="37"/>
                    <a:pt x="731" y="53"/>
                  </a:cubicBezTo>
                  <a:cubicBezTo>
                    <a:pt x="766" y="110"/>
                    <a:pt x="811" y="166"/>
                    <a:pt x="844" y="223"/>
                  </a:cubicBezTo>
                  <a:cubicBezTo>
                    <a:pt x="751" y="235"/>
                    <a:pt x="653" y="242"/>
                    <a:pt x="555" y="242"/>
                  </a:cubicBezTo>
                  <a:cubicBezTo>
                    <a:pt x="392" y="242"/>
                    <a:pt x="228" y="224"/>
                    <a:pt x="87" y="188"/>
                  </a:cubicBezTo>
                  <a:cubicBezTo>
                    <a:pt x="84" y="188"/>
                    <a:pt x="80" y="188"/>
                    <a:pt x="77" y="188"/>
                  </a:cubicBezTo>
                  <a:cubicBezTo>
                    <a:pt x="17" y="188"/>
                    <a:pt x="0" y="280"/>
                    <a:pt x="64" y="291"/>
                  </a:cubicBezTo>
                  <a:cubicBezTo>
                    <a:pt x="211" y="327"/>
                    <a:pt x="371" y="346"/>
                    <a:pt x="535" y="346"/>
                  </a:cubicBezTo>
                  <a:cubicBezTo>
                    <a:pt x="828" y="346"/>
                    <a:pt x="1130" y="285"/>
                    <a:pt x="1376" y="155"/>
                  </a:cubicBezTo>
                  <a:cubicBezTo>
                    <a:pt x="1424" y="136"/>
                    <a:pt x="1407" y="58"/>
                    <a:pt x="1358" y="58"/>
                  </a:cubicBezTo>
                  <a:cubicBezTo>
                    <a:pt x="1350" y="58"/>
                    <a:pt x="1341" y="60"/>
                    <a:pt x="1331" y="65"/>
                  </a:cubicBezTo>
                  <a:cubicBezTo>
                    <a:pt x="1241" y="110"/>
                    <a:pt x="1127" y="155"/>
                    <a:pt x="1025" y="188"/>
                  </a:cubicBezTo>
                  <a:lnTo>
                    <a:pt x="1025" y="178"/>
                  </a:lnTo>
                  <a:cubicBezTo>
                    <a:pt x="969" y="132"/>
                    <a:pt x="935" y="65"/>
                    <a:pt x="890" y="8"/>
                  </a:cubicBezTo>
                  <a:cubicBezTo>
                    <a:pt x="884" y="2"/>
                    <a:pt x="878" y="0"/>
                    <a:pt x="8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938964" y="4975959"/>
              <a:ext cx="20701" cy="11065"/>
            </a:xfrm>
            <a:custGeom>
              <a:avLst/>
              <a:gdLst/>
              <a:ahLst/>
              <a:cxnLst/>
              <a:rect l="l" t="t" r="r" b="b"/>
              <a:pathLst>
                <a:path w="464" h="248" extrusionOk="0">
                  <a:moveTo>
                    <a:pt x="362" y="49"/>
                  </a:moveTo>
                  <a:cubicBezTo>
                    <a:pt x="373" y="49"/>
                    <a:pt x="350" y="72"/>
                    <a:pt x="339" y="72"/>
                  </a:cubicBezTo>
                  <a:lnTo>
                    <a:pt x="305" y="106"/>
                  </a:lnTo>
                  <a:lnTo>
                    <a:pt x="294" y="106"/>
                  </a:lnTo>
                  <a:cubicBezTo>
                    <a:pt x="317" y="83"/>
                    <a:pt x="339" y="60"/>
                    <a:pt x="362" y="49"/>
                  </a:cubicBezTo>
                  <a:close/>
                  <a:moveTo>
                    <a:pt x="113" y="70"/>
                  </a:moveTo>
                  <a:cubicBezTo>
                    <a:pt x="116" y="70"/>
                    <a:pt x="119" y="70"/>
                    <a:pt x="124" y="72"/>
                  </a:cubicBezTo>
                  <a:cubicBezTo>
                    <a:pt x="147" y="83"/>
                    <a:pt x="169" y="106"/>
                    <a:pt x="192" y="128"/>
                  </a:cubicBezTo>
                  <a:lnTo>
                    <a:pt x="181" y="128"/>
                  </a:lnTo>
                  <a:cubicBezTo>
                    <a:pt x="158" y="117"/>
                    <a:pt x="147" y="106"/>
                    <a:pt x="124" y="95"/>
                  </a:cubicBezTo>
                  <a:cubicBezTo>
                    <a:pt x="124" y="95"/>
                    <a:pt x="100" y="70"/>
                    <a:pt x="113" y="70"/>
                  </a:cubicBezTo>
                  <a:close/>
                  <a:moveTo>
                    <a:pt x="366" y="0"/>
                  </a:moveTo>
                  <a:cubicBezTo>
                    <a:pt x="316" y="0"/>
                    <a:pt x="261" y="53"/>
                    <a:pt x="226" y="106"/>
                  </a:cubicBezTo>
                  <a:cubicBezTo>
                    <a:pt x="199" y="61"/>
                    <a:pt x="151" y="16"/>
                    <a:pt x="110" y="16"/>
                  </a:cubicBezTo>
                  <a:cubicBezTo>
                    <a:pt x="99" y="16"/>
                    <a:pt x="88" y="20"/>
                    <a:pt x="79" y="27"/>
                  </a:cubicBezTo>
                  <a:cubicBezTo>
                    <a:pt x="0" y="95"/>
                    <a:pt x="124" y="163"/>
                    <a:pt x="192" y="196"/>
                  </a:cubicBezTo>
                  <a:lnTo>
                    <a:pt x="204" y="208"/>
                  </a:lnTo>
                  <a:cubicBezTo>
                    <a:pt x="226" y="208"/>
                    <a:pt x="237" y="219"/>
                    <a:pt x="249" y="230"/>
                  </a:cubicBezTo>
                  <a:cubicBezTo>
                    <a:pt x="253" y="243"/>
                    <a:pt x="261" y="247"/>
                    <a:pt x="270" y="247"/>
                  </a:cubicBezTo>
                  <a:cubicBezTo>
                    <a:pt x="285" y="247"/>
                    <a:pt x="301" y="233"/>
                    <a:pt x="294" y="219"/>
                  </a:cubicBezTo>
                  <a:cubicBezTo>
                    <a:pt x="282" y="196"/>
                    <a:pt x="271" y="185"/>
                    <a:pt x="260" y="173"/>
                  </a:cubicBezTo>
                  <a:cubicBezTo>
                    <a:pt x="328" y="151"/>
                    <a:pt x="463" y="83"/>
                    <a:pt x="407" y="15"/>
                  </a:cubicBezTo>
                  <a:cubicBezTo>
                    <a:pt x="394" y="5"/>
                    <a:pt x="380" y="0"/>
                    <a:pt x="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937537" y="4986132"/>
              <a:ext cx="7005" cy="6603"/>
            </a:xfrm>
            <a:custGeom>
              <a:avLst/>
              <a:gdLst/>
              <a:ahLst/>
              <a:cxnLst/>
              <a:rect l="l" t="t" r="r" b="b"/>
              <a:pathLst>
                <a:path w="157" h="148" extrusionOk="0">
                  <a:moveTo>
                    <a:pt x="45" y="0"/>
                  </a:moveTo>
                  <a:cubicBezTo>
                    <a:pt x="24" y="0"/>
                    <a:pt x="1" y="28"/>
                    <a:pt x="20" y="48"/>
                  </a:cubicBezTo>
                  <a:cubicBezTo>
                    <a:pt x="55" y="70"/>
                    <a:pt x="100" y="81"/>
                    <a:pt x="100" y="126"/>
                  </a:cubicBezTo>
                  <a:cubicBezTo>
                    <a:pt x="105" y="142"/>
                    <a:pt x="117" y="148"/>
                    <a:pt x="128" y="148"/>
                  </a:cubicBezTo>
                  <a:cubicBezTo>
                    <a:pt x="142" y="148"/>
                    <a:pt x="156" y="139"/>
                    <a:pt x="156" y="126"/>
                  </a:cubicBezTo>
                  <a:cubicBezTo>
                    <a:pt x="156" y="59"/>
                    <a:pt x="100" y="36"/>
                    <a:pt x="55" y="2"/>
                  </a:cubicBezTo>
                  <a:cubicBezTo>
                    <a:pt x="52" y="1"/>
                    <a:pt x="48" y="0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941731" y="4984392"/>
              <a:ext cx="7138" cy="6826"/>
            </a:xfrm>
            <a:custGeom>
              <a:avLst/>
              <a:gdLst/>
              <a:ahLst/>
              <a:cxnLst/>
              <a:rect l="l" t="t" r="r" b="b"/>
              <a:pathLst>
                <a:path w="160" h="153" extrusionOk="0">
                  <a:moveTo>
                    <a:pt x="27" y="1"/>
                  </a:moveTo>
                  <a:cubicBezTo>
                    <a:pt x="10" y="1"/>
                    <a:pt x="1" y="34"/>
                    <a:pt x="29" y="52"/>
                  </a:cubicBezTo>
                  <a:cubicBezTo>
                    <a:pt x="62" y="75"/>
                    <a:pt x="96" y="87"/>
                    <a:pt x="107" y="132"/>
                  </a:cubicBezTo>
                  <a:cubicBezTo>
                    <a:pt x="112" y="146"/>
                    <a:pt x="123" y="152"/>
                    <a:pt x="133" y="152"/>
                  </a:cubicBezTo>
                  <a:cubicBezTo>
                    <a:pt x="147" y="152"/>
                    <a:pt x="159" y="140"/>
                    <a:pt x="152" y="120"/>
                  </a:cubicBezTo>
                  <a:cubicBezTo>
                    <a:pt x="142" y="64"/>
                    <a:pt x="96" y="30"/>
                    <a:pt x="39" y="7"/>
                  </a:cubicBezTo>
                  <a:cubicBezTo>
                    <a:pt x="35" y="3"/>
                    <a:pt x="31" y="1"/>
                    <a:pt x="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956097" y="4820742"/>
              <a:ext cx="62104" cy="92888"/>
            </a:xfrm>
            <a:custGeom>
              <a:avLst/>
              <a:gdLst/>
              <a:ahLst/>
              <a:cxnLst/>
              <a:rect l="l" t="t" r="r" b="b"/>
              <a:pathLst>
                <a:path w="1392" h="2082" extrusionOk="0">
                  <a:moveTo>
                    <a:pt x="645" y="0"/>
                  </a:moveTo>
                  <a:cubicBezTo>
                    <a:pt x="645" y="0"/>
                    <a:pt x="305" y="181"/>
                    <a:pt x="1" y="486"/>
                  </a:cubicBezTo>
                  <a:cubicBezTo>
                    <a:pt x="147" y="747"/>
                    <a:pt x="272" y="1006"/>
                    <a:pt x="362" y="1278"/>
                  </a:cubicBezTo>
                  <a:cubicBezTo>
                    <a:pt x="453" y="1538"/>
                    <a:pt x="566" y="1810"/>
                    <a:pt x="667" y="2081"/>
                  </a:cubicBezTo>
                  <a:cubicBezTo>
                    <a:pt x="656" y="1923"/>
                    <a:pt x="622" y="1764"/>
                    <a:pt x="589" y="1640"/>
                  </a:cubicBezTo>
                  <a:lnTo>
                    <a:pt x="1391" y="1097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6"/>
            <p:cNvSpPr/>
            <p:nvPr/>
          </p:nvSpPr>
          <p:spPr>
            <a:xfrm>
              <a:off x="1045908" y="4830290"/>
              <a:ext cx="179575" cy="82805"/>
            </a:xfrm>
            <a:custGeom>
              <a:avLst/>
              <a:gdLst/>
              <a:ahLst/>
              <a:cxnLst/>
              <a:rect l="l" t="t" r="r" b="b"/>
              <a:pathLst>
                <a:path w="4025" h="1856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599" y="1855"/>
                    <a:pt x="1470" y="1855"/>
                  </a:cubicBezTo>
                  <a:cubicBezTo>
                    <a:pt x="2330" y="1844"/>
                    <a:pt x="3630" y="1403"/>
                    <a:pt x="3630" y="1403"/>
                  </a:cubicBezTo>
                  <a:cubicBezTo>
                    <a:pt x="3630" y="1403"/>
                    <a:pt x="3867" y="1759"/>
                    <a:pt x="3945" y="1759"/>
                  </a:cubicBezTo>
                  <a:cubicBezTo>
                    <a:pt x="3950" y="1759"/>
                    <a:pt x="3955" y="1758"/>
                    <a:pt x="3958" y="1754"/>
                  </a:cubicBezTo>
                  <a:cubicBezTo>
                    <a:pt x="4025" y="1698"/>
                    <a:pt x="3993" y="939"/>
                    <a:pt x="3801" y="939"/>
                  </a:cubicBezTo>
                  <a:cubicBezTo>
                    <a:pt x="3797" y="939"/>
                    <a:pt x="3793" y="939"/>
                    <a:pt x="3788" y="940"/>
                  </a:cubicBezTo>
                  <a:cubicBezTo>
                    <a:pt x="3788" y="940"/>
                    <a:pt x="2999" y="729"/>
                    <a:pt x="2290" y="729"/>
                  </a:cubicBezTo>
                  <a:cubicBezTo>
                    <a:pt x="2053" y="729"/>
                    <a:pt x="1826" y="753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6"/>
            <p:cNvSpPr/>
            <p:nvPr/>
          </p:nvSpPr>
          <p:spPr>
            <a:xfrm>
              <a:off x="1193585" y="4867098"/>
              <a:ext cx="34487" cy="58178"/>
            </a:xfrm>
            <a:custGeom>
              <a:avLst/>
              <a:gdLst/>
              <a:ahLst/>
              <a:cxnLst/>
              <a:rect l="l" t="t" r="r" b="b"/>
              <a:pathLst>
                <a:path w="773" h="1304" extrusionOk="0">
                  <a:moveTo>
                    <a:pt x="492" y="0"/>
                  </a:moveTo>
                  <a:cubicBezTo>
                    <a:pt x="412" y="0"/>
                    <a:pt x="297" y="24"/>
                    <a:pt x="297" y="24"/>
                  </a:cubicBezTo>
                  <a:cubicBezTo>
                    <a:pt x="297" y="24"/>
                    <a:pt x="456" y="193"/>
                    <a:pt x="343" y="544"/>
                  </a:cubicBezTo>
                  <a:cubicBezTo>
                    <a:pt x="343" y="544"/>
                    <a:pt x="270" y="532"/>
                    <a:pt x="197" y="532"/>
                  </a:cubicBezTo>
                  <a:cubicBezTo>
                    <a:pt x="99" y="532"/>
                    <a:pt x="0" y="554"/>
                    <a:pt x="71" y="658"/>
                  </a:cubicBezTo>
                  <a:cubicBezTo>
                    <a:pt x="116" y="714"/>
                    <a:pt x="343" y="714"/>
                    <a:pt x="343" y="714"/>
                  </a:cubicBezTo>
                  <a:cubicBezTo>
                    <a:pt x="343" y="714"/>
                    <a:pt x="574" y="1304"/>
                    <a:pt x="662" y="1304"/>
                  </a:cubicBezTo>
                  <a:cubicBezTo>
                    <a:pt x="665" y="1304"/>
                    <a:pt x="668" y="1303"/>
                    <a:pt x="671" y="1302"/>
                  </a:cubicBezTo>
                  <a:cubicBezTo>
                    <a:pt x="772" y="1211"/>
                    <a:pt x="739" y="183"/>
                    <a:pt x="558" y="13"/>
                  </a:cubicBezTo>
                  <a:cubicBezTo>
                    <a:pt x="546" y="4"/>
                    <a:pt x="521" y="0"/>
                    <a:pt x="49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1213082" y="4864822"/>
              <a:ext cx="18024" cy="61390"/>
            </a:xfrm>
            <a:custGeom>
              <a:avLst/>
              <a:gdLst/>
              <a:ahLst/>
              <a:cxnLst/>
              <a:rect l="l" t="t" r="r" b="b"/>
              <a:pathLst>
                <a:path w="404" h="1376" extrusionOk="0">
                  <a:moveTo>
                    <a:pt x="120" y="1"/>
                  </a:moveTo>
                  <a:cubicBezTo>
                    <a:pt x="87" y="1"/>
                    <a:pt x="54" y="28"/>
                    <a:pt x="76" y="64"/>
                  </a:cubicBezTo>
                  <a:cubicBezTo>
                    <a:pt x="121" y="166"/>
                    <a:pt x="166" y="267"/>
                    <a:pt x="189" y="380"/>
                  </a:cubicBezTo>
                  <a:cubicBezTo>
                    <a:pt x="132" y="425"/>
                    <a:pt x="76" y="460"/>
                    <a:pt x="19" y="516"/>
                  </a:cubicBezTo>
                  <a:cubicBezTo>
                    <a:pt x="0" y="525"/>
                    <a:pt x="11" y="556"/>
                    <a:pt x="34" y="556"/>
                  </a:cubicBezTo>
                  <a:cubicBezTo>
                    <a:pt x="40" y="556"/>
                    <a:pt x="46" y="555"/>
                    <a:pt x="53" y="550"/>
                  </a:cubicBezTo>
                  <a:cubicBezTo>
                    <a:pt x="98" y="516"/>
                    <a:pt x="154" y="471"/>
                    <a:pt x="211" y="437"/>
                  </a:cubicBezTo>
                  <a:cubicBezTo>
                    <a:pt x="211" y="448"/>
                    <a:pt x="211" y="471"/>
                    <a:pt x="222" y="493"/>
                  </a:cubicBezTo>
                  <a:cubicBezTo>
                    <a:pt x="154" y="538"/>
                    <a:pt x="98" y="584"/>
                    <a:pt x="30" y="629"/>
                  </a:cubicBezTo>
                  <a:cubicBezTo>
                    <a:pt x="11" y="648"/>
                    <a:pt x="25" y="677"/>
                    <a:pt x="51" y="677"/>
                  </a:cubicBezTo>
                  <a:cubicBezTo>
                    <a:pt x="55" y="677"/>
                    <a:pt x="59" y="676"/>
                    <a:pt x="64" y="674"/>
                  </a:cubicBezTo>
                  <a:cubicBezTo>
                    <a:pt x="121" y="629"/>
                    <a:pt x="177" y="595"/>
                    <a:pt x="222" y="550"/>
                  </a:cubicBezTo>
                  <a:lnTo>
                    <a:pt x="222" y="550"/>
                  </a:lnTo>
                  <a:cubicBezTo>
                    <a:pt x="267" y="810"/>
                    <a:pt x="257" y="1081"/>
                    <a:pt x="189" y="1319"/>
                  </a:cubicBezTo>
                  <a:cubicBezTo>
                    <a:pt x="182" y="1356"/>
                    <a:pt x="209" y="1376"/>
                    <a:pt x="237" y="1376"/>
                  </a:cubicBezTo>
                  <a:cubicBezTo>
                    <a:pt x="261" y="1376"/>
                    <a:pt x="285" y="1361"/>
                    <a:pt x="290" y="1330"/>
                  </a:cubicBezTo>
                  <a:cubicBezTo>
                    <a:pt x="403" y="923"/>
                    <a:pt x="370" y="403"/>
                    <a:pt x="166" y="30"/>
                  </a:cubicBezTo>
                  <a:cubicBezTo>
                    <a:pt x="158" y="9"/>
                    <a:pt x="139" y="1"/>
                    <a:pt x="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1199742" y="4891547"/>
              <a:ext cx="12581" cy="16151"/>
            </a:xfrm>
            <a:custGeom>
              <a:avLst/>
              <a:gdLst/>
              <a:ahLst/>
              <a:cxnLst/>
              <a:rect l="l" t="t" r="r" b="b"/>
              <a:pathLst>
                <a:path w="282" h="362" extrusionOk="0">
                  <a:moveTo>
                    <a:pt x="83" y="50"/>
                  </a:moveTo>
                  <a:cubicBezTo>
                    <a:pt x="88" y="50"/>
                    <a:pt x="103" y="66"/>
                    <a:pt x="103" y="75"/>
                  </a:cubicBezTo>
                  <a:cubicBezTo>
                    <a:pt x="113" y="86"/>
                    <a:pt x="114" y="96"/>
                    <a:pt x="123" y="114"/>
                  </a:cubicBezTo>
                  <a:lnTo>
                    <a:pt x="123" y="114"/>
                  </a:lnTo>
                  <a:cubicBezTo>
                    <a:pt x="97" y="100"/>
                    <a:pt x="81" y="72"/>
                    <a:pt x="81" y="53"/>
                  </a:cubicBezTo>
                  <a:cubicBezTo>
                    <a:pt x="81" y="51"/>
                    <a:pt x="81" y="50"/>
                    <a:pt x="83" y="50"/>
                  </a:cubicBezTo>
                  <a:close/>
                  <a:moveTo>
                    <a:pt x="159" y="234"/>
                  </a:moveTo>
                  <a:lnTo>
                    <a:pt x="159" y="245"/>
                  </a:lnTo>
                  <a:cubicBezTo>
                    <a:pt x="148" y="256"/>
                    <a:pt x="137" y="268"/>
                    <a:pt x="126" y="290"/>
                  </a:cubicBezTo>
                  <a:cubicBezTo>
                    <a:pt x="126" y="290"/>
                    <a:pt x="107" y="309"/>
                    <a:pt x="102" y="309"/>
                  </a:cubicBezTo>
                  <a:cubicBezTo>
                    <a:pt x="100" y="309"/>
                    <a:pt x="100" y="307"/>
                    <a:pt x="103" y="301"/>
                  </a:cubicBezTo>
                  <a:cubicBezTo>
                    <a:pt x="103" y="279"/>
                    <a:pt x="137" y="245"/>
                    <a:pt x="159" y="234"/>
                  </a:cubicBezTo>
                  <a:close/>
                  <a:moveTo>
                    <a:pt x="84" y="1"/>
                  </a:moveTo>
                  <a:cubicBezTo>
                    <a:pt x="72" y="1"/>
                    <a:pt x="59" y="6"/>
                    <a:pt x="46" y="19"/>
                  </a:cubicBezTo>
                  <a:cubicBezTo>
                    <a:pt x="1" y="64"/>
                    <a:pt x="69" y="143"/>
                    <a:pt x="137" y="188"/>
                  </a:cubicBezTo>
                  <a:cubicBezTo>
                    <a:pt x="81" y="223"/>
                    <a:pt x="13" y="290"/>
                    <a:pt x="58" y="336"/>
                  </a:cubicBezTo>
                  <a:cubicBezTo>
                    <a:pt x="73" y="354"/>
                    <a:pt x="89" y="361"/>
                    <a:pt x="104" y="361"/>
                  </a:cubicBezTo>
                  <a:cubicBezTo>
                    <a:pt x="154" y="361"/>
                    <a:pt x="199" y="275"/>
                    <a:pt x="216" y="223"/>
                  </a:cubicBezTo>
                  <a:cubicBezTo>
                    <a:pt x="227" y="223"/>
                    <a:pt x="227" y="223"/>
                    <a:pt x="227" y="211"/>
                  </a:cubicBezTo>
                  <a:cubicBezTo>
                    <a:pt x="239" y="200"/>
                    <a:pt x="239" y="177"/>
                    <a:pt x="262" y="177"/>
                  </a:cubicBezTo>
                  <a:cubicBezTo>
                    <a:pt x="282" y="157"/>
                    <a:pt x="274" y="119"/>
                    <a:pt x="249" y="119"/>
                  </a:cubicBezTo>
                  <a:cubicBezTo>
                    <a:pt x="246" y="119"/>
                    <a:pt x="242" y="119"/>
                    <a:pt x="239" y="120"/>
                  </a:cubicBezTo>
                  <a:lnTo>
                    <a:pt x="205" y="155"/>
                  </a:lnTo>
                  <a:lnTo>
                    <a:pt x="194" y="155"/>
                  </a:lnTo>
                  <a:cubicBezTo>
                    <a:pt x="175" y="100"/>
                    <a:pt x="135" y="1"/>
                    <a:pt x="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1210628" y="4904485"/>
              <a:ext cx="7852" cy="6425"/>
            </a:xfrm>
            <a:custGeom>
              <a:avLst/>
              <a:gdLst/>
              <a:ahLst/>
              <a:cxnLst/>
              <a:rect l="l" t="t" r="r" b="b"/>
              <a:pathLst>
                <a:path w="176" h="144" extrusionOk="0">
                  <a:moveTo>
                    <a:pt x="131" y="0"/>
                  </a:moveTo>
                  <a:cubicBezTo>
                    <a:pt x="74" y="11"/>
                    <a:pt x="40" y="57"/>
                    <a:pt x="18" y="102"/>
                  </a:cubicBezTo>
                  <a:cubicBezTo>
                    <a:pt x="0" y="119"/>
                    <a:pt x="23" y="144"/>
                    <a:pt x="39" y="144"/>
                  </a:cubicBezTo>
                  <a:cubicBezTo>
                    <a:pt x="44" y="144"/>
                    <a:pt x="48" y="141"/>
                    <a:pt x="51" y="136"/>
                  </a:cubicBezTo>
                  <a:cubicBezTo>
                    <a:pt x="74" y="102"/>
                    <a:pt x="96" y="57"/>
                    <a:pt x="141" y="57"/>
                  </a:cubicBezTo>
                  <a:cubicBezTo>
                    <a:pt x="176" y="57"/>
                    <a:pt x="164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1208977" y="4900381"/>
              <a:ext cx="7495" cy="6603"/>
            </a:xfrm>
            <a:custGeom>
              <a:avLst/>
              <a:gdLst/>
              <a:ahLst/>
              <a:cxnLst/>
              <a:rect l="l" t="t" r="r" b="b"/>
              <a:pathLst>
                <a:path w="168" h="148" extrusionOk="0">
                  <a:moveTo>
                    <a:pt x="142" y="0"/>
                  </a:moveTo>
                  <a:cubicBezTo>
                    <a:pt x="139" y="0"/>
                    <a:pt x="136" y="1"/>
                    <a:pt x="133" y="2"/>
                  </a:cubicBezTo>
                  <a:cubicBezTo>
                    <a:pt x="65" y="13"/>
                    <a:pt x="43" y="58"/>
                    <a:pt x="9" y="115"/>
                  </a:cubicBezTo>
                  <a:cubicBezTo>
                    <a:pt x="1" y="131"/>
                    <a:pt x="21" y="147"/>
                    <a:pt x="38" y="147"/>
                  </a:cubicBezTo>
                  <a:cubicBezTo>
                    <a:pt x="45" y="147"/>
                    <a:pt x="51" y="144"/>
                    <a:pt x="55" y="138"/>
                  </a:cubicBezTo>
                  <a:cubicBezTo>
                    <a:pt x="77" y="103"/>
                    <a:pt x="100" y="58"/>
                    <a:pt x="133" y="58"/>
                  </a:cubicBezTo>
                  <a:cubicBezTo>
                    <a:pt x="164" y="48"/>
                    <a:pt x="167" y="0"/>
                    <a:pt x="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45908" y="4830290"/>
              <a:ext cx="92888" cy="61613"/>
            </a:xfrm>
            <a:custGeom>
              <a:avLst/>
              <a:gdLst/>
              <a:ahLst/>
              <a:cxnLst/>
              <a:rect l="l" t="t" r="r" b="b"/>
              <a:pathLst>
                <a:path w="2082" h="1381" extrusionOk="0">
                  <a:moveTo>
                    <a:pt x="1109" y="1"/>
                  </a:moveTo>
                  <a:lnTo>
                    <a:pt x="0" y="747"/>
                  </a:lnTo>
                  <a:cubicBezTo>
                    <a:pt x="0" y="747"/>
                    <a:pt x="181" y="1075"/>
                    <a:pt x="486" y="1380"/>
                  </a:cubicBezTo>
                  <a:cubicBezTo>
                    <a:pt x="735" y="1245"/>
                    <a:pt x="996" y="1121"/>
                    <a:pt x="1278" y="1030"/>
                  </a:cubicBezTo>
                  <a:cubicBezTo>
                    <a:pt x="1538" y="940"/>
                    <a:pt x="1810" y="827"/>
                    <a:pt x="2081" y="736"/>
                  </a:cubicBezTo>
                  <a:lnTo>
                    <a:pt x="2081" y="736"/>
                  </a:lnTo>
                  <a:cubicBezTo>
                    <a:pt x="1923" y="747"/>
                    <a:pt x="1764" y="770"/>
                    <a:pt x="1640" y="815"/>
                  </a:cubicBezTo>
                  <a:lnTo>
                    <a:pt x="1109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949538" y="4772781"/>
              <a:ext cx="171099" cy="117114"/>
            </a:xfrm>
            <a:custGeom>
              <a:avLst/>
              <a:gdLst/>
              <a:ahLst/>
              <a:cxnLst/>
              <a:rect l="l" t="t" r="r" b="b"/>
              <a:pathLst>
                <a:path w="3835" h="2625" extrusionOk="0">
                  <a:moveTo>
                    <a:pt x="2872" y="1"/>
                  </a:moveTo>
                  <a:lnTo>
                    <a:pt x="758" y="340"/>
                  </a:lnTo>
                  <a:lnTo>
                    <a:pt x="814" y="702"/>
                  </a:lnTo>
                  <a:lnTo>
                    <a:pt x="0" y="1143"/>
                  </a:lnTo>
                  <a:cubicBezTo>
                    <a:pt x="0" y="1143"/>
                    <a:pt x="656" y="2116"/>
                    <a:pt x="1040" y="2511"/>
                  </a:cubicBezTo>
                  <a:lnTo>
                    <a:pt x="1979" y="1867"/>
                  </a:lnTo>
                  <a:lnTo>
                    <a:pt x="2397" y="2624"/>
                  </a:lnTo>
                  <a:lnTo>
                    <a:pt x="3834" y="1787"/>
                  </a:lnTo>
                  <a:cubicBezTo>
                    <a:pt x="3834" y="1787"/>
                    <a:pt x="3676" y="419"/>
                    <a:pt x="287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970240" y="4772781"/>
              <a:ext cx="114036" cy="39930"/>
            </a:xfrm>
            <a:custGeom>
              <a:avLst/>
              <a:gdLst/>
              <a:ahLst/>
              <a:cxnLst/>
              <a:rect l="l" t="t" r="r" b="b"/>
              <a:pathLst>
                <a:path w="2556" h="895" extrusionOk="0">
                  <a:moveTo>
                    <a:pt x="2408" y="1"/>
                  </a:moveTo>
                  <a:lnTo>
                    <a:pt x="294" y="340"/>
                  </a:lnTo>
                  <a:lnTo>
                    <a:pt x="350" y="702"/>
                  </a:lnTo>
                  <a:lnTo>
                    <a:pt x="0" y="894"/>
                  </a:lnTo>
                  <a:lnTo>
                    <a:pt x="430" y="770"/>
                  </a:lnTo>
                  <a:cubicBezTo>
                    <a:pt x="430" y="770"/>
                    <a:pt x="608" y="805"/>
                    <a:pt x="872" y="805"/>
                  </a:cubicBezTo>
                  <a:cubicBezTo>
                    <a:pt x="1334" y="805"/>
                    <a:pt x="2059" y="696"/>
                    <a:pt x="2556" y="91"/>
                  </a:cubicBezTo>
                  <a:cubicBezTo>
                    <a:pt x="2511" y="58"/>
                    <a:pt x="2454" y="23"/>
                    <a:pt x="2408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977780" y="4844968"/>
              <a:ext cx="60096" cy="39886"/>
            </a:xfrm>
            <a:custGeom>
              <a:avLst/>
              <a:gdLst/>
              <a:ahLst/>
              <a:cxnLst/>
              <a:rect l="l" t="t" r="r" b="b"/>
              <a:pathLst>
                <a:path w="1347" h="894" extrusionOk="0">
                  <a:moveTo>
                    <a:pt x="1301" y="0"/>
                  </a:moveTo>
                  <a:lnTo>
                    <a:pt x="0" y="407"/>
                  </a:lnTo>
                  <a:cubicBezTo>
                    <a:pt x="148" y="599"/>
                    <a:pt x="284" y="769"/>
                    <a:pt x="407" y="893"/>
                  </a:cubicBezTo>
                  <a:lnTo>
                    <a:pt x="1346" y="249"/>
                  </a:lnTo>
                  <a:lnTo>
                    <a:pt x="1301" y="0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970731" y="4650222"/>
              <a:ext cx="112564" cy="154413"/>
            </a:xfrm>
            <a:custGeom>
              <a:avLst/>
              <a:gdLst/>
              <a:ahLst/>
              <a:cxnLst/>
              <a:rect l="l" t="t" r="r" b="b"/>
              <a:pathLst>
                <a:path w="2523" h="3461" extrusionOk="0">
                  <a:moveTo>
                    <a:pt x="1900" y="0"/>
                  </a:moveTo>
                  <a:cubicBezTo>
                    <a:pt x="1900" y="0"/>
                    <a:pt x="927" y="91"/>
                    <a:pt x="328" y="249"/>
                  </a:cubicBezTo>
                  <a:cubicBezTo>
                    <a:pt x="328" y="249"/>
                    <a:pt x="0" y="2420"/>
                    <a:pt x="125" y="3393"/>
                  </a:cubicBezTo>
                  <a:cubicBezTo>
                    <a:pt x="125" y="3393"/>
                    <a:pt x="339" y="3461"/>
                    <a:pt x="666" y="3461"/>
                  </a:cubicBezTo>
                  <a:cubicBezTo>
                    <a:pt x="1148" y="3461"/>
                    <a:pt x="1875" y="3313"/>
                    <a:pt x="2522" y="2578"/>
                  </a:cubicBezTo>
                  <a:cubicBezTo>
                    <a:pt x="2522" y="2578"/>
                    <a:pt x="1968" y="973"/>
                    <a:pt x="1900" y="0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975281" y="4650222"/>
              <a:ext cx="108013" cy="154413"/>
            </a:xfrm>
            <a:custGeom>
              <a:avLst/>
              <a:gdLst/>
              <a:ahLst/>
              <a:cxnLst/>
              <a:rect l="l" t="t" r="r" b="b"/>
              <a:pathLst>
                <a:path w="2421" h="3461" extrusionOk="0">
                  <a:moveTo>
                    <a:pt x="1798" y="0"/>
                  </a:moveTo>
                  <a:cubicBezTo>
                    <a:pt x="1798" y="0"/>
                    <a:pt x="1742" y="0"/>
                    <a:pt x="1651" y="11"/>
                  </a:cubicBezTo>
                  <a:cubicBezTo>
                    <a:pt x="1629" y="169"/>
                    <a:pt x="1549" y="362"/>
                    <a:pt x="1526" y="475"/>
                  </a:cubicBezTo>
                  <a:cubicBezTo>
                    <a:pt x="1402" y="927"/>
                    <a:pt x="1267" y="1391"/>
                    <a:pt x="1063" y="1820"/>
                  </a:cubicBezTo>
                  <a:cubicBezTo>
                    <a:pt x="803" y="2330"/>
                    <a:pt x="441" y="2759"/>
                    <a:pt x="0" y="3087"/>
                  </a:cubicBezTo>
                  <a:cubicBezTo>
                    <a:pt x="0" y="3200"/>
                    <a:pt x="11" y="3302"/>
                    <a:pt x="23" y="3393"/>
                  </a:cubicBezTo>
                  <a:cubicBezTo>
                    <a:pt x="23" y="3393"/>
                    <a:pt x="237" y="3461"/>
                    <a:pt x="564" y="3461"/>
                  </a:cubicBezTo>
                  <a:cubicBezTo>
                    <a:pt x="1046" y="3461"/>
                    <a:pt x="1773" y="3313"/>
                    <a:pt x="2420" y="2578"/>
                  </a:cubicBezTo>
                  <a:cubicBezTo>
                    <a:pt x="2420" y="2578"/>
                    <a:pt x="1866" y="973"/>
                    <a:pt x="1798" y="0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39305" y="4650713"/>
              <a:ext cx="22263" cy="135763"/>
            </a:xfrm>
            <a:custGeom>
              <a:avLst/>
              <a:gdLst/>
              <a:ahLst/>
              <a:cxnLst/>
              <a:rect l="l" t="t" r="r" b="b"/>
              <a:pathLst>
                <a:path w="499" h="3043" extrusionOk="0">
                  <a:moveTo>
                    <a:pt x="171" y="0"/>
                  </a:moveTo>
                  <a:cubicBezTo>
                    <a:pt x="159" y="12"/>
                    <a:pt x="137" y="12"/>
                    <a:pt x="114" y="12"/>
                  </a:cubicBezTo>
                  <a:cubicBezTo>
                    <a:pt x="1" y="543"/>
                    <a:pt x="46" y="1108"/>
                    <a:pt x="114" y="1651"/>
                  </a:cubicBezTo>
                  <a:cubicBezTo>
                    <a:pt x="171" y="2138"/>
                    <a:pt x="272" y="2601"/>
                    <a:pt x="453" y="3042"/>
                  </a:cubicBezTo>
                  <a:cubicBezTo>
                    <a:pt x="476" y="3031"/>
                    <a:pt x="488" y="3020"/>
                    <a:pt x="499" y="3008"/>
                  </a:cubicBezTo>
                  <a:cubicBezTo>
                    <a:pt x="318" y="2578"/>
                    <a:pt x="216" y="2126"/>
                    <a:pt x="159" y="1651"/>
                  </a:cubicBezTo>
                  <a:cubicBezTo>
                    <a:pt x="91" y="1108"/>
                    <a:pt x="58" y="543"/>
                    <a:pt x="17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046398" y="4650713"/>
              <a:ext cx="23244" cy="129696"/>
            </a:xfrm>
            <a:custGeom>
              <a:avLst/>
              <a:gdLst/>
              <a:ahLst/>
              <a:cxnLst/>
              <a:rect l="l" t="t" r="r" b="b"/>
              <a:pathLst>
                <a:path w="521" h="2907" extrusionOk="0">
                  <a:moveTo>
                    <a:pt x="35" y="0"/>
                  </a:moveTo>
                  <a:cubicBezTo>
                    <a:pt x="0" y="226"/>
                    <a:pt x="12" y="464"/>
                    <a:pt x="12" y="690"/>
                  </a:cubicBezTo>
                  <a:cubicBezTo>
                    <a:pt x="23" y="1018"/>
                    <a:pt x="46" y="1346"/>
                    <a:pt x="103" y="1663"/>
                  </a:cubicBezTo>
                  <a:cubicBezTo>
                    <a:pt x="170" y="2092"/>
                    <a:pt x="317" y="2500"/>
                    <a:pt x="487" y="2907"/>
                  </a:cubicBezTo>
                  <a:lnTo>
                    <a:pt x="520" y="2872"/>
                  </a:lnTo>
                  <a:cubicBezTo>
                    <a:pt x="362" y="2488"/>
                    <a:pt x="226" y="2103"/>
                    <a:pt x="159" y="1696"/>
                  </a:cubicBezTo>
                  <a:cubicBezTo>
                    <a:pt x="103" y="1380"/>
                    <a:pt x="68" y="1063"/>
                    <a:pt x="68" y="736"/>
                  </a:cubicBezTo>
                  <a:cubicBezTo>
                    <a:pt x="57" y="487"/>
                    <a:pt x="46" y="238"/>
                    <a:pt x="9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046934" y="4650222"/>
              <a:ext cx="29267" cy="124119"/>
            </a:xfrm>
            <a:custGeom>
              <a:avLst/>
              <a:gdLst/>
              <a:ahLst/>
              <a:cxnLst/>
              <a:rect l="l" t="t" r="r" b="b"/>
              <a:pathLst>
                <a:path w="656" h="2782" extrusionOk="0">
                  <a:moveTo>
                    <a:pt x="136" y="0"/>
                  </a:moveTo>
                  <a:cubicBezTo>
                    <a:pt x="0" y="961"/>
                    <a:pt x="192" y="1923"/>
                    <a:pt x="611" y="2782"/>
                  </a:cubicBezTo>
                  <a:cubicBezTo>
                    <a:pt x="633" y="2770"/>
                    <a:pt x="644" y="2759"/>
                    <a:pt x="656" y="2748"/>
                  </a:cubicBezTo>
                  <a:cubicBezTo>
                    <a:pt x="237" y="1888"/>
                    <a:pt x="45" y="938"/>
                    <a:pt x="18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002497" y="4636570"/>
              <a:ext cx="41447" cy="40243"/>
            </a:xfrm>
            <a:custGeom>
              <a:avLst/>
              <a:gdLst/>
              <a:ahLst/>
              <a:cxnLst/>
              <a:rect l="l" t="t" r="r" b="b"/>
              <a:pathLst>
                <a:path w="929" h="902" extrusionOk="0">
                  <a:moveTo>
                    <a:pt x="928" y="0"/>
                  </a:moveTo>
                  <a:lnTo>
                    <a:pt x="1" y="238"/>
                  </a:lnTo>
                  <a:cubicBezTo>
                    <a:pt x="1" y="238"/>
                    <a:pt x="80" y="849"/>
                    <a:pt x="227" y="894"/>
                  </a:cubicBezTo>
                  <a:cubicBezTo>
                    <a:pt x="240" y="899"/>
                    <a:pt x="255" y="902"/>
                    <a:pt x="272" y="902"/>
                  </a:cubicBezTo>
                  <a:cubicBezTo>
                    <a:pt x="450" y="902"/>
                    <a:pt x="835" y="630"/>
                    <a:pt x="928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106942" y="4461811"/>
              <a:ext cx="130722" cy="156732"/>
            </a:xfrm>
            <a:custGeom>
              <a:avLst/>
              <a:gdLst/>
              <a:ahLst/>
              <a:cxnLst/>
              <a:rect l="l" t="t" r="r" b="b"/>
              <a:pathLst>
                <a:path w="2930" h="3513" extrusionOk="0">
                  <a:moveTo>
                    <a:pt x="1117" y="0"/>
                  </a:moveTo>
                  <a:cubicBezTo>
                    <a:pt x="529" y="0"/>
                    <a:pt x="12" y="627"/>
                    <a:pt x="12" y="627"/>
                  </a:cubicBezTo>
                  <a:lnTo>
                    <a:pt x="102" y="1125"/>
                  </a:lnTo>
                  <a:cubicBezTo>
                    <a:pt x="102" y="1125"/>
                    <a:pt x="495" y="838"/>
                    <a:pt x="652" y="838"/>
                  </a:cubicBezTo>
                  <a:cubicBezTo>
                    <a:pt x="731" y="838"/>
                    <a:pt x="751" y="910"/>
                    <a:pt x="634" y="1125"/>
                  </a:cubicBezTo>
                  <a:cubicBezTo>
                    <a:pt x="0" y="2256"/>
                    <a:pt x="566" y="3397"/>
                    <a:pt x="1448" y="3499"/>
                  </a:cubicBezTo>
                  <a:cubicBezTo>
                    <a:pt x="1521" y="3508"/>
                    <a:pt x="1590" y="3512"/>
                    <a:pt x="1657" y="3512"/>
                  </a:cubicBezTo>
                  <a:cubicBezTo>
                    <a:pt x="2522" y="3512"/>
                    <a:pt x="2873" y="2821"/>
                    <a:pt x="2873" y="2821"/>
                  </a:cubicBezTo>
                  <a:lnTo>
                    <a:pt x="2873" y="2821"/>
                  </a:lnTo>
                  <a:cubicBezTo>
                    <a:pt x="2813" y="2834"/>
                    <a:pt x="2758" y="2839"/>
                    <a:pt x="2707" y="2839"/>
                  </a:cubicBezTo>
                  <a:cubicBezTo>
                    <a:pt x="2487" y="2839"/>
                    <a:pt x="2352" y="2741"/>
                    <a:pt x="2352" y="2741"/>
                  </a:cubicBezTo>
                  <a:cubicBezTo>
                    <a:pt x="2930" y="2402"/>
                    <a:pt x="2839" y="1487"/>
                    <a:pt x="2839" y="1487"/>
                  </a:cubicBezTo>
                  <a:lnTo>
                    <a:pt x="2839" y="1487"/>
                  </a:lnTo>
                  <a:cubicBezTo>
                    <a:pt x="2839" y="1487"/>
                    <a:pt x="2314" y="2022"/>
                    <a:pt x="1971" y="2022"/>
                  </a:cubicBezTo>
                  <a:cubicBezTo>
                    <a:pt x="1955" y="2022"/>
                    <a:pt x="1938" y="2020"/>
                    <a:pt x="1923" y="2018"/>
                  </a:cubicBezTo>
                  <a:cubicBezTo>
                    <a:pt x="1595" y="1972"/>
                    <a:pt x="2239" y="288"/>
                    <a:pt x="1324" y="27"/>
                  </a:cubicBezTo>
                  <a:cubicBezTo>
                    <a:pt x="1254" y="9"/>
                    <a:pt x="1185" y="0"/>
                    <a:pt x="1117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916746" y="4431205"/>
              <a:ext cx="247256" cy="209244"/>
            </a:xfrm>
            <a:custGeom>
              <a:avLst/>
              <a:gdLst/>
              <a:ahLst/>
              <a:cxnLst/>
              <a:rect l="l" t="t" r="r" b="b"/>
              <a:pathLst>
                <a:path w="5542" h="4690" extrusionOk="0">
                  <a:moveTo>
                    <a:pt x="3581" y="466"/>
                  </a:moveTo>
                  <a:cubicBezTo>
                    <a:pt x="4696" y="466"/>
                    <a:pt x="4489" y="906"/>
                    <a:pt x="4489" y="906"/>
                  </a:cubicBezTo>
                  <a:cubicBezTo>
                    <a:pt x="3924" y="555"/>
                    <a:pt x="3110" y="487"/>
                    <a:pt x="3110" y="487"/>
                  </a:cubicBezTo>
                  <a:cubicBezTo>
                    <a:pt x="3289" y="472"/>
                    <a:pt x="3445" y="466"/>
                    <a:pt x="3581" y="466"/>
                  </a:cubicBezTo>
                  <a:close/>
                  <a:moveTo>
                    <a:pt x="2259" y="0"/>
                  </a:moveTo>
                  <a:cubicBezTo>
                    <a:pt x="2130" y="0"/>
                    <a:pt x="2016" y="8"/>
                    <a:pt x="1923" y="24"/>
                  </a:cubicBezTo>
                  <a:cubicBezTo>
                    <a:pt x="1142" y="160"/>
                    <a:pt x="893" y="804"/>
                    <a:pt x="893" y="804"/>
                  </a:cubicBezTo>
                  <a:cubicBezTo>
                    <a:pt x="893" y="804"/>
                    <a:pt x="249" y="1517"/>
                    <a:pt x="124" y="2025"/>
                  </a:cubicBezTo>
                  <a:cubicBezTo>
                    <a:pt x="1" y="2534"/>
                    <a:pt x="486" y="3201"/>
                    <a:pt x="486" y="3201"/>
                  </a:cubicBezTo>
                  <a:cubicBezTo>
                    <a:pt x="486" y="3201"/>
                    <a:pt x="407" y="4690"/>
                    <a:pt x="2161" y="4690"/>
                  </a:cubicBezTo>
                  <a:cubicBezTo>
                    <a:pt x="2394" y="4690"/>
                    <a:pt x="2660" y="4663"/>
                    <a:pt x="2963" y="4603"/>
                  </a:cubicBezTo>
                  <a:cubicBezTo>
                    <a:pt x="5542" y="4083"/>
                    <a:pt x="4524" y="940"/>
                    <a:pt x="4524" y="940"/>
                  </a:cubicBezTo>
                  <a:cubicBezTo>
                    <a:pt x="4972" y="421"/>
                    <a:pt x="3217" y="0"/>
                    <a:pt x="2259" y="0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975906" y="4439816"/>
              <a:ext cx="107388" cy="27661"/>
            </a:xfrm>
            <a:custGeom>
              <a:avLst/>
              <a:gdLst/>
              <a:ahLst/>
              <a:cxnLst/>
              <a:rect l="l" t="t" r="r" b="b"/>
              <a:pathLst>
                <a:path w="2407" h="620" extrusionOk="0">
                  <a:moveTo>
                    <a:pt x="1513" y="0"/>
                  </a:moveTo>
                  <a:cubicBezTo>
                    <a:pt x="1312" y="0"/>
                    <a:pt x="1110" y="20"/>
                    <a:pt x="902" y="57"/>
                  </a:cubicBezTo>
                  <a:cubicBezTo>
                    <a:pt x="563" y="113"/>
                    <a:pt x="167" y="238"/>
                    <a:pt x="9" y="577"/>
                  </a:cubicBezTo>
                  <a:cubicBezTo>
                    <a:pt x="0" y="601"/>
                    <a:pt x="16" y="620"/>
                    <a:pt x="34" y="620"/>
                  </a:cubicBezTo>
                  <a:cubicBezTo>
                    <a:pt x="41" y="620"/>
                    <a:pt x="48" y="617"/>
                    <a:pt x="54" y="611"/>
                  </a:cubicBezTo>
                  <a:cubicBezTo>
                    <a:pt x="356" y="187"/>
                    <a:pt x="927" y="46"/>
                    <a:pt x="1486" y="46"/>
                  </a:cubicBezTo>
                  <a:cubicBezTo>
                    <a:pt x="1807" y="46"/>
                    <a:pt x="2124" y="93"/>
                    <a:pt x="2384" y="159"/>
                  </a:cubicBezTo>
                  <a:cubicBezTo>
                    <a:pt x="2394" y="159"/>
                    <a:pt x="2406" y="136"/>
                    <a:pt x="2384" y="136"/>
                  </a:cubicBezTo>
                  <a:cubicBezTo>
                    <a:pt x="2089" y="42"/>
                    <a:pt x="1803" y="0"/>
                    <a:pt x="1513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967697" y="4459357"/>
              <a:ext cx="137771" cy="16820"/>
            </a:xfrm>
            <a:custGeom>
              <a:avLst/>
              <a:gdLst/>
              <a:ahLst/>
              <a:cxnLst/>
              <a:rect l="l" t="t" r="r" b="b"/>
              <a:pathLst>
                <a:path w="3088" h="377" extrusionOk="0">
                  <a:moveTo>
                    <a:pt x="1422" y="1"/>
                  </a:moveTo>
                  <a:cubicBezTo>
                    <a:pt x="946" y="1"/>
                    <a:pt x="474" y="98"/>
                    <a:pt x="35" y="320"/>
                  </a:cubicBezTo>
                  <a:cubicBezTo>
                    <a:pt x="0" y="331"/>
                    <a:pt x="23" y="366"/>
                    <a:pt x="45" y="366"/>
                  </a:cubicBezTo>
                  <a:cubicBezTo>
                    <a:pt x="543" y="218"/>
                    <a:pt x="984" y="72"/>
                    <a:pt x="1505" y="72"/>
                  </a:cubicBezTo>
                  <a:cubicBezTo>
                    <a:pt x="2047" y="82"/>
                    <a:pt x="2578" y="185"/>
                    <a:pt x="3076" y="376"/>
                  </a:cubicBezTo>
                  <a:cubicBezTo>
                    <a:pt x="3088" y="376"/>
                    <a:pt x="3088" y="366"/>
                    <a:pt x="3088" y="366"/>
                  </a:cubicBezTo>
                  <a:cubicBezTo>
                    <a:pt x="2560" y="138"/>
                    <a:pt x="1988" y="1"/>
                    <a:pt x="142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1066208" y="4488759"/>
              <a:ext cx="48363" cy="46533"/>
            </a:xfrm>
            <a:custGeom>
              <a:avLst/>
              <a:gdLst/>
              <a:ahLst/>
              <a:cxnLst/>
              <a:rect l="l" t="t" r="r" b="b"/>
              <a:pathLst>
                <a:path w="1084" h="1043" extrusionOk="0">
                  <a:moveTo>
                    <a:pt x="1072" y="1"/>
                  </a:moveTo>
                  <a:cubicBezTo>
                    <a:pt x="835" y="430"/>
                    <a:pt x="495" y="826"/>
                    <a:pt x="31" y="984"/>
                  </a:cubicBezTo>
                  <a:cubicBezTo>
                    <a:pt x="1" y="995"/>
                    <a:pt x="7" y="1042"/>
                    <a:pt x="35" y="1042"/>
                  </a:cubicBezTo>
                  <a:cubicBezTo>
                    <a:pt x="37" y="1042"/>
                    <a:pt x="40" y="1042"/>
                    <a:pt x="43" y="1041"/>
                  </a:cubicBezTo>
                  <a:cubicBezTo>
                    <a:pt x="541" y="939"/>
                    <a:pt x="868" y="430"/>
                    <a:pt x="1083" y="11"/>
                  </a:cubicBezTo>
                  <a:cubicBezTo>
                    <a:pt x="1083" y="1"/>
                    <a:pt x="1072" y="1"/>
                    <a:pt x="107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072766" y="4496433"/>
              <a:ext cx="44303" cy="63086"/>
            </a:xfrm>
            <a:custGeom>
              <a:avLst/>
              <a:gdLst/>
              <a:ahLst/>
              <a:cxnLst/>
              <a:rect l="l" t="t" r="r" b="b"/>
              <a:pathLst>
                <a:path w="993" h="1414" extrusionOk="0">
                  <a:moveTo>
                    <a:pt x="987" y="1"/>
                  </a:moveTo>
                  <a:cubicBezTo>
                    <a:pt x="984" y="1"/>
                    <a:pt x="982" y="4"/>
                    <a:pt x="982" y="9"/>
                  </a:cubicBezTo>
                  <a:cubicBezTo>
                    <a:pt x="902" y="631"/>
                    <a:pt x="517" y="1038"/>
                    <a:pt x="20" y="1377"/>
                  </a:cubicBezTo>
                  <a:cubicBezTo>
                    <a:pt x="0" y="1387"/>
                    <a:pt x="15" y="1414"/>
                    <a:pt x="33" y="1414"/>
                  </a:cubicBezTo>
                  <a:cubicBezTo>
                    <a:pt x="36" y="1414"/>
                    <a:pt x="39" y="1413"/>
                    <a:pt x="43" y="1412"/>
                  </a:cubicBezTo>
                  <a:cubicBezTo>
                    <a:pt x="585" y="1174"/>
                    <a:pt x="947" y="586"/>
                    <a:pt x="992" y="9"/>
                  </a:cubicBezTo>
                  <a:cubicBezTo>
                    <a:pt x="992" y="4"/>
                    <a:pt x="990" y="1"/>
                    <a:pt x="98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1049611" y="4509951"/>
              <a:ext cx="69466" cy="111805"/>
            </a:xfrm>
            <a:custGeom>
              <a:avLst/>
              <a:gdLst/>
              <a:ahLst/>
              <a:cxnLst/>
              <a:rect l="l" t="t" r="r" b="b"/>
              <a:pathLst>
                <a:path w="1557" h="2506" extrusionOk="0">
                  <a:moveTo>
                    <a:pt x="1546" y="0"/>
                  </a:moveTo>
                  <a:cubicBezTo>
                    <a:pt x="1489" y="521"/>
                    <a:pt x="1320" y="1052"/>
                    <a:pt x="1048" y="1493"/>
                  </a:cubicBezTo>
                  <a:cubicBezTo>
                    <a:pt x="799" y="1900"/>
                    <a:pt x="403" y="2172"/>
                    <a:pt x="19" y="2443"/>
                  </a:cubicBezTo>
                  <a:cubicBezTo>
                    <a:pt x="0" y="2470"/>
                    <a:pt x="12" y="2505"/>
                    <a:pt x="35" y="2505"/>
                  </a:cubicBezTo>
                  <a:cubicBezTo>
                    <a:pt x="41" y="2505"/>
                    <a:pt x="47" y="2503"/>
                    <a:pt x="53" y="2499"/>
                  </a:cubicBezTo>
                  <a:cubicBezTo>
                    <a:pt x="958" y="1956"/>
                    <a:pt x="1523" y="1074"/>
                    <a:pt x="1557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1068349" y="4542877"/>
              <a:ext cx="53270" cy="88427"/>
            </a:xfrm>
            <a:custGeom>
              <a:avLst/>
              <a:gdLst/>
              <a:ahLst/>
              <a:cxnLst/>
              <a:rect l="l" t="t" r="r" b="b"/>
              <a:pathLst>
                <a:path w="1194" h="1982" extrusionOk="0">
                  <a:moveTo>
                    <a:pt x="1188" y="0"/>
                  </a:moveTo>
                  <a:cubicBezTo>
                    <a:pt x="1185" y="0"/>
                    <a:pt x="1182" y="3"/>
                    <a:pt x="1182" y="9"/>
                  </a:cubicBezTo>
                  <a:cubicBezTo>
                    <a:pt x="1114" y="789"/>
                    <a:pt x="651" y="1456"/>
                    <a:pt x="28" y="1909"/>
                  </a:cubicBezTo>
                  <a:cubicBezTo>
                    <a:pt x="0" y="1937"/>
                    <a:pt x="20" y="1982"/>
                    <a:pt x="47" y="1982"/>
                  </a:cubicBezTo>
                  <a:cubicBezTo>
                    <a:pt x="52" y="1982"/>
                    <a:pt x="57" y="1980"/>
                    <a:pt x="63" y="1976"/>
                  </a:cubicBezTo>
                  <a:cubicBezTo>
                    <a:pt x="730" y="1535"/>
                    <a:pt x="1159" y="823"/>
                    <a:pt x="1194" y="9"/>
                  </a:cubicBezTo>
                  <a:cubicBezTo>
                    <a:pt x="1194" y="3"/>
                    <a:pt x="1191" y="0"/>
                    <a:pt x="1188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1060185" y="4485725"/>
              <a:ext cx="45284" cy="20835"/>
            </a:xfrm>
            <a:custGeom>
              <a:avLst/>
              <a:gdLst/>
              <a:ahLst/>
              <a:cxnLst/>
              <a:rect l="l" t="t" r="r" b="b"/>
              <a:pathLst>
                <a:path w="1015" h="467" extrusionOk="0">
                  <a:moveTo>
                    <a:pt x="992" y="1"/>
                  </a:moveTo>
                  <a:cubicBezTo>
                    <a:pt x="641" y="69"/>
                    <a:pt x="336" y="260"/>
                    <a:pt x="20" y="430"/>
                  </a:cubicBezTo>
                  <a:cubicBezTo>
                    <a:pt x="0" y="440"/>
                    <a:pt x="14" y="466"/>
                    <a:pt x="33" y="466"/>
                  </a:cubicBezTo>
                  <a:cubicBezTo>
                    <a:pt x="36" y="466"/>
                    <a:pt x="39" y="466"/>
                    <a:pt x="42" y="464"/>
                  </a:cubicBezTo>
                  <a:cubicBezTo>
                    <a:pt x="370" y="328"/>
                    <a:pt x="664" y="125"/>
                    <a:pt x="1003" y="23"/>
                  </a:cubicBezTo>
                  <a:cubicBezTo>
                    <a:pt x="1015" y="23"/>
                    <a:pt x="1003" y="1"/>
                    <a:pt x="992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975861" y="4475463"/>
              <a:ext cx="122557" cy="22486"/>
            </a:xfrm>
            <a:custGeom>
              <a:avLst/>
              <a:gdLst/>
              <a:ahLst/>
              <a:cxnLst/>
              <a:rect l="l" t="t" r="r" b="b"/>
              <a:pathLst>
                <a:path w="2747" h="504" extrusionOk="0">
                  <a:moveTo>
                    <a:pt x="1932" y="0"/>
                  </a:moveTo>
                  <a:cubicBezTo>
                    <a:pt x="1271" y="0"/>
                    <a:pt x="597" y="160"/>
                    <a:pt x="21" y="457"/>
                  </a:cubicBezTo>
                  <a:cubicBezTo>
                    <a:pt x="1" y="467"/>
                    <a:pt x="8" y="504"/>
                    <a:pt x="33" y="504"/>
                  </a:cubicBezTo>
                  <a:cubicBezTo>
                    <a:pt x="37" y="504"/>
                    <a:pt x="40" y="503"/>
                    <a:pt x="43" y="502"/>
                  </a:cubicBezTo>
                  <a:cubicBezTo>
                    <a:pt x="440" y="344"/>
                    <a:pt x="847" y="196"/>
                    <a:pt x="1276" y="128"/>
                  </a:cubicBezTo>
                  <a:cubicBezTo>
                    <a:pt x="1514" y="83"/>
                    <a:pt x="1757" y="66"/>
                    <a:pt x="2001" y="66"/>
                  </a:cubicBezTo>
                  <a:cubicBezTo>
                    <a:pt x="2246" y="66"/>
                    <a:pt x="2492" y="83"/>
                    <a:pt x="2735" y="106"/>
                  </a:cubicBezTo>
                  <a:cubicBezTo>
                    <a:pt x="2746" y="106"/>
                    <a:pt x="2746" y="83"/>
                    <a:pt x="2735" y="83"/>
                  </a:cubicBezTo>
                  <a:cubicBezTo>
                    <a:pt x="2474" y="27"/>
                    <a:pt x="2204" y="0"/>
                    <a:pt x="1932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921787" y="4491034"/>
              <a:ext cx="28107" cy="66655"/>
            </a:xfrm>
            <a:custGeom>
              <a:avLst/>
              <a:gdLst/>
              <a:ahLst/>
              <a:cxnLst/>
              <a:rect l="l" t="t" r="r" b="b"/>
              <a:pathLst>
                <a:path w="630" h="1494" extrusionOk="0">
                  <a:moveTo>
                    <a:pt x="625" y="1"/>
                  </a:moveTo>
                  <a:cubicBezTo>
                    <a:pt x="623" y="1"/>
                    <a:pt x="622" y="2"/>
                    <a:pt x="622" y="6"/>
                  </a:cubicBezTo>
                  <a:cubicBezTo>
                    <a:pt x="630" y="6"/>
                    <a:pt x="627" y="1"/>
                    <a:pt x="625" y="1"/>
                  </a:cubicBezTo>
                  <a:close/>
                  <a:moveTo>
                    <a:pt x="622" y="6"/>
                  </a:moveTo>
                  <a:lnTo>
                    <a:pt x="622" y="6"/>
                  </a:lnTo>
                  <a:cubicBezTo>
                    <a:pt x="192" y="379"/>
                    <a:pt x="1" y="945"/>
                    <a:pt x="260" y="1476"/>
                  </a:cubicBezTo>
                  <a:cubicBezTo>
                    <a:pt x="265" y="1488"/>
                    <a:pt x="272" y="1493"/>
                    <a:pt x="279" y="1493"/>
                  </a:cubicBezTo>
                  <a:cubicBezTo>
                    <a:pt x="292" y="1493"/>
                    <a:pt x="305" y="1479"/>
                    <a:pt x="305" y="1465"/>
                  </a:cubicBezTo>
                  <a:cubicBezTo>
                    <a:pt x="182" y="910"/>
                    <a:pt x="238" y="435"/>
                    <a:pt x="622" y="6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935931" y="4508747"/>
              <a:ext cx="12849" cy="46757"/>
            </a:xfrm>
            <a:custGeom>
              <a:avLst/>
              <a:gdLst/>
              <a:ahLst/>
              <a:cxnLst/>
              <a:rect l="l" t="t" r="r" b="b"/>
              <a:pathLst>
                <a:path w="288" h="1048" extrusionOk="0">
                  <a:moveTo>
                    <a:pt x="216" y="0"/>
                  </a:moveTo>
                  <a:cubicBezTo>
                    <a:pt x="211" y="0"/>
                    <a:pt x="207" y="2"/>
                    <a:pt x="204" y="5"/>
                  </a:cubicBezTo>
                  <a:cubicBezTo>
                    <a:pt x="0" y="310"/>
                    <a:pt x="0" y="739"/>
                    <a:pt x="226" y="1033"/>
                  </a:cubicBezTo>
                  <a:cubicBezTo>
                    <a:pt x="233" y="1044"/>
                    <a:pt x="242" y="1048"/>
                    <a:pt x="250" y="1048"/>
                  </a:cubicBezTo>
                  <a:cubicBezTo>
                    <a:pt x="270" y="1048"/>
                    <a:pt x="288" y="1024"/>
                    <a:pt x="272" y="1000"/>
                  </a:cubicBezTo>
                  <a:cubicBezTo>
                    <a:pt x="124" y="683"/>
                    <a:pt x="45" y="355"/>
                    <a:pt x="237" y="27"/>
                  </a:cubicBezTo>
                  <a:cubicBezTo>
                    <a:pt x="246" y="11"/>
                    <a:pt x="230" y="0"/>
                    <a:pt x="216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1125100" y="4468994"/>
              <a:ext cx="89141" cy="101722"/>
            </a:xfrm>
            <a:custGeom>
              <a:avLst/>
              <a:gdLst/>
              <a:ahLst/>
              <a:cxnLst/>
              <a:rect l="l" t="t" r="r" b="b"/>
              <a:pathLst>
                <a:path w="1998" h="2280" extrusionOk="0">
                  <a:moveTo>
                    <a:pt x="617" y="1"/>
                  </a:moveTo>
                  <a:cubicBezTo>
                    <a:pt x="406" y="1"/>
                    <a:pt x="212" y="111"/>
                    <a:pt x="12" y="228"/>
                  </a:cubicBezTo>
                  <a:cubicBezTo>
                    <a:pt x="0" y="240"/>
                    <a:pt x="12" y="251"/>
                    <a:pt x="23" y="251"/>
                  </a:cubicBezTo>
                  <a:cubicBezTo>
                    <a:pt x="211" y="153"/>
                    <a:pt x="399" y="61"/>
                    <a:pt x="604" y="61"/>
                  </a:cubicBezTo>
                  <a:cubicBezTo>
                    <a:pt x="658" y="61"/>
                    <a:pt x="713" y="68"/>
                    <a:pt x="769" y="82"/>
                  </a:cubicBezTo>
                  <a:cubicBezTo>
                    <a:pt x="1041" y="150"/>
                    <a:pt x="1131" y="454"/>
                    <a:pt x="1154" y="692"/>
                  </a:cubicBezTo>
                  <a:cubicBezTo>
                    <a:pt x="1188" y="1065"/>
                    <a:pt x="1007" y="1427"/>
                    <a:pt x="1018" y="1811"/>
                  </a:cubicBezTo>
                  <a:cubicBezTo>
                    <a:pt x="1018" y="1970"/>
                    <a:pt x="1086" y="2196"/>
                    <a:pt x="1267" y="2253"/>
                  </a:cubicBezTo>
                  <a:cubicBezTo>
                    <a:pt x="1322" y="2271"/>
                    <a:pt x="1375" y="2279"/>
                    <a:pt x="1427" y="2279"/>
                  </a:cubicBezTo>
                  <a:cubicBezTo>
                    <a:pt x="1630" y="2279"/>
                    <a:pt x="1808" y="2155"/>
                    <a:pt x="1980" y="2038"/>
                  </a:cubicBezTo>
                  <a:cubicBezTo>
                    <a:pt x="1997" y="2020"/>
                    <a:pt x="1988" y="1997"/>
                    <a:pt x="1972" y="1997"/>
                  </a:cubicBezTo>
                  <a:cubicBezTo>
                    <a:pt x="1968" y="1997"/>
                    <a:pt x="1962" y="1999"/>
                    <a:pt x="1957" y="2004"/>
                  </a:cubicBezTo>
                  <a:cubicBezTo>
                    <a:pt x="1796" y="2105"/>
                    <a:pt x="1625" y="2224"/>
                    <a:pt x="1429" y="2224"/>
                  </a:cubicBezTo>
                  <a:cubicBezTo>
                    <a:pt x="1406" y="2224"/>
                    <a:pt x="1382" y="2222"/>
                    <a:pt x="1357" y="2218"/>
                  </a:cubicBezTo>
                  <a:cubicBezTo>
                    <a:pt x="1075" y="2173"/>
                    <a:pt x="1086" y="1823"/>
                    <a:pt x="1109" y="1620"/>
                  </a:cubicBezTo>
                  <a:cubicBezTo>
                    <a:pt x="1131" y="1258"/>
                    <a:pt x="1267" y="918"/>
                    <a:pt x="1211" y="545"/>
                  </a:cubicBezTo>
                  <a:cubicBezTo>
                    <a:pt x="1176" y="353"/>
                    <a:pt x="1052" y="115"/>
                    <a:pt x="849" y="47"/>
                  </a:cubicBezTo>
                  <a:cubicBezTo>
                    <a:pt x="769" y="15"/>
                    <a:pt x="692" y="1"/>
                    <a:pt x="6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1135272" y="4487108"/>
              <a:ext cx="64513" cy="128357"/>
            </a:xfrm>
            <a:custGeom>
              <a:avLst/>
              <a:gdLst/>
              <a:ahLst/>
              <a:cxnLst/>
              <a:rect l="l" t="t" r="r" b="b"/>
              <a:pathLst>
                <a:path w="1446" h="2877" extrusionOk="0">
                  <a:moveTo>
                    <a:pt x="15" y="0"/>
                  </a:moveTo>
                  <a:cubicBezTo>
                    <a:pt x="7" y="0"/>
                    <a:pt x="1" y="17"/>
                    <a:pt x="10" y="26"/>
                  </a:cubicBezTo>
                  <a:cubicBezTo>
                    <a:pt x="372" y="365"/>
                    <a:pt x="406" y="727"/>
                    <a:pt x="259" y="1179"/>
                  </a:cubicBezTo>
                  <a:cubicBezTo>
                    <a:pt x="157" y="1508"/>
                    <a:pt x="21" y="1802"/>
                    <a:pt x="101" y="2152"/>
                  </a:cubicBezTo>
                  <a:cubicBezTo>
                    <a:pt x="157" y="2423"/>
                    <a:pt x="350" y="2706"/>
                    <a:pt x="598" y="2830"/>
                  </a:cubicBezTo>
                  <a:cubicBezTo>
                    <a:pt x="666" y="2863"/>
                    <a:pt x="739" y="2876"/>
                    <a:pt x="815" y="2876"/>
                  </a:cubicBezTo>
                  <a:cubicBezTo>
                    <a:pt x="1028" y="2876"/>
                    <a:pt x="1259" y="2770"/>
                    <a:pt x="1435" y="2695"/>
                  </a:cubicBezTo>
                  <a:cubicBezTo>
                    <a:pt x="1446" y="2684"/>
                    <a:pt x="1435" y="2672"/>
                    <a:pt x="1423" y="2672"/>
                  </a:cubicBezTo>
                  <a:cubicBezTo>
                    <a:pt x="1230" y="2743"/>
                    <a:pt x="1045" y="2799"/>
                    <a:pt x="874" y="2799"/>
                  </a:cubicBezTo>
                  <a:cubicBezTo>
                    <a:pt x="666" y="2799"/>
                    <a:pt x="477" y="2716"/>
                    <a:pt x="315" y="2480"/>
                  </a:cubicBezTo>
                  <a:cubicBezTo>
                    <a:pt x="66" y="2118"/>
                    <a:pt x="134" y="1734"/>
                    <a:pt x="259" y="1360"/>
                  </a:cubicBezTo>
                  <a:cubicBezTo>
                    <a:pt x="350" y="1123"/>
                    <a:pt x="463" y="840"/>
                    <a:pt x="406" y="580"/>
                  </a:cubicBezTo>
                  <a:cubicBezTo>
                    <a:pt x="350" y="342"/>
                    <a:pt x="214" y="161"/>
                    <a:pt x="21" y="3"/>
                  </a:cubicBezTo>
                  <a:cubicBezTo>
                    <a:pt x="19" y="1"/>
                    <a:pt x="17" y="0"/>
                    <a:pt x="1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1135183" y="4481710"/>
              <a:ext cx="70536" cy="120327"/>
            </a:xfrm>
            <a:custGeom>
              <a:avLst/>
              <a:gdLst/>
              <a:ahLst/>
              <a:cxnLst/>
              <a:rect l="l" t="t" r="r" b="b"/>
              <a:pathLst>
                <a:path w="1581" h="2697" extrusionOk="0">
                  <a:moveTo>
                    <a:pt x="131" y="0"/>
                  </a:moveTo>
                  <a:cubicBezTo>
                    <a:pt x="94" y="0"/>
                    <a:pt x="55" y="4"/>
                    <a:pt x="12" y="11"/>
                  </a:cubicBezTo>
                  <a:cubicBezTo>
                    <a:pt x="1" y="11"/>
                    <a:pt x="12" y="34"/>
                    <a:pt x="23" y="34"/>
                  </a:cubicBezTo>
                  <a:cubicBezTo>
                    <a:pt x="59" y="28"/>
                    <a:pt x="92" y="26"/>
                    <a:pt x="124" y="26"/>
                  </a:cubicBezTo>
                  <a:cubicBezTo>
                    <a:pt x="825" y="26"/>
                    <a:pt x="564" y="1296"/>
                    <a:pt x="521" y="1707"/>
                  </a:cubicBezTo>
                  <a:cubicBezTo>
                    <a:pt x="487" y="2024"/>
                    <a:pt x="510" y="2318"/>
                    <a:pt x="736" y="2556"/>
                  </a:cubicBezTo>
                  <a:cubicBezTo>
                    <a:pt x="833" y="2658"/>
                    <a:pt x="947" y="2697"/>
                    <a:pt x="1065" y="2697"/>
                  </a:cubicBezTo>
                  <a:cubicBezTo>
                    <a:pt x="1235" y="2697"/>
                    <a:pt x="1414" y="2615"/>
                    <a:pt x="1561" y="2522"/>
                  </a:cubicBezTo>
                  <a:cubicBezTo>
                    <a:pt x="1580" y="2512"/>
                    <a:pt x="1567" y="2486"/>
                    <a:pt x="1548" y="2486"/>
                  </a:cubicBezTo>
                  <a:cubicBezTo>
                    <a:pt x="1545" y="2486"/>
                    <a:pt x="1542" y="2486"/>
                    <a:pt x="1538" y="2488"/>
                  </a:cubicBezTo>
                  <a:cubicBezTo>
                    <a:pt x="1396" y="2549"/>
                    <a:pt x="1249" y="2594"/>
                    <a:pt x="1110" y="2594"/>
                  </a:cubicBezTo>
                  <a:cubicBezTo>
                    <a:pt x="942" y="2594"/>
                    <a:pt x="786" y="2527"/>
                    <a:pt x="668" y="2341"/>
                  </a:cubicBezTo>
                  <a:cubicBezTo>
                    <a:pt x="555" y="2160"/>
                    <a:pt x="566" y="1923"/>
                    <a:pt x="589" y="1707"/>
                  </a:cubicBezTo>
                  <a:cubicBezTo>
                    <a:pt x="623" y="1357"/>
                    <a:pt x="679" y="1029"/>
                    <a:pt x="646" y="679"/>
                  </a:cubicBezTo>
                  <a:cubicBezTo>
                    <a:pt x="614" y="330"/>
                    <a:pt x="491" y="0"/>
                    <a:pt x="13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913712" y="4504508"/>
              <a:ext cx="167529" cy="149817"/>
            </a:xfrm>
            <a:custGeom>
              <a:avLst/>
              <a:gdLst/>
              <a:ahLst/>
              <a:cxnLst/>
              <a:rect l="l" t="t" r="r" b="b"/>
              <a:pathLst>
                <a:path w="3755" h="3358" extrusionOk="0">
                  <a:moveTo>
                    <a:pt x="1961" y="0"/>
                  </a:moveTo>
                  <a:cubicBezTo>
                    <a:pt x="1597" y="0"/>
                    <a:pt x="1203" y="50"/>
                    <a:pt x="837" y="201"/>
                  </a:cubicBezTo>
                  <a:cubicBezTo>
                    <a:pt x="498" y="462"/>
                    <a:pt x="1" y="2588"/>
                    <a:pt x="1245" y="3187"/>
                  </a:cubicBezTo>
                  <a:cubicBezTo>
                    <a:pt x="1492" y="3306"/>
                    <a:pt x="1737" y="3358"/>
                    <a:pt x="1971" y="3358"/>
                  </a:cubicBezTo>
                  <a:cubicBezTo>
                    <a:pt x="2913" y="3358"/>
                    <a:pt x="3683" y="2518"/>
                    <a:pt x="3755" y="1875"/>
                  </a:cubicBezTo>
                  <a:cubicBezTo>
                    <a:pt x="3755" y="1875"/>
                    <a:pt x="3303" y="959"/>
                    <a:pt x="3291" y="201"/>
                  </a:cubicBezTo>
                  <a:cubicBezTo>
                    <a:pt x="3291" y="201"/>
                    <a:pt x="2688" y="0"/>
                    <a:pt x="1961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946504" y="4504508"/>
              <a:ext cx="132194" cy="77630"/>
            </a:xfrm>
            <a:custGeom>
              <a:avLst/>
              <a:gdLst/>
              <a:ahLst/>
              <a:cxnLst/>
              <a:rect l="l" t="t" r="r" b="b"/>
              <a:pathLst>
                <a:path w="2963" h="1740" extrusionOk="0">
                  <a:moveTo>
                    <a:pt x="1226" y="0"/>
                  </a:moveTo>
                  <a:cubicBezTo>
                    <a:pt x="862" y="0"/>
                    <a:pt x="468" y="50"/>
                    <a:pt x="102" y="201"/>
                  </a:cubicBezTo>
                  <a:cubicBezTo>
                    <a:pt x="68" y="224"/>
                    <a:pt x="35" y="269"/>
                    <a:pt x="0" y="314"/>
                  </a:cubicBezTo>
                  <a:cubicBezTo>
                    <a:pt x="232" y="252"/>
                    <a:pt x="471" y="220"/>
                    <a:pt x="710" y="220"/>
                  </a:cubicBezTo>
                  <a:cubicBezTo>
                    <a:pt x="901" y="220"/>
                    <a:pt x="1092" y="240"/>
                    <a:pt x="1279" y="281"/>
                  </a:cubicBezTo>
                  <a:cubicBezTo>
                    <a:pt x="1618" y="360"/>
                    <a:pt x="1912" y="540"/>
                    <a:pt x="2126" y="812"/>
                  </a:cubicBezTo>
                  <a:cubicBezTo>
                    <a:pt x="2296" y="1050"/>
                    <a:pt x="2409" y="1332"/>
                    <a:pt x="2636" y="1536"/>
                  </a:cubicBezTo>
                  <a:cubicBezTo>
                    <a:pt x="2737" y="1626"/>
                    <a:pt x="2839" y="1694"/>
                    <a:pt x="2963" y="1739"/>
                  </a:cubicBezTo>
                  <a:cubicBezTo>
                    <a:pt x="2839" y="1468"/>
                    <a:pt x="2568" y="789"/>
                    <a:pt x="2556" y="201"/>
                  </a:cubicBezTo>
                  <a:cubicBezTo>
                    <a:pt x="2556" y="201"/>
                    <a:pt x="1953" y="0"/>
                    <a:pt x="1226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6"/>
            <p:cNvSpPr/>
            <p:nvPr/>
          </p:nvSpPr>
          <p:spPr>
            <a:xfrm>
              <a:off x="965644" y="4607837"/>
              <a:ext cx="28687" cy="9949"/>
            </a:xfrm>
            <a:custGeom>
              <a:avLst/>
              <a:gdLst/>
              <a:ahLst/>
              <a:cxnLst/>
              <a:rect l="l" t="t" r="r" b="b"/>
              <a:pathLst>
                <a:path w="643" h="223" extrusionOk="0">
                  <a:moveTo>
                    <a:pt x="81" y="0"/>
                  </a:moveTo>
                  <a:cubicBezTo>
                    <a:pt x="69" y="0"/>
                    <a:pt x="69" y="0"/>
                    <a:pt x="58" y="11"/>
                  </a:cubicBezTo>
                  <a:cubicBezTo>
                    <a:pt x="1" y="91"/>
                    <a:pt x="137" y="169"/>
                    <a:pt x="205" y="192"/>
                  </a:cubicBezTo>
                  <a:cubicBezTo>
                    <a:pt x="253" y="212"/>
                    <a:pt x="305" y="223"/>
                    <a:pt x="356" y="223"/>
                  </a:cubicBezTo>
                  <a:cubicBezTo>
                    <a:pt x="448" y="223"/>
                    <a:pt x="539" y="190"/>
                    <a:pt x="612" y="124"/>
                  </a:cubicBezTo>
                  <a:cubicBezTo>
                    <a:pt x="642" y="104"/>
                    <a:pt x="618" y="66"/>
                    <a:pt x="589" y="66"/>
                  </a:cubicBezTo>
                  <a:cubicBezTo>
                    <a:pt x="586" y="66"/>
                    <a:pt x="582" y="67"/>
                    <a:pt x="578" y="68"/>
                  </a:cubicBezTo>
                  <a:cubicBezTo>
                    <a:pt x="548" y="71"/>
                    <a:pt x="518" y="73"/>
                    <a:pt x="487" y="73"/>
                  </a:cubicBezTo>
                  <a:cubicBezTo>
                    <a:pt x="411" y="73"/>
                    <a:pt x="333" y="65"/>
                    <a:pt x="262" y="56"/>
                  </a:cubicBezTo>
                  <a:cubicBezTo>
                    <a:pt x="205" y="46"/>
                    <a:pt x="148" y="11"/>
                    <a:pt x="8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6"/>
            <p:cNvSpPr/>
            <p:nvPr/>
          </p:nvSpPr>
          <p:spPr>
            <a:xfrm>
              <a:off x="1033817" y="4590750"/>
              <a:ext cx="22709" cy="18828"/>
            </a:xfrm>
            <a:custGeom>
              <a:avLst/>
              <a:gdLst/>
              <a:ahLst/>
              <a:cxnLst/>
              <a:rect l="l" t="t" r="r" b="b"/>
              <a:pathLst>
                <a:path w="509" h="422" extrusionOk="0">
                  <a:moveTo>
                    <a:pt x="275" y="1"/>
                  </a:moveTo>
                  <a:cubicBezTo>
                    <a:pt x="229" y="1"/>
                    <a:pt x="181" y="12"/>
                    <a:pt x="136" y="32"/>
                  </a:cubicBezTo>
                  <a:cubicBezTo>
                    <a:pt x="56" y="67"/>
                    <a:pt x="0" y="191"/>
                    <a:pt x="33" y="281"/>
                  </a:cubicBezTo>
                  <a:cubicBezTo>
                    <a:pt x="45" y="315"/>
                    <a:pt x="56" y="338"/>
                    <a:pt x="79" y="361"/>
                  </a:cubicBezTo>
                  <a:cubicBezTo>
                    <a:pt x="113" y="394"/>
                    <a:pt x="136" y="406"/>
                    <a:pt x="169" y="417"/>
                  </a:cubicBezTo>
                  <a:cubicBezTo>
                    <a:pt x="179" y="420"/>
                    <a:pt x="191" y="422"/>
                    <a:pt x="204" y="422"/>
                  </a:cubicBezTo>
                  <a:cubicBezTo>
                    <a:pt x="236" y="422"/>
                    <a:pt x="273" y="414"/>
                    <a:pt x="305" y="406"/>
                  </a:cubicBezTo>
                  <a:cubicBezTo>
                    <a:pt x="350" y="394"/>
                    <a:pt x="385" y="383"/>
                    <a:pt x="418" y="349"/>
                  </a:cubicBezTo>
                  <a:cubicBezTo>
                    <a:pt x="508" y="281"/>
                    <a:pt x="508" y="134"/>
                    <a:pt x="430" y="55"/>
                  </a:cubicBezTo>
                  <a:cubicBezTo>
                    <a:pt x="386" y="18"/>
                    <a:pt x="332" y="1"/>
                    <a:pt x="27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6"/>
            <p:cNvSpPr/>
            <p:nvPr/>
          </p:nvSpPr>
          <p:spPr>
            <a:xfrm>
              <a:off x="932361" y="4599494"/>
              <a:ext cx="19229" cy="16775"/>
            </a:xfrm>
            <a:custGeom>
              <a:avLst/>
              <a:gdLst/>
              <a:ahLst/>
              <a:cxnLst/>
              <a:rect l="l" t="t" r="r" b="b"/>
              <a:pathLst>
                <a:path w="431" h="376" extrusionOk="0">
                  <a:moveTo>
                    <a:pt x="217" y="1"/>
                  </a:moveTo>
                  <a:cubicBezTo>
                    <a:pt x="182" y="1"/>
                    <a:pt x="147" y="10"/>
                    <a:pt x="114" y="29"/>
                  </a:cubicBezTo>
                  <a:cubicBezTo>
                    <a:pt x="12" y="74"/>
                    <a:pt x="1" y="198"/>
                    <a:pt x="46" y="278"/>
                  </a:cubicBezTo>
                  <a:cubicBezTo>
                    <a:pt x="80" y="323"/>
                    <a:pt x="114" y="356"/>
                    <a:pt x="171" y="368"/>
                  </a:cubicBezTo>
                  <a:cubicBezTo>
                    <a:pt x="184" y="373"/>
                    <a:pt x="200" y="375"/>
                    <a:pt x="217" y="375"/>
                  </a:cubicBezTo>
                  <a:cubicBezTo>
                    <a:pt x="241" y="375"/>
                    <a:pt x="268" y="370"/>
                    <a:pt x="295" y="356"/>
                  </a:cubicBezTo>
                  <a:cubicBezTo>
                    <a:pt x="317" y="346"/>
                    <a:pt x="340" y="334"/>
                    <a:pt x="362" y="311"/>
                  </a:cubicBezTo>
                  <a:cubicBezTo>
                    <a:pt x="430" y="243"/>
                    <a:pt x="430" y="119"/>
                    <a:pt x="352" y="52"/>
                  </a:cubicBezTo>
                  <a:cubicBezTo>
                    <a:pt x="312" y="18"/>
                    <a:pt x="265" y="1"/>
                    <a:pt x="217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6"/>
            <p:cNvSpPr/>
            <p:nvPr/>
          </p:nvSpPr>
          <p:spPr>
            <a:xfrm>
              <a:off x="1026723" y="4535516"/>
              <a:ext cx="18694" cy="10931"/>
            </a:xfrm>
            <a:custGeom>
              <a:avLst/>
              <a:gdLst/>
              <a:ahLst/>
              <a:cxnLst/>
              <a:rect l="l" t="t" r="r" b="b"/>
              <a:pathLst>
                <a:path w="419" h="245" extrusionOk="0">
                  <a:moveTo>
                    <a:pt x="90" y="1"/>
                  </a:moveTo>
                  <a:cubicBezTo>
                    <a:pt x="76" y="1"/>
                    <a:pt x="61" y="2"/>
                    <a:pt x="46" y="4"/>
                  </a:cubicBezTo>
                  <a:cubicBezTo>
                    <a:pt x="12" y="4"/>
                    <a:pt x="1" y="61"/>
                    <a:pt x="34" y="72"/>
                  </a:cubicBezTo>
                  <a:cubicBezTo>
                    <a:pt x="170" y="106"/>
                    <a:pt x="295" y="129"/>
                    <a:pt x="396" y="242"/>
                  </a:cubicBezTo>
                  <a:cubicBezTo>
                    <a:pt x="398" y="244"/>
                    <a:pt x="400" y="245"/>
                    <a:pt x="402" y="245"/>
                  </a:cubicBezTo>
                  <a:cubicBezTo>
                    <a:pt x="411" y="245"/>
                    <a:pt x="419" y="228"/>
                    <a:pt x="419" y="219"/>
                  </a:cubicBezTo>
                  <a:cubicBezTo>
                    <a:pt x="357" y="96"/>
                    <a:pt x="231" y="1"/>
                    <a:pt x="9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6"/>
            <p:cNvSpPr/>
            <p:nvPr/>
          </p:nvSpPr>
          <p:spPr>
            <a:xfrm>
              <a:off x="938429" y="4541673"/>
              <a:ext cx="13161" cy="9369"/>
            </a:xfrm>
            <a:custGeom>
              <a:avLst/>
              <a:gdLst/>
              <a:ahLst/>
              <a:cxnLst/>
              <a:rect l="l" t="t" r="r" b="b"/>
              <a:pathLst>
                <a:path w="295" h="210" extrusionOk="0">
                  <a:moveTo>
                    <a:pt x="242" y="1"/>
                  </a:moveTo>
                  <a:cubicBezTo>
                    <a:pt x="134" y="1"/>
                    <a:pt x="22" y="87"/>
                    <a:pt x="0" y="194"/>
                  </a:cubicBezTo>
                  <a:cubicBezTo>
                    <a:pt x="0" y="202"/>
                    <a:pt x="12" y="210"/>
                    <a:pt x="22" y="210"/>
                  </a:cubicBezTo>
                  <a:cubicBezTo>
                    <a:pt x="27" y="210"/>
                    <a:pt x="31" y="208"/>
                    <a:pt x="35" y="205"/>
                  </a:cubicBezTo>
                  <a:cubicBezTo>
                    <a:pt x="57" y="149"/>
                    <a:pt x="91" y="126"/>
                    <a:pt x="136" y="104"/>
                  </a:cubicBezTo>
                  <a:cubicBezTo>
                    <a:pt x="181" y="81"/>
                    <a:pt x="238" y="69"/>
                    <a:pt x="272" y="47"/>
                  </a:cubicBezTo>
                  <a:cubicBezTo>
                    <a:pt x="294" y="36"/>
                    <a:pt x="283" y="1"/>
                    <a:pt x="261" y="1"/>
                  </a:cubicBezTo>
                  <a:cubicBezTo>
                    <a:pt x="255" y="1"/>
                    <a:pt x="248" y="1"/>
                    <a:pt x="242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6"/>
            <p:cNvSpPr/>
            <p:nvPr/>
          </p:nvSpPr>
          <p:spPr>
            <a:xfrm>
              <a:off x="994421" y="4610961"/>
              <a:ext cx="29312" cy="32703"/>
            </a:xfrm>
            <a:custGeom>
              <a:avLst/>
              <a:gdLst/>
              <a:ahLst/>
              <a:cxnLst/>
              <a:rect l="l" t="t" r="r" b="b"/>
              <a:pathLst>
                <a:path w="657" h="733" extrusionOk="0">
                  <a:moveTo>
                    <a:pt x="538" y="1"/>
                  </a:moveTo>
                  <a:cubicBezTo>
                    <a:pt x="535" y="1"/>
                    <a:pt x="532" y="4"/>
                    <a:pt x="532" y="9"/>
                  </a:cubicBezTo>
                  <a:cubicBezTo>
                    <a:pt x="509" y="145"/>
                    <a:pt x="487" y="303"/>
                    <a:pt x="408" y="428"/>
                  </a:cubicBezTo>
                  <a:cubicBezTo>
                    <a:pt x="328" y="529"/>
                    <a:pt x="261" y="574"/>
                    <a:pt x="57" y="642"/>
                  </a:cubicBezTo>
                  <a:cubicBezTo>
                    <a:pt x="1" y="654"/>
                    <a:pt x="46" y="733"/>
                    <a:pt x="91" y="733"/>
                  </a:cubicBezTo>
                  <a:cubicBezTo>
                    <a:pt x="442" y="677"/>
                    <a:pt x="657" y="337"/>
                    <a:pt x="544" y="9"/>
                  </a:cubicBezTo>
                  <a:cubicBezTo>
                    <a:pt x="544" y="4"/>
                    <a:pt x="541" y="1"/>
                    <a:pt x="538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6"/>
            <p:cNvSpPr/>
            <p:nvPr/>
          </p:nvSpPr>
          <p:spPr>
            <a:xfrm>
              <a:off x="1002988" y="4570539"/>
              <a:ext cx="35246" cy="25564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70" y="1"/>
                  </a:moveTo>
                  <a:cubicBezTo>
                    <a:pt x="766" y="1"/>
                    <a:pt x="762" y="4"/>
                    <a:pt x="759" y="10"/>
                  </a:cubicBezTo>
                  <a:cubicBezTo>
                    <a:pt x="668" y="113"/>
                    <a:pt x="589" y="226"/>
                    <a:pt x="487" y="327"/>
                  </a:cubicBezTo>
                  <a:cubicBezTo>
                    <a:pt x="442" y="372"/>
                    <a:pt x="374" y="417"/>
                    <a:pt x="317" y="452"/>
                  </a:cubicBezTo>
                  <a:cubicBezTo>
                    <a:pt x="282" y="474"/>
                    <a:pt x="250" y="483"/>
                    <a:pt x="221" y="483"/>
                  </a:cubicBezTo>
                  <a:cubicBezTo>
                    <a:pt x="129" y="483"/>
                    <a:pt x="64" y="390"/>
                    <a:pt x="13" y="304"/>
                  </a:cubicBezTo>
                  <a:cubicBezTo>
                    <a:pt x="13" y="301"/>
                    <a:pt x="12" y="300"/>
                    <a:pt x="10" y="300"/>
                  </a:cubicBezTo>
                  <a:cubicBezTo>
                    <a:pt x="7" y="300"/>
                    <a:pt x="1" y="308"/>
                    <a:pt x="1" y="316"/>
                  </a:cubicBezTo>
                  <a:cubicBezTo>
                    <a:pt x="37" y="470"/>
                    <a:pt x="110" y="573"/>
                    <a:pt x="248" y="573"/>
                  </a:cubicBezTo>
                  <a:cubicBezTo>
                    <a:pt x="282" y="573"/>
                    <a:pt x="320" y="567"/>
                    <a:pt x="363" y="553"/>
                  </a:cubicBezTo>
                  <a:cubicBezTo>
                    <a:pt x="589" y="485"/>
                    <a:pt x="691" y="226"/>
                    <a:pt x="781" y="33"/>
                  </a:cubicBezTo>
                  <a:cubicBezTo>
                    <a:pt x="789" y="17"/>
                    <a:pt x="780" y="1"/>
                    <a:pt x="77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6"/>
            <p:cNvSpPr/>
            <p:nvPr/>
          </p:nvSpPr>
          <p:spPr>
            <a:xfrm>
              <a:off x="939946" y="4579507"/>
              <a:ext cx="27081" cy="18961"/>
            </a:xfrm>
            <a:custGeom>
              <a:avLst/>
              <a:gdLst/>
              <a:ahLst/>
              <a:cxnLst/>
              <a:rect l="l" t="t" r="r" b="b"/>
              <a:pathLst>
                <a:path w="607" h="425" extrusionOk="0">
                  <a:moveTo>
                    <a:pt x="585" y="1"/>
                  </a:moveTo>
                  <a:cubicBezTo>
                    <a:pt x="578" y="1"/>
                    <a:pt x="570" y="4"/>
                    <a:pt x="566" y="13"/>
                  </a:cubicBezTo>
                  <a:cubicBezTo>
                    <a:pt x="487" y="115"/>
                    <a:pt x="430" y="206"/>
                    <a:pt x="317" y="262"/>
                  </a:cubicBezTo>
                  <a:cubicBezTo>
                    <a:pt x="277" y="294"/>
                    <a:pt x="236" y="321"/>
                    <a:pt x="187" y="321"/>
                  </a:cubicBezTo>
                  <a:cubicBezTo>
                    <a:pt x="168" y="321"/>
                    <a:pt x="147" y="317"/>
                    <a:pt x="125" y="307"/>
                  </a:cubicBezTo>
                  <a:cubicBezTo>
                    <a:pt x="79" y="273"/>
                    <a:pt x="46" y="206"/>
                    <a:pt x="23" y="160"/>
                  </a:cubicBezTo>
                  <a:cubicBezTo>
                    <a:pt x="23" y="157"/>
                    <a:pt x="21" y="155"/>
                    <a:pt x="19" y="155"/>
                  </a:cubicBezTo>
                  <a:cubicBezTo>
                    <a:pt x="12" y="155"/>
                    <a:pt x="1" y="164"/>
                    <a:pt x="1" y="171"/>
                  </a:cubicBezTo>
                  <a:cubicBezTo>
                    <a:pt x="21" y="284"/>
                    <a:pt x="79" y="425"/>
                    <a:pt x="198" y="425"/>
                  </a:cubicBezTo>
                  <a:cubicBezTo>
                    <a:pt x="211" y="425"/>
                    <a:pt x="224" y="423"/>
                    <a:pt x="238" y="420"/>
                  </a:cubicBezTo>
                  <a:cubicBezTo>
                    <a:pt x="430" y="375"/>
                    <a:pt x="532" y="194"/>
                    <a:pt x="600" y="25"/>
                  </a:cubicBezTo>
                  <a:cubicBezTo>
                    <a:pt x="607" y="11"/>
                    <a:pt x="596" y="1"/>
                    <a:pt x="585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6"/>
            <p:cNvSpPr/>
            <p:nvPr/>
          </p:nvSpPr>
          <p:spPr>
            <a:xfrm>
              <a:off x="1062058" y="4568397"/>
              <a:ext cx="57955" cy="51753"/>
            </a:xfrm>
            <a:custGeom>
              <a:avLst/>
              <a:gdLst/>
              <a:ahLst/>
              <a:cxnLst/>
              <a:rect l="l" t="t" r="r" b="b"/>
              <a:pathLst>
                <a:path w="1299" h="1160" extrusionOk="0">
                  <a:moveTo>
                    <a:pt x="652" y="1"/>
                  </a:moveTo>
                  <a:cubicBezTo>
                    <a:pt x="369" y="1"/>
                    <a:pt x="136" y="217"/>
                    <a:pt x="136" y="217"/>
                  </a:cubicBezTo>
                  <a:lnTo>
                    <a:pt x="0" y="1099"/>
                  </a:lnTo>
                  <a:cubicBezTo>
                    <a:pt x="103" y="1141"/>
                    <a:pt x="202" y="1160"/>
                    <a:pt x="296" y="1160"/>
                  </a:cubicBezTo>
                  <a:cubicBezTo>
                    <a:pt x="907" y="1160"/>
                    <a:pt x="1299" y="372"/>
                    <a:pt x="995" y="126"/>
                  </a:cubicBezTo>
                  <a:cubicBezTo>
                    <a:pt x="881" y="34"/>
                    <a:pt x="763" y="1"/>
                    <a:pt x="652" y="1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6"/>
            <p:cNvSpPr/>
            <p:nvPr/>
          </p:nvSpPr>
          <p:spPr>
            <a:xfrm>
              <a:off x="1072632" y="4582317"/>
              <a:ext cx="28286" cy="28286"/>
            </a:xfrm>
            <a:custGeom>
              <a:avLst/>
              <a:gdLst/>
              <a:ahLst/>
              <a:cxnLst/>
              <a:rect l="l" t="t" r="r" b="b"/>
              <a:pathLst>
                <a:path w="634" h="634" extrusionOk="0">
                  <a:moveTo>
                    <a:pt x="342" y="290"/>
                  </a:moveTo>
                  <a:cubicBezTo>
                    <a:pt x="371" y="290"/>
                    <a:pt x="397" y="302"/>
                    <a:pt x="407" y="334"/>
                  </a:cubicBezTo>
                  <a:cubicBezTo>
                    <a:pt x="430" y="391"/>
                    <a:pt x="362" y="437"/>
                    <a:pt x="329" y="470"/>
                  </a:cubicBezTo>
                  <a:cubicBezTo>
                    <a:pt x="292" y="489"/>
                    <a:pt x="246" y="507"/>
                    <a:pt x="200" y="507"/>
                  </a:cubicBezTo>
                  <a:cubicBezTo>
                    <a:pt x="190" y="507"/>
                    <a:pt x="180" y="506"/>
                    <a:pt x="170" y="504"/>
                  </a:cubicBezTo>
                  <a:cubicBezTo>
                    <a:pt x="181" y="459"/>
                    <a:pt x="193" y="402"/>
                    <a:pt x="204" y="357"/>
                  </a:cubicBezTo>
                  <a:cubicBezTo>
                    <a:pt x="216" y="346"/>
                    <a:pt x="238" y="334"/>
                    <a:pt x="249" y="323"/>
                  </a:cubicBezTo>
                  <a:cubicBezTo>
                    <a:pt x="273" y="305"/>
                    <a:pt x="309" y="290"/>
                    <a:pt x="342" y="290"/>
                  </a:cubicBezTo>
                  <a:close/>
                  <a:moveTo>
                    <a:pt x="525" y="0"/>
                  </a:moveTo>
                  <a:cubicBezTo>
                    <a:pt x="402" y="0"/>
                    <a:pt x="275" y="41"/>
                    <a:pt x="193" y="143"/>
                  </a:cubicBezTo>
                  <a:cubicBezTo>
                    <a:pt x="113" y="256"/>
                    <a:pt x="0" y="482"/>
                    <a:pt x="80" y="618"/>
                  </a:cubicBezTo>
                  <a:cubicBezTo>
                    <a:pt x="90" y="628"/>
                    <a:pt x="105" y="633"/>
                    <a:pt x="119" y="633"/>
                  </a:cubicBezTo>
                  <a:cubicBezTo>
                    <a:pt x="136" y="633"/>
                    <a:pt x="153" y="625"/>
                    <a:pt x="159" y="606"/>
                  </a:cubicBezTo>
                  <a:lnTo>
                    <a:pt x="159" y="583"/>
                  </a:lnTo>
                  <a:cubicBezTo>
                    <a:pt x="170" y="585"/>
                    <a:pt x="182" y="586"/>
                    <a:pt x="195" y="586"/>
                  </a:cubicBezTo>
                  <a:cubicBezTo>
                    <a:pt x="337" y="586"/>
                    <a:pt x="507" y="469"/>
                    <a:pt x="475" y="323"/>
                  </a:cubicBezTo>
                  <a:cubicBezTo>
                    <a:pt x="467" y="254"/>
                    <a:pt x="399" y="225"/>
                    <a:pt x="337" y="225"/>
                  </a:cubicBezTo>
                  <a:cubicBezTo>
                    <a:pt x="318" y="225"/>
                    <a:pt x="299" y="228"/>
                    <a:pt x="283" y="233"/>
                  </a:cubicBezTo>
                  <a:cubicBezTo>
                    <a:pt x="277" y="233"/>
                    <a:pt x="270" y="233"/>
                    <a:pt x="266" y="235"/>
                  </a:cubicBezTo>
                  <a:lnTo>
                    <a:pt x="266" y="235"/>
                  </a:lnTo>
                  <a:cubicBezTo>
                    <a:pt x="345" y="105"/>
                    <a:pt x="468" y="40"/>
                    <a:pt x="611" y="29"/>
                  </a:cubicBezTo>
                  <a:cubicBezTo>
                    <a:pt x="634" y="29"/>
                    <a:pt x="634" y="7"/>
                    <a:pt x="611" y="7"/>
                  </a:cubicBezTo>
                  <a:cubicBezTo>
                    <a:pt x="583" y="3"/>
                    <a:pt x="554" y="0"/>
                    <a:pt x="525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6"/>
            <p:cNvSpPr/>
            <p:nvPr/>
          </p:nvSpPr>
          <p:spPr>
            <a:xfrm>
              <a:off x="1032657" y="4646965"/>
              <a:ext cx="112162" cy="171946"/>
            </a:xfrm>
            <a:custGeom>
              <a:avLst/>
              <a:gdLst/>
              <a:ahLst/>
              <a:cxnLst/>
              <a:rect l="l" t="t" r="r" b="b"/>
              <a:pathLst>
                <a:path w="2514" h="3854" extrusionOk="0">
                  <a:moveTo>
                    <a:pt x="808" y="0"/>
                  </a:moveTo>
                  <a:cubicBezTo>
                    <a:pt x="0" y="0"/>
                    <a:pt x="91" y="597"/>
                    <a:pt x="467" y="887"/>
                  </a:cubicBezTo>
                  <a:cubicBezTo>
                    <a:pt x="874" y="1192"/>
                    <a:pt x="1428" y="1317"/>
                    <a:pt x="1552" y="1521"/>
                  </a:cubicBezTo>
                  <a:cubicBezTo>
                    <a:pt x="1677" y="1724"/>
                    <a:pt x="1247" y="2956"/>
                    <a:pt x="1247" y="2956"/>
                  </a:cubicBezTo>
                  <a:cubicBezTo>
                    <a:pt x="1247" y="2956"/>
                    <a:pt x="637" y="3149"/>
                    <a:pt x="931" y="3420"/>
                  </a:cubicBezTo>
                  <a:cubicBezTo>
                    <a:pt x="931" y="3420"/>
                    <a:pt x="750" y="3635"/>
                    <a:pt x="874" y="3748"/>
                  </a:cubicBezTo>
                  <a:cubicBezTo>
                    <a:pt x="950" y="3824"/>
                    <a:pt x="1051" y="3853"/>
                    <a:pt x="1155" y="3853"/>
                  </a:cubicBezTo>
                  <a:cubicBezTo>
                    <a:pt x="1392" y="3853"/>
                    <a:pt x="1646" y="3700"/>
                    <a:pt x="1654" y="3590"/>
                  </a:cubicBezTo>
                  <a:cubicBezTo>
                    <a:pt x="1665" y="3431"/>
                    <a:pt x="1597" y="3137"/>
                    <a:pt x="1597" y="3137"/>
                  </a:cubicBezTo>
                  <a:cubicBezTo>
                    <a:pt x="1597" y="3137"/>
                    <a:pt x="2423" y="2255"/>
                    <a:pt x="2479" y="1667"/>
                  </a:cubicBezTo>
                  <a:cubicBezTo>
                    <a:pt x="2514" y="1227"/>
                    <a:pt x="1903" y="73"/>
                    <a:pt x="942" y="5"/>
                  </a:cubicBezTo>
                  <a:cubicBezTo>
                    <a:pt x="895" y="2"/>
                    <a:pt x="850" y="0"/>
                    <a:pt x="808" y="0"/>
                  </a:cubicBezTo>
                  <a:close/>
                </a:path>
              </a:pathLst>
            </a:custGeom>
            <a:solidFill>
              <a:srgbClr val="E8A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6"/>
            <p:cNvSpPr/>
            <p:nvPr/>
          </p:nvSpPr>
          <p:spPr>
            <a:xfrm>
              <a:off x="1074640" y="4806064"/>
              <a:ext cx="9637" cy="11689"/>
            </a:xfrm>
            <a:custGeom>
              <a:avLst/>
              <a:gdLst/>
              <a:ahLst/>
              <a:cxnLst/>
              <a:rect l="l" t="t" r="r" b="b"/>
              <a:pathLst>
                <a:path w="216" h="262" extrusionOk="0">
                  <a:moveTo>
                    <a:pt x="204" y="1"/>
                  </a:moveTo>
                  <a:cubicBezTo>
                    <a:pt x="204" y="1"/>
                    <a:pt x="193" y="1"/>
                    <a:pt x="193" y="13"/>
                  </a:cubicBezTo>
                  <a:cubicBezTo>
                    <a:pt x="193" y="13"/>
                    <a:pt x="181" y="182"/>
                    <a:pt x="12" y="227"/>
                  </a:cubicBezTo>
                  <a:cubicBezTo>
                    <a:pt x="12" y="239"/>
                    <a:pt x="1" y="239"/>
                    <a:pt x="1" y="250"/>
                  </a:cubicBezTo>
                  <a:cubicBezTo>
                    <a:pt x="12" y="261"/>
                    <a:pt x="12" y="261"/>
                    <a:pt x="23" y="261"/>
                  </a:cubicBezTo>
                  <a:cubicBezTo>
                    <a:pt x="204" y="204"/>
                    <a:pt x="216" y="13"/>
                    <a:pt x="216" y="13"/>
                  </a:cubicBezTo>
                  <a:cubicBezTo>
                    <a:pt x="216" y="13"/>
                    <a:pt x="216" y="1"/>
                    <a:pt x="204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6"/>
            <p:cNvSpPr/>
            <p:nvPr/>
          </p:nvSpPr>
          <p:spPr>
            <a:xfrm>
              <a:off x="1089765" y="4807090"/>
              <a:ext cx="7629" cy="11689"/>
            </a:xfrm>
            <a:custGeom>
              <a:avLst/>
              <a:gdLst/>
              <a:ahLst/>
              <a:cxnLst/>
              <a:rect l="l" t="t" r="r" b="b"/>
              <a:pathLst>
                <a:path w="171" h="262" extrusionOk="0">
                  <a:moveTo>
                    <a:pt x="126" y="1"/>
                  </a:moveTo>
                  <a:lnTo>
                    <a:pt x="114" y="12"/>
                  </a:lnTo>
                  <a:cubicBezTo>
                    <a:pt x="114" y="12"/>
                    <a:pt x="136" y="114"/>
                    <a:pt x="1" y="238"/>
                  </a:cubicBezTo>
                  <a:lnTo>
                    <a:pt x="1" y="249"/>
                  </a:lnTo>
                  <a:cubicBezTo>
                    <a:pt x="13" y="261"/>
                    <a:pt x="13" y="261"/>
                    <a:pt x="23" y="261"/>
                  </a:cubicBezTo>
                  <a:cubicBezTo>
                    <a:pt x="171" y="125"/>
                    <a:pt x="148" y="12"/>
                    <a:pt x="148" y="12"/>
                  </a:cubicBezTo>
                  <a:cubicBezTo>
                    <a:pt x="136" y="1"/>
                    <a:pt x="136" y="1"/>
                    <a:pt x="126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9" name="Google Shape;499;p36"/>
          <p:cNvGrpSpPr/>
          <p:nvPr/>
        </p:nvGrpSpPr>
        <p:grpSpPr>
          <a:xfrm>
            <a:off x="7031615" y="1995040"/>
            <a:ext cx="1328994" cy="1822460"/>
            <a:chOff x="436238" y="4128757"/>
            <a:chExt cx="380659" cy="522000"/>
          </a:xfrm>
        </p:grpSpPr>
        <p:sp>
          <p:nvSpPr>
            <p:cNvPr id="500" name="Google Shape;500;p36"/>
            <p:cNvSpPr/>
            <p:nvPr/>
          </p:nvSpPr>
          <p:spPr>
            <a:xfrm>
              <a:off x="461133" y="4332828"/>
              <a:ext cx="135808" cy="103462"/>
            </a:xfrm>
            <a:custGeom>
              <a:avLst/>
              <a:gdLst/>
              <a:ahLst/>
              <a:cxnLst/>
              <a:rect l="l" t="t" r="r" b="b"/>
              <a:pathLst>
                <a:path w="3044" h="2319" extrusionOk="0">
                  <a:moveTo>
                    <a:pt x="2591" y="1"/>
                  </a:moveTo>
                  <a:cubicBezTo>
                    <a:pt x="2369" y="67"/>
                    <a:pt x="1898" y="1382"/>
                    <a:pt x="1708" y="1382"/>
                  </a:cubicBezTo>
                  <a:cubicBezTo>
                    <a:pt x="1705" y="1382"/>
                    <a:pt x="1701" y="1382"/>
                    <a:pt x="1697" y="1380"/>
                  </a:cubicBezTo>
                  <a:cubicBezTo>
                    <a:pt x="1528" y="1324"/>
                    <a:pt x="1019" y="985"/>
                    <a:pt x="1019" y="985"/>
                  </a:cubicBezTo>
                  <a:cubicBezTo>
                    <a:pt x="1019" y="985"/>
                    <a:pt x="1313" y="352"/>
                    <a:pt x="895" y="329"/>
                  </a:cubicBezTo>
                  <a:cubicBezTo>
                    <a:pt x="895" y="329"/>
                    <a:pt x="725" y="135"/>
                    <a:pt x="608" y="135"/>
                  </a:cubicBezTo>
                  <a:cubicBezTo>
                    <a:pt x="551" y="135"/>
                    <a:pt x="506" y="181"/>
                    <a:pt x="498" y="317"/>
                  </a:cubicBezTo>
                  <a:cubicBezTo>
                    <a:pt x="498" y="317"/>
                    <a:pt x="1" y="815"/>
                    <a:pt x="736" y="1076"/>
                  </a:cubicBezTo>
                  <a:cubicBezTo>
                    <a:pt x="736" y="1076"/>
                    <a:pt x="1234" y="2195"/>
                    <a:pt x="1731" y="2308"/>
                  </a:cubicBezTo>
                  <a:cubicBezTo>
                    <a:pt x="1760" y="2315"/>
                    <a:pt x="1789" y="2318"/>
                    <a:pt x="1818" y="2318"/>
                  </a:cubicBezTo>
                  <a:cubicBezTo>
                    <a:pt x="2288" y="2318"/>
                    <a:pt x="2840" y="1426"/>
                    <a:pt x="2840" y="1426"/>
                  </a:cubicBezTo>
                  <a:cubicBezTo>
                    <a:pt x="2840" y="1426"/>
                    <a:pt x="3043" y="1"/>
                    <a:pt x="2591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549472" y="4332828"/>
              <a:ext cx="47470" cy="101990"/>
            </a:xfrm>
            <a:custGeom>
              <a:avLst/>
              <a:gdLst/>
              <a:ahLst/>
              <a:cxnLst/>
              <a:rect l="l" t="t" r="r" b="b"/>
              <a:pathLst>
                <a:path w="1064" h="2286" extrusionOk="0">
                  <a:moveTo>
                    <a:pt x="611" y="1"/>
                  </a:moveTo>
                  <a:cubicBezTo>
                    <a:pt x="576" y="13"/>
                    <a:pt x="543" y="46"/>
                    <a:pt x="498" y="103"/>
                  </a:cubicBezTo>
                  <a:cubicBezTo>
                    <a:pt x="475" y="465"/>
                    <a:pt x="418" y="827"/>
                    <a:pt x="339" y="1177"/>
                  </a:cubicBezTo>
                  <a:cubicBezTo>
                    <a:pt x="237" y="1573"/>
                    <a:pt x="147" y="1946"/>
                    <a:pt x="0" y="2285"/>
                  </a:cubicBezTo>
                  <a:cubicBezTo>
                    <a:pt x="430" y="2127"/>
                    <a:pt x="860" y="1426"/>
                    <a:pt x="860" y="1426"/>
                  </a:cubicBezTo>
                  <a:cubicBezTo>
                    <a:pt x="860" y="1426"/>
                    <a:pt x="1063" y="1"/>
                    <a:pt x="61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477284" y="4346436"/>
              <a:ext cx="26278" cy="24315"/>
            </a:xfrm>
            <a:custGeom>
              <a:avLst/>
              <a:gdLst/>
              <a:ahLst/>
              <a:cxnLst/>
              <a:rect l="l" t="t" r="r" b="b"/>
              <a:pathLst>
                <a:path w="589" h="545" extrusionOk="0">
                  <a:moveTo>
                    <a:pt x="476" y="273"/>
                  </a:moveTo>
                  <a:cubicBezTo>
                    <a:pt x="487" y="306"/>
                    <a:pt x="487" y="341"/>
                    <a:pt x="476" y="363"/>
                  </a:cubicBezTo>
                  <a:cubicBezTo>
                    <a:pt x="465" y="397"/>
                    <a:pt x="430" y="409"/>
                    <a:pt x="408" y="409"/>
                  </a:cubicBezTo>
                  <a:lnTo>
                    <a:pt x="408" y="386"/>
                  </a:lnTo>
                  <a:cubicBezTo>
                    <a:pt x="385" y="352"/>
                    <a:pt x="352" y="318"/>
                    <a:pt x="317" y="284"/>
                  </a:cubicBezTo>
                  <a:lnTo>
                    <a:pt x="363" y="284"/>
                  </a:lnTo>
                  <a:cubicBezTo>
                    <a:pt x="397" y="284"/>
                    <a:pt x="430" y="284"/>
                    <a:pt x="476" y="273"/>
                  </a:cubicBezTo>
                  <a:close/>
                  <a:moveTo>
                    <a:pt x="155" y="1"/>
                  </a:moveTo>
                  <a:cubicBezTo>
                    <a:pt x="143" y="1"/>
                    <a:pt x="136" y="2"/>
                    <a:pt x="136" y="2"/>
                  </a:cubicBezTo>
                  <a:cubicBezTo>
                    <a:pt x="125" y="2"/>
                    <a:pt x="125" y="12"/>
                    <a:pt x="125" y="12"/>
                  </a:cubicBezTo>
                  <a:cubicBezTo>
                    <a:pt x="125" y="24"/>
                    <a:pt x="136" y="24"/>
                    <a:pt x="136" y="24"/>
                  </a:cubicBezTo>
                  <a:cubicBezTo>
                    <a:pt x="136" y="24"/>
                    <a:pt x="144" y="23"/>
                    <a:pt x="157" y="23"/>
                  </a:cubicBezTo>
                  <a:cubicBezTo>
                    <a:pt x="187" y="23"/>
                    <a:pt x="247" y="29"/>
                    <a:pt x="295" y="69"/>
                  </a:cubicBezTo>
                  <a:cubicBezTo>
                    <a:pt x="261" y="80"/>
                    <a:pt x="227" y="103"/>
                    <a:pt x="204" y="137"/>
                  </a:cubicBezTo>
                  <a:cubicBezTo>
                    <a:pt x="193" y="148"/>
                    <a:pt x="182" y="171"/>
                    <a:pt x="193" y="193"/>
                  </a:cubicBezTo>
                  <a:cubicBezTo>
                    <a:pt x="193" y="205"/>
                    <a:pt x="204" y="216"/>
                    <a:pt x="204" y="228"/>
                  </a:cubicBezTo>
                  <a:cubicBezTo>
                    <a:pt x="136" y="193"/>
                    <a:pt x="58" y="183"/>
                    <a:pt x="12" y="183"/>
                  </a:cubicBezTo>
                  <a:cubicBezTo>
                    <a:pt x="1" y="183"/>
                    <a:pt x="1" y="193"/>
                    <a:pt x="1" y="193"/>
                  </a:cubicBezTo>
                  <a:cubicBezTo>
                    <a:pt x="1" y="205"/>
                    <a:pt x="12" y="205"/>
                    <a:pt x="12" y="205"/>
                  </a:cubicBezTo>
                  <a:cubicBezTo>
                    <a:pt x="91" y="205"/>
                    <a:pt x="317" y="261"/>
                    <a:pt x="385" y="397"/>
                  </a:cubicBezTo>
                  <a:cubicBezTo>
                    <a:pt x="397" y="431"/>
                    <a:pt x="408" y="465"/>
                    <a:pt x="385" y="487"/>
                  </a:cubicBezTo>
                  <a:cubicBezTo>
                    <a:pt x="367" y="512"/>
                    <a:pt x="333" y="523"/>
                    <a:pt x="292" y="523"/>
                  </a:cubicBezTo>
                  <a:cubicBezTo>
                    <a:pt x="258" y="523"/>
                    <a:pt x="218" y="515"/>
                    <a:pt x="182" y="499"/>
                  </a:cubicBezTo>
                  <a:cubicBezTo>
                    <a:pt x="182" y="499"/>
                    <a:pt x="171" y="499"/>
                    <a:pt x="171" y="510"/>
                  </a:cubicBezTo>
                  <a:lnTo>
                    <a:pt x="171" y="522"/>
                  </a:lnTo>
                  <a:cubicBezTo>
                    <a:pt x="216" y="533"/>
                    <a:pt x="261" y="544"/>
                    <a:pt x="295" y="544"/>
                  </a:cubicBezTo>
                  <a:cubicBezTo>
                    <a:pt x="340" y="544"/>
                    <a:pt x="374" y="533"/>
                    <a:pt x="397" y="510"/>
                  </a:cubicBezTo>
                  <a:cubicBezTo>
                    <a:pt x="408" y="499"/>
                    <a:pt x="419" y="477"/>
                    <a:pt x="419" y="431"/>
                  </a:cubicBezTo>
                  <a:cubicBezTo>
                    <a:pt x="430" y="431"/>
                    <a:pt x="476" y="420"/>
                    <a:pt x="498" y="374"/>
                  </a:cubicBezTo>
                  <a:cubicBezTo>
                    <a:pt x="510" y="341"/>
                    <a:pt x="510" y="306"/>
                    <a:pt x="498" y="273"/>
                  </a:cubicBezTo>
                  <a:cubicBezTo>
                    <a:pt x="521" y="261"/>
                    <a:pt x="555" y="250"/>
                    <a:pt x="589" y="250"/>
                  </a:cubicBezTo>
                  <a:lnTo>
                    <a:pt x="589" y="228"/>
                  </a:lnTo>
                  <a:cubicBezTo>
                    <a:pt x="589" y="228"/>
                    <a:pt x="584" y="223"/>
                    <a:pt x="581" y="223"/>
                  </a:cubicBezTo>
                  <a:cubicBezTo>
                    <a:pt x="579" y="223"/>
                    <a:pt x="578" y="224"/>
                    <a:pt x="578" y="228"/>
                  </a:cubicBezTo>
                  <a:cubicBezTo>
                    <a:pt x="496" y="255"/>
                    <a:pt x="422" y="270"/>
                    <a:pt x="361" y="270"/>
                  </a:cubicBezTo>
                  <a:cubicBezTo>
                    <a:pt x="322" y="270"/>
                    <a:pt x="288" y="264"/>
                    <a:pt x="261" y="250"/>
                  </a:cubicBezTo>
                  <a:cubicBezTo>
                    <a:pt x="239" y="239"/>
                    <a:pt x="227" y="216"/>
                    <a:pt x="216" y="193"/>
                  </a:cubicBezTo>
                  <a:cubicBezTo>
                    <a:pt x="216" y="171"/>
                    <a:pt x="216" y="160"/>
                    <a:pt x="227" y="148"/>
                  </a:cubicBezTo>
                  <a:cubicBezTo>
                    <a:pt x="272" y="80"/>
                    <a:pt x="442" y="35"/>
                    <a:pt x="533" y="35"/>
                  </a:cubicBezTo>
                  <a:cubicBezTo>
                    <a:pt x="543" y="35"/>
                    <a:pt x="543" y="35"/>
                    <a:pt x="543" y="24"/>
                  </a:cubicBezTo>
                  <a:cubicBezTo>
                    <a:pt x="543" y="24"/>
                    <a:pt x="543" y="12"/>
                    <a:pt x="533" y="12"/>
                  </a:cubicBezTo>
                  <a:cubicBezTo>
                    <a:pt x="476" y="12"/>
                    <a:pt x="397" y="24"/>
                    <a:pt x="329" y="58"/>
                  </a:cubicBezTo>
                  <a:cubicBezTo>
                    <a:pt x="262" y="7"/>
                    <a:pt x="188" y="1"/>
                    <a:pt x="155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6"/>
            <p:cNvSpPr/>
            <p:nvPr/>
          </p:nvSpPr>
          <p:spPr>
            <a:xfrm>
              <a:off x="447035" y="4466094"/>
              <a:ext cx="179665" cy="179040"/>
            </a:xfrm>
            <a:custGeom>
              <a:avLst/>
              <a:gdLst/>
              <a:ahLst/>
              <a:cxnLst/>
              <a:rect l="l" t="t" r="r" b="b"/>
              <a:pathLst>
                <a:path w="4027" h="4013" extrusionOk="0">
                  <a:moveTo>
                    <a:pt x="3214" y="0"/>
                  </a:moveTo>
                  <a:cubicBezTo>
                    <a:pt x="3190" y="0"/>
                    <a:pt x="3166" y="7"/>
                    <a:pt x="3144" y="22"/>
                  </a:cubicBezTo>
                  <a:cubicBezTo>
                    <a:pt x="1482" y="1097"/>
                    <a:pt x="543" y="3562"/>
                    <a:pt x="543" y="3562"/>
                  </a:cubicBezTo>
                  <a:cubicBezTo>
                    <a:pt x="543" y="3562"/>
                    <a:pt x="0" y="3573"/>
                    <a:pt x="23" y="3663"/>
                  </a:cubicBezTo>
                  <a:cubicBezTo>
                    <a:pt x="41" y="3727"/>
                    <a:pt x="561" y="4012"/>
                    <a:pt x="796" y="4012"/>
                  </a:cubicBezTo>
                  <a:cubicBezTo>
                    <a:pt x="852" y="4012"/>
                    <a:pt x="892" y="3996"/>
                    <a:pt x="905" y="3957"/>
                  </a:cubicBezTo>
                  <a:cubicBezTo>
                    <a:pt x="905" y="3957"/>
                    <a:pt x="2839" y="2001"/>
                    <a:pt x="3721" y="1469"/>
                  </a:cubicBezTo>
                  <a:cubicBezTo>
                    <a:pt x="4026" y="1280"/>
                    <a:pt x="3547" y="0"/>
                    <a:pt x="3214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6"/>
            <p:cNvSpPr/>
            <p:nvPr/>
          </p:nvSpPr>
          <p:spPr>
            <a:xfrm>
              <a:off x="549472" y="4466094"/>
              <a:ext cx="76247" cy="95342"/>
            </a:xfrm>
            <a:custGeom>
              <a:avLst/>
              <a:gdLst/>
              <a:ahLst/>
              <a:cxnLst/>
              <a:rect l="l" t="t" r="r" b="b"/>
              <a:pathLst>
                <a:path w="1709" h="2137" extrusionOk="0">
                  <a:moveTo>
                    <a:pt x="919" y="0"/>
                  </a:moveTo>
                  <a:cubicBezTo>
                    <a:pt x="894" y="0"/>
                    <a:pt x="871" y="7"/>
                    <a:pt x="848" y="22"/>
                  </a:cubicBezTo>
                  <a:cubicBezTo>
                    <a:pt x="543" y="215"/>
                    <a:pt x="260" y="463"/>
                    <a:pt x="0" y="735"/>
                  </a:cubicBezTo>
                  <a:cubicBezTo>
                    <a:pt x="181" y="1006"/>
                    <a:pt x="305" y="1345"/>
                    <a:pt x="418" y="1639"/>
                  </a:cubicBezTo>
                  <a:cubicBezTo>
                    <a:pt x="486" y="1809"/>
                    <a:pt x="509" y="1956"/>
                    <a:pt x="554" y="2137"/>
                  </a:cubicBezTo>
                  <a:cubicBezTo>
                    <a:pt x="893" y="1831"/>
                    <a:pt x="1232" y="1605"/>
                    <a:pt x="1425" y="1469"/>
                  </a:cubicBezTo>
                  <a:cubicBezTo>
                    <a:pt x="1709" y="1259"/>
                    <a:pt x="1249" y="0"/>
                    <a:pt x="919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438468" y="4618367"/>
              <a:ext cx="52512" cy="30160"/>
            </a:xfrm>
            <a:custGeom>
              <a:avLst/>
              <a:gdLst/>
              <a:ahLst/>
              <a:cxnLst/>
              <a:rect l="l" t="t" r="r" b="b"/>
              <a:pathLst>
                <a:path w="1177" h="676" extrusionOk="0">
                  <a:moveTo>
                    <a:pt x="801" y="0"/>
                  </a:moveTo>
                  <a:cubicBezTo>
                    <a:pt x="794" y="0"/>
                    <a:pt x="788" y="0"/>
                    <a:pt x="780" y="1"/>
                  </a:cubicBezTo>
                  <a:cubicBezTo>
                    <a:pt x="712" y="1"/>
                    <a:pt x="611" y="182"/>
                    <a:pt x="611" y="182"/>
                  </a:cubicBezTo>
                  <a:cubicBezTo>
                    <a:pt x="611" y="182"/>
                    <a:pt x="340" y="142"/>
                    <a:pt x="159" y="142"/>
                  </a:cubicBezTo>
                  <a:cubicBezTo>
                    <a:pt x="68" y="142"/>
                    <a:pt x="0" y="152"/>
                    <a:pt x="0" y="182"/>
                  </a:cubicBezTo>
                  <a:cubicBezTo>
                    <a:pt x="21" y="287"/>
                    <a:pt x="746" y="676"/>
                    <a:pt x="1011" y="676"/>
                  </a:cubicBezTo>
                  <a:cubicBezTo>
                    <a:pt x="1031" y="676"/>
                    <a:pt x="1049" y="674"/>
                    <a:pt x="1063" y="669"/>
                  </a:cubicBezTo>
                  <a:cubicBezTo>
                    <a:pt x="1119" y="646"/>
                    <a:pt x="1176" y="465"/>
                    <a:pt x="1176" y="465"/>
                  </a:cubicBezTo>
                  <a:lnTo>
                    <a:pt x="1176" y="465"/>
                  </a:lnTo>
                  <a:cubicBezTo>
                    <a:pt x="1176" y="465"/>
                    <a:pt x="1162" y="469"/>
                    <a:pt x="1136" y="469"/>
                  </a:cubicBezTo>
                  <a:cubicBezTo>
                    <a:pt x="1066" y="469"/>
                    <a:pt x="913" y="444"/>
                    <a:pt x="747" y="262"/>
                  </a:cubicBezTo>
                  <a:cubicBezTo>
                    <a:pt x="747" y="262"/>
                    <a:pt x="956" y="0"/>
                    <a:pt x="801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6"/>
            <p:cNvSpPr/>
            <p:nvPr/>
          </p:nvSpPr>
          <p:spPr>
            <a:xfrm>
              <a:off x="436238" y="4624881"/>
              <a:ext cx="53583" cy="25877"/>
            </a:xfrm>
            <a:custGeom>
              <a:avLst/>
              <a:gdLst/>
              <a:ahLst/>
              <a:cxnLst/>
              <a:rect l="l" t="t" r="r" b="b"/>
              <a:pathLst>
                <a:path w="1201" h="580" extrusionOk="0">
                  <a:moveTo>
                    <a:pt x="66" y="0"/>
                  </a:moveTo>
                  <a:cubicBezTo>
                    <a:pt x="30" y="0"/>
                    <a:pt x="1" y="55"/>
                    <a:pt x="28" y="81"/>
                  </a:cubicBezTo>
                  <a:cubicBezTo>
                    <a:pt x="310" y="353"/>
                    <a:pt x="740" y="568"/>
                    <a:pt x="1124" y="579"/>
                  </a:cubicBezTo>
                  <a:cubicBezTo>
                    <a:pt x="1127" y="580"/>
                    <a:pt x="1130" y="580"/>
                    <a:pt x="1133" y="580"/>
                  </a:cubicBezTo>
                  <a:cubicBezTo>
                    <a:pt x="1183" y="580"/>
                    <a:pt x="1200" y="489"/>
                    <a:pt x="1136" y="489"/>
                  </a:cubicBezTo>
                  <a:cubicBezTo>
                    <a:pt x="1045" y="489"/>
                    <a:pt x="943" y="466"/>
                    <a:pt x="842" y="443"/>
                  </a:cubicBezTo>
                  <a:cubicBezTo>
                    <a:pt x="819" y="375"/>
                    <a:pt x="819" y="308"/>
                    <a:pt x="808" y="240"/>
                  </a:cubicBezTo>
                  <a:cubicBezTo>
                    <a:pt x="808" y="230"/>
                    <a:pt x="798" y="224"/>
                    <a:pt x="788" y="224"/>
                  </a:cubicBezTo>
                  <a:cubicBezTo>
                    <a:pt x="776" y="224"/>
                    <a:pt x="762" y="233"/>
                    <a:pt x="762" y="252"/>
                  </a:cubicBezTo>
                  <a:cubicBezTo>
                    <a:pt x="774" y="308"/>
                    <a:pt x="774" y="365"/>
                    <a:pt x="785" y="421"/>
                  </a:cubicBezTo>
                  <a:cubicBezTo>
                    <a:pt x="774" y="421"/>
                    <a:pt x="751" y="410"/>
                    <a:pt x="740" y="410"/>
                  </a:cubicBezTo>
                  <a:cubicBezTo>
                    <a:pt x="729" y="342"/>
                    <a:pt x="717" y="262"/>
                    <a:pt x="706" y="195"/>
                  </a:cubicBezTo>
                  <a:cubicBezTo>
                    <a:pt x="706" y="184"/>
                    <a:pt x="697" y="179"/>
                    <a:pt x="687" y="179"/>
                  </a:cubicBezTo>
                  <a:cubicBezTo>
                    <a:pt x="675" y="179"/>
                    <a:pt x="661" y="187"/>
                    <a:pt x="661" y="206"/>
                  </a:cubicBezTo>
                  <a:cubicBezTo>
                    <a:pt x="672" y="262"/>
                    <a:pt x="672" y="330"/>
                    <a:pt x="684" y="387"/>
                  </a:cubicBezTo>
                  <a:cubicBezTo>
                    <a:pt x="457" y="308"/>
                    <a:pt x="254" y="172"/>
                    <a:pt x="96" y="14"/>
                  </a:cubicBezTo>
                  <a:cubicBezTo>
                    <a:pt x="86" y="4"/>
                    <a:pt x="7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6"/>
            <p:cNvSpPr/>
            <p:nvPr/>
          </p:nvSpPr>
          <p:spPr>
            <a:xfrm>
              <a:off x="458635" y="4617876"/>
              <a:ext cx="16329" cy="11600"/>
            </a:xfrm>
            <a:custGeom>
              <a:avLst/>
              <a:gdLst/>
              <a:ahLst/>
              <a:cxnLst/>
              <a:rect l="l" t="t" r="r" b="b"/>
              <a:pathLst>
                <a:path w="366" h="260" extrusionOk="0">
                  <a:moveTo>
                    <a:pt x="98" y="44"/>
                  </a:moveTo>
                  <a:cubicBezTo>
                    <a:pt x="99" y="44"/>
                    <a:pt x="100" y="45"/>
                    <a:pt x="102" y="47"/>
                  </a:cubicBezTo>
                  <a:cubicBezTo>
                    <a:pt x="112" y="66"/>
                    <a:pt x="121" y="92"/>
                    <a:pt x="124" y="114"/>
                  </a:cubicBezTo>
                  <a:lnTo>
                    <a:pt x="124" y="114"/>
                  </a:lnTo>
                  <a:cubicBezTo>
                    <a:pt x="113" y="102"/>
                    <a:pt x="102" y="91"/>
                    <a:pt x="102" y="69"/>
                  </a:cubicBezTo>
                  <a:cubicBezTo>
                    <a:pt x="93" y="69"/>
                    <a:pt x="91" y="44"/>
                    <a:pt x="98" y="44"/>
                  </a:cubicBezTo>
                  <a:close/>
                  <a:moveTo>
                    <a:pt x="280" y="143"/>
                  </a:moveTo>
                  <a:cubicBezTo>
                    <a:pt x="289" y="143"/>
                    <a:pt x="298" y="144"/>
                    <a:pt x="306" y="148"/>
                  </a:cubicBezTo>
                  <a:cubicBezTo>
                    <a:pt x="317" y="148"/>
                    <a:pt x="283" y="148"/>
                    <a:pt x="283" y="160"/>
                  </a:cubicBezTo>
                  <a:lnTo>
                    <a:pt x="238" y="160"/>
                  </a:lnTo>
                  <a:cubicBezTo>
                    <a:pt x="227" y="160"/>
                    <a:pt x="227" y="148"/>
                    <a:pt x="227" y="148"/>
                  </a:cubicBezTo>
                  <a:cubicBezTo>
                    <a:pt x="242" y="148"/>
                    <a:pt x="262" y="143"/>
                    <a:pt x="280" y="143"/>
                  </a:cubicBezTo>
                  <a:close/>
                  <a:moveTo>
                    <a:pt x="102" y="0"/>
                  </a:moveTo>
                  <a:cubicBezTo>
                    <a:pt x="99" y="0"/>
                    <a:pt x="95" y="1"/>
                    <a:pt x="91" y="1"/>
                  </a:cubicBezTo>
                  <a:cubicBezTo>
                    <a:pt x="1" y="12"/>
                    <a:pt x="69" y="125"/>
                    <a:pt x="102" y="182"/>
                  </a:cubicBezTo>
                  <a:cubicBezTo>
                    <a:pt x="102" y="182"/>
                    <a:pt x="102" y="193"/>
                    <a:pt x="114" y="193"/>
                  </a:cubicBezTo>
                  <a:cubicBezTo>
                    <a:pt x="125" y="205"/>
                    <a:pt x="125" y="216"/>
                    <a:pt x="125" y="228"/>
                  </a:cubicBezTo>
                  <a:cubicBezTo>
                    <a:pt x="125" y="247"/>
                    <a:pt x="140" y="259"/>
                    <a:pt x="153" y="259"/>
                  </a:cubicBezTo>
                  <a:cubicBezTo>
                    <a:pt x="162" y="259"/>
                    <a:pt x="170" y="253"/>
                    <a:pt x="170" y="238"/>
                  </a:cubicBezTo>
                  <a:cubicBezTo>
                    <a:pt x="182" y="228"/>
                    <a:pt x="170" y="205"/>
                    <a:pt x="170" y="193"/>
                  </a:cubicBezTo>
                  <a:lnTo>
                    <a:pt x="170" y="193"/>
                  </a:lnTo>
                  <a:cubicBezTo>
                    <a:pt x="194" y="197"/>
                    <a:pt x="226" y="201"/>
                    <a:pt x="257" y="201"/>
                  </a:cubicBezTo>
                  <a:cubicBezTo>
                    <a:pt x="314" y="201"/>
                    <a:pt x="365" y="188"/>
                    <a:pt x="351" y="137"/>
                  </a:cubicBezTo>
                  <a:cubicBezTo>
                    <a:pt x="340" y="105"/>
                    <a:pt x="314" y="93"/>
                    <a:pt x="283" y="93"/>
                  </a:cubicBezTo>
                  <a:cubicBezTo>
                    <a:pt x="248" y="93"/>
                    <a:pt x="206" y="108"/>
                    <a:pt x="170" y="125"/>
                  </a:cubicBezTo>
                  <a:cubicBezTo>
                    <a:pt x="170" y="73"/>
                    <a:pt x="150" y="0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6"/>
            <p:cNvSpPr/>
            <p:nvPr/>
          </p:nvSpPr>
          <p:spPr>
            <a:xfrm>
              <a:off x="454262" y="4623185"/>
              <a:ext cx="4417" cy="7406"/>
            </a:xfrm>
            <a:custGeom>
              <a:avLst/>
              <a:gdLst/>
              <a:ahLst/>
              <a:cxnLst/>
              <a:rect l="l" t="t" r="r" b="b"/>
              <a:pathLst>
                <a:path w="99" h="166" extrusionOk="0">
                  <a:moveTo>
                    <a:pt x="31" y="1"/>
                  </a:moveTo>
                  <a:cubicBezTo>
                    <a:pt x="16" y="1"/>
                    <a:pt x="1" y="15"/>
                    <a:pt x="8" y="29"/>
                  </a:cubicBezTo>
                  <a:cubicBezTo>
                    <a:pt x="19" y="63"/>
                    <a:pt x="53" y="97"/>
                    <a:pt x="31" y="131"/>
                  </a:cubicBezTo>
                  <a:cubicBezTo>
                    <a:pt x="23" y="153"/>
                    <a:pt x="40" y="165"/>
                    <a:pt x="55" y="165"/>
                  </a:cubicBezTo>
                  <a:cubicBezTo>
                    <a:pt x="64" y="165"/>
                    <a:pt x="72" y="162"/>
                    <a:pt x="76" y="154"/>
                  </a:cubicBezTo>
                  <a:cubicBezTo>
                    <a:pt x="99" y="109"/>
                    <a:pt x="76" y="63"/>
                    <a:pt x="53" y="18"/>
                  </a:cubicBezTo>
                  <a:cubicBezTo>
                    <a:pt x="49" y="5"/>
                    <a:pt x="40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6"/>
            <p:cNvSpPr/>
            <p:nvPr/>
          </p:nvSpPr>
          <p:spPr>
            <a:xfrm>
              <a:off x="458278" y="4623542"/>
              <a:ext cx="4461" cy="7763"/>
            </a:xfrm>
            <a:custGeom>
              <a:avLst/>
              <a:gdLst/>
              <a:ahLst/>
              <a:cxnLst/>
              <a:rect l="l" t="t" r="r" b="b"/>
              <a:pathLst>
                <a:path w="100" h="174" extrusionOk="0">
                  <a:moveTo>
                    <a:pt x="28" y="1"/>
                  </a:moveTo>
                  <a:cubicBezTo>
                    <a:pt x="15" y="1"/>
                    <a:pt x="0" y="17"/>
                    <a:pt x="9" y="33"/>
                  </a:cubicBezTo>
                  <a:cubicBezTo>
                    <a:pt x="20" y="66"/>
                    <a:pt x="42" y="101"/>
                    <a:pt x="31" y="134"/>
                  </a:cubicBezTo>
                  <a:cubicBezTo>
                    <a:pt x="31" y="156"/>
                    <a:pt x="45" y="174"/>
                    <a:pt x="59" y="174"/>
                  </a:cubicBezTo>
                  <a:cubicBezTo>
                    <a:pt x="66" y="174"/>
                    <a:pt x="72" y="169"/>
                    <a:pt x="77" y="157"/>
                  </a:cubicBezTo>
                  <a:cubicBezTo>
                    <a:pt x="99" y="101"/>
                    <a:pt x="77" y="55"/>
                    <a:pt x="42" y="10"/>
                  </a:cubicBezTo>
                  <a:cubicBezTo>
                    <a:pt x="39" y="4"/>
                    <a:pt x="34" y="1"/>
                    <a:pt x="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6"/>
            <p:cNvSpPr/>
            <p:nvPr/>
          </p:nvSpPr>
          <p:spPr>
            <a:xfrm>
              <a:off x="643298" y="4480148"/>
              <a:ext cx="168466" cy="72722"/>
            </a:xfrm>
            <a:custGeom>
              <a:avLst/>
              <a:gdLst/>
              <a:ahLst/>
              <a:cxnLst/>
              <a:rect l="l" t="t" r="r" b="b"/>
              <a:pathLst>
                <a:path w="3776" h="1630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616" y="1630"/>
                    <a:pt x="1334" y="1630"/>
                  </a:cubicBezTo>
                  <a:cubicBezTo>
                    <a:pt x="1383" y="1630"/>
                    <a:pt x="1432" y="1626"/>
                    <a:pt x="1481" y="1618"/>
                  </a:cubicBezTo>
                  <a:cubicBezTo>
                    <a:pt x="2262" y="1494"/>
                    <a:pt x="3381" y="895"/>
                    <a:pt x="3381" y="895"/>
                  </a:cubicBezTo>
                  <a:cubicBezTo>
                    <a:pt x="3381" y="895"/>
                    <a:pt x="3624" y="1175"/>
                    <a:pt x="3711" y="1175"/>
                  </a:cubicBezTo>
                  <a:cubicBezTo>
                    <a:pt x="3720" y="1175"/>
                    <a:pt x="3727" y="1172"/>
                    <a:pt x="3732" y="1166"/>
                  </a:cubicBezTo>
                  <a:cubicBezTo>
                    <a:pt x="3776" y="1111"/>
                    <a:pt x="3641" y="450"/>
                    <a:pt x="3469" y="450"/>
                  </a:cubicBezTo>
                  <a:cubicBezTo>
                    <a:pt x="3463" y="450"/>
                    <a:pt x="3456" y="451"/>
                    <a:pt x="3449" y="453"/>
                  </a:cubicBezTo>
                  <a:cubicBezTo>
                    <a:pt x="3449" y="453"/>
                    <a:pt x="3178" y="425"/>
                    <a:pt x="2823" y="425"/>
                  </a:cubicBezTo>
                  <a:cubicBezTo>
                    <a:pt x="2393" y="425"/>
                    <a:pt x="1840" y="466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778527" y="4495897"/>
              <a:ext cx="37834" cy="51084"/>
            </a:xfrm>
            <a:custGeom>
              <a:avLst/>
              <a:gdLst/>
              <a:ahLst/>
              <a:cxnLst/>
              <a:rect l="l" t="t" r="r" b="b"/>
              <a:pathLst>
                <a:path w="848" h="1145" extrusionOk="0">
                  <a:moveTo>
                    <a:pt x="435" y="0"/>
                  </a:moveTo>
                  <a:cubicBezTo>
                    <a:pt x="365" y="0"/>
                    <a:pt x="249" y="44"/>
                    <a:pt x="249" y="44"/>
                  </a:cubicBezTo>
                  <a:cubicBezTo>
                    <a:pt x="249" y="44"/>
                    <a:pt x="418" y="180"/>
                    <a:pt x="362" y="507"/>
                  </a:cubicBezTo>
                  <a:cubicBezTo>
                    <a:pt x="362" y="507"/>
                    <a:pt x="0" y="507"/>
                    <a:pt x="136" y="655"/>
                  </a:cubicBezTo>
                  <a:cubicBezTo>
                    <a:pt x="154" y="673"/>
                    <a:pt x="197" y="678"/>
                    <a:pt x="242" y="678"/>
                  </a:cubicBezTo>
                  <a:cubicBezTo>
                    <a:pt x="311" y="678"/>
                    <a:pt x="385" y="666"/>
                    <a:pt x="385" y="666"/>
                  </a:cubicBezTo>
                  <a:cubicBezTo>
                    <a:pt x="385" y="666"/>
                    <a:pt x="670" y="1145"/>
                    <a:pt x="757" y="1145"/>
                  </a:cubicBezTo>
                  <a:cubicBezTo>
                    <a:pt x="761" y="1145"/>
                    <a:pt x="766" y="1143"/>
                    <a:pt x="769" y="1141"/>
                  </a:cubicBezTo>
                  <a:cubicBezTo>
                    <a:pt x="848" y="1050"/>
                    <a:pt x="667" y="123"/>
                    <a:pt x="475" y="10"/>
                  </a:cubicBezTo>
                  <a:cubicBezTo>
                    <a:pt x="466" y="3"/>
                    <a:pt x="452" y="0"/>
                    <a:pt x="435" y="0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797177" y="4493131"/>
              <a:ext cx="19720" cy="54921"/>
            </a:xfrm>
            <a:custGeom>
              <a:avLst/>
              <a:gdLst/>
              <a:ahLst/>
              <a:cxnLst/>
              <a:rect l="l" t="t" r="r" b="b"/>
              <a:pathLst>
                <a:path w="442" h="1231" extrusionOk="0">
                  <a:moveTo>
                    <a:pt x="60" y="1"/>
                  </a:moveTo>
                  <a:cubicBezTo>
                    <a:pt x="29" y="1"/>
                    <a:pt x="0" y="34"/>
                    <a:pt x="23" y="72"/>
                  </a:cubicBezTo>
                  <a:cubicBezTo>
                    <a:pt x="80" y="151"/>
                    <a:pt x="125" y="242"/>
                    <a:pt x="170" y="332"/>
                  </a:cubicBezTo>
                  <a:cubicBezTo>
                    <a:pt x="125" y="388"/>
                    <a:pt x="80" y="434"/>
                    <a:pt x="34" y="479"/>
                  </a:cubicBezTo>
                  <a:cubicBezTo>
                    <a:pt x="17" y="496"/>
                    <a:pt x="33" y="521"/>
                    <a:pt x="51" y="521"/>
                  </a:cubicBezTo>
                  <a:cubicBezTo>
                    <a:pt x="57" y="521"/>
                    <a:pt x="63" y="518"/>
                    <a:pt x="68" y="513"/>
                  </a:cubicBezTo>
                  <a:cubicBezTo>
                    <a:pt x="102" y="468"/>
                    <a:pt x="147" y="434"/>
                    <a:pt x="193" y="377"/>
                  </a:cubicBezTo>
                  <a:cubicBezTo>
                    <a:pt x="193" y="400"/>
                    <a:pt x="204" y="423"/>
                    <a:pt x="215" y="434"/>
                  </a:cubicBezTo>
                  <a:lnTo>
                    <a:pt x="57" y="592"/>
                  </a:lnTo>
                  <a:cubicBezTo>
                    <a:pt x="48" y="601"/>
                    <a:pt x="59" y="622"/>
                    <a:pt x="75" y="622"/>
                  </a:cubicBezTo>
                  <a:cubicBezTo>
                    <a:pt x="80" y="622"/>
                    <a:pt x="85" y="620"/>
                    <a:pt x="91" y="615"/>
                  </a:cubicBezTo>
                  <a:cubicBezTo>
                    <a:pt x="136" y="581"/>
                    <a:pt x="181" y="536"/>
                    <a:pt x="226" y="491"/>
                  </a:cubicBezTo>
                  <a:cubicBezTo>
                    <a:pt x="294" y="717"/>
                    <a:pt x="328" y="966"/>
                    <a:pt x="306" y="1180"/>
                  </a:cubicBezTo>
                  <a:cubicBezTo>
                    <a:pt x="306" y="1214"/>
                    <a:pt x="328" y="1231"/>
                    <a:pt x="351" y="1231"/>
                  </a:cubicBezTo>
                  <a:cubicBezTo>
                    <a:pt x="374" y="1231"/>
                    <a:pt x="396" y="1214"/>
                    <a:pt x="396" y="1180"/>
                  </a:cubicBezTo>
                  <a:cubicBezTo>
                    <a:pt x="442" y="795"/>
                    <a:pt x="328" y="332"/>
                    <a:pt x="102" y="26"/>
                  </a:cubicBezTo>
                  <a:cubicBezTo>
                    <a:pt x="91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786603" y="4519588"/>
              <a:ext cx="12403" cy="14500"/>
            </a:xfrm>
            <a:custGeom>
              <a:avLst/>
              <a:gdLst/>
              <a:ahLst/>
              <a:cxnLst/>
              <a:rect l="l" t="t" r="r" b="b"/>
              <a:pathLst>
                <a:path w="278" h="325" extrusionOk="0">
                  <a:moveTo>
                    <a:pt x="77" y="51"/>
                  </a:moveTo>
                  <a:cubicBezTo>
                    <a:pt x="80" y="51"/>
                    <a:pt x="94" y="59"/>
                    <a:pt x="101" y="67"/>
                  </a:cubicBezTo>
                  <a:cubicBezTo>
                    <a:pt x="113" y="78"/>
                    <a:pt x="113" y="89"/>
                    <a:pt x="124" y="101"/>
                  </a:cubicBezTo>
                  <a:cubicBezTo>
                    <a:pt x="124" y="101"/>
                    <a:pt x="136" y="101"/>
                    <a:pt x="136" y="112"/>
                  </a:cubicBezTo>
                  <a:cubicBezTo>
                    <a:pt x="101" y="89"/>
                    <a:pt x="79" y="67"/>
                    <a:pt x="79" y="56"/>
                  </a:cubicBezTo>
                  <a:cubicBezTo>
                    <a:pt x="76" y="52"/>
                    <a:pt x="75" y="51"/>
                    <a:pt x="77" y="51"/>
                  </a:cubicBezTo>
                  <a:close/>
                  <a:moveTo>
                    <a:pt x="169" y="202"/>
                  </a:moveTo>
                  <a:lnTo>
                    <a:pt x="169" y="214"/>
                  </a:lnTo>
                  <a:cubicBezTo>
                    <a:pt x="169" y="225"/>
                    <a:pt x="158" y="237"/>
                    <a:pt x="147" y="259"/>
                  </a:cubicBezTo>
                  <a:cubicBezTo>
                    <a:pt x="147" y="259"/>
                    <a:pt x="134" y="278"/>
                    <a:pt x="128" y="278"/>
                  </a:cubicBezTo>
                  <a:cubicBezTo>
                    <a:pt x="125" y="278"/>
                    <a:pt x="124" y="276"/>
                    <a:pt x="124" y="270"/>
                  </a:cubicBezTo>
                  <a:cubicBezTo>
                    <a:pt x="136" y="248"/>
                    <a:pt x="147" y="214"/>
                    <a:pt x="169" y="202"/>
                  </a:cubicBezTo>
                  <a:close/>
                  <a:moveTo>
                    <a:pt x="79" y="0"/>
                  </a:moveTo>
                  <a:cubicBezTo>
                    <a:pt x="67" y="0"/>
                    <a:pt x="55" y="7"/>
                    <a:pt x="45" y="22"/>
                  </a:cubicBezTo>
                  <a:cubicBezTo>
                    <a:pt x="0" y="78"/>
                    <a:pt x="79" y="135"/>
                    <a:pt x="147" y="169"/>
                  </a:cubicBezTo>
                  <a:cubicBezTo>
                    <a:pt x="101" y="202"/>
                    <a:pt x="45" y="270"/>
                    <a:pt x="90" y="305"/>
                  </a:cubicBezTo>
                  <a:cubicBezTo>
                    <a:pt x="106" y="318"/>
                    <a:pt x="121" y="324"/>
                    <a:pt x="133" y="324"/>
                  </a:cubicBezTo>
                  <a:cubicBezTo>
                    <a:pt x="183" y="324"/>
                    <a:pt x="208" y="234"/>
                    <a:pt x="226" y="180"/>
                  </a:cubicBezTo>
                  <a:cubicBezTo>
                    <a:pt x="226" y="180"/>
                    <a:pt x="237" y="180"/>
                    <a:pt x="237" y="169"/>
                  </a:cubicBezTo>
                  <a:cubicBezTo>
                    <a:pt x="237" y="157"/>
                    <a:pt x="237" y="146"/>
                    <a:pt x="249" y="135"/>
                  </a:cubicBezTo>
                  <a:cubicBezTo>
                    <a:pt x="278" y="115"/>
                    <a:pt x="265" y="87"/>
                    <a:pt x="239" y="87"/>
                  </a:cubicBezTo>
                  <a:cubicBezTo>
                    <a:pt x="235" y="87"/>
                    <a:pt x="231" y="88"/>
                    <a:pt x="226" y="89"/>
                  </a:cubicBezTo>
                  <a:cubicBezTo>
                    <a:pt x="214" y="101"/>
                    <a:pt x="204" y="112"/>
                    <a:pt x="204" y="124"/>
                  </a:cubicBezTo>
                  <a:lnTo>
                    <a:pt x="192" y="124"/>
                  </a:lnTo>
                  <a:cubicBezTo>
                    <a:pt x="174" y="79"/>
                    <a:pt x="122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6"/>
            <p:cNvSpPr/>
            <p:nvPr/>
          </p:nvSpPr>
          <p:spPr>
            <a:xfrm>
              <a:off x="798872" y="4529537"/>
              <a:ext cx="6246" cy="6425"/>
            </a:xfrm>
            <a:custGeom>
              <a:avLst/>
              <a:gdLst/>
              <a:ahLst/>
              <a:cxnLst/>
              <a:rect l="l" t="t" r="r" b="b"/>
              <a:pathLst>
                <a:path w="140" h="144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53" y="14"/>
                    <a:pt x="30" y="70"/>
                    <a:pt x="7" y="104"/>
                  </a:cubicBezTo>
                  <a:cubicBezTo>
                    <a:pt x="0" y="126"/>
                    <a:pt x="17" y="143"/>
                    <a:pt x="33" y="143"/>
                  </a:cubicBezTo>
                  <a:cubicBezTo>
                    <a:pt x="41" y="143"/>
                    <a:pt x="49" y="139"/>
                    <a:pt x="53" y="127"/>
                  </a:cubicBezTo>
                  <a:cubicBezTo>
                    <a:pt x="64" y="104"/>
                    <a:pt x="75" y="59"/>
                    <a:pt x="109" y="47"/>
                  </a:cubicBezTo>
                  <a:cubicBezTo>
                    <a:pt x="139" y="38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6"/>
            <p:cNvSpPr/>
            <p:nvPr/>
          </p:nvSpPr>
          <p:spPr>
            <a:xfrm>
              <a:off x="796864" y="4526013"/>
              <a:ext cx="6201" cy="6558"/>
            </a:xfrm>
            <a:custGeom>
              <a:avLst/>
              <a:gdLst/>
              <a:ahLst/>
              <a:cxnLst/>
              <a:rect l="l" t="t" r="r" b="b"/>
              <a:pathLst>
                <a:path w="139" h="147" extrusionOk="0">
                  <a:moveTo>
                    <a:pt x="108" y="0"/>
                  </a:moveTo>
                  <a:cubicBezTo>
                    <a:pt x="105" y="0"/>
                    <a:pt x="101" y="1"/>
                    <a:pt x="98" y="2"/>
                  </a:cubicBezTo>
                  <a:cubicBezTo>
                    <a:pt x="41" y="25"/>
                    <a:pt x="30" y="70"/>
                    <a:pt x="7" y="115"/>
                  </a:cubicBezTo>
                  <a:cubicBezTo>
                    <a:pt x="1" y="135"/>
                    <a:pt x="13" y="147"/>
                    <a:pt x="27" y="147"/>
                  </a:cubicBezTo>
                  <a:cubicBezTo>
                    <a:pt x="37" y="147"/>
                    <a:pt x="48" y="141"/>
                    <a:pt x="52" y="126"/>
                  </a:cubicBezTo>
                  <a:cubicBezTo>
                    <a:pt x="64" y="104"/>
                    <a:pt x="75" y="58"/>
                    <a:pt x="109" y="48"/>
                  </a:cubicBezTo>
                  <a:cubicBezTo>
                    <a:pt x="139" y="3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6"/>
            <p:cNvSpPr/>
            <p:nvPr/>
          </p:nvSpPr>
          <p:spPr>
            <a:xfrm>
              <a:off x="643298" y="4480148"/>
              <a:ext cx="83787" cy="59606"/>
            </a:xfrm>
            <a:custGeom>
              <a:avLst/>
              <a:gdLst/>
              <a:ahLst/>
              <a:cxnLst/>
              <a:rect l="l" t="t" r="r" b="b"/>
              <a:pathLst>
                <a:path w="1878" h="1336" extrusionOk="0">
                  <a:moveTo>
                    <a:pt x="893" y="1"/>
                  </a:moveTo>
                  <a:lnTo>
                    <a:pt x="0" y="827"/>
                  </a:lnTo>
                  <a:cubicBezTo>
                    <a:pt x="0" y="827"/>
                    <a:pt x="215" y="1098"/>
                    <a:pt x="532" y="1335"/>
                  </a:cubicBezTo>
                  <a:cubicBezTo>
                    <a:pt x="735" y="1166"/>
                    <a:pt x="961" y="1019"/>
                    <a:pt x="1187" y="895"/>
                  </a:cubicBezTo>
                  <a:cubicBezTo>
                    <a:pt x="1425" y="782"/>
                    <a:pt x="1651" y="646"/>
                    <a:pt x="1878" y="521"/>
                  </a:cubicBezTo>
                  <a:lnTo>
                    <a:pt x="1878" y="521"/>
                  </a:lnTo>
                  <a:cubicBezTo>
                    <a:pt x="1730" y="544"/>
                    <a:pt x="1606" y="589"/>
                    <a:pt x="1493" y="646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50453" y="4430223"/>
              <a:ext cx="158472" cy="113545"/>
            </a:xfrm>
            <a:custGeom>
              <a:avLst/>
              <a:gdLst/>
              <a:ahLst/>
              <a:cxnLst/>
              <a:rect l="l" t="t" r="r" b="b"/>
              <a:pathLst>
                <a:path w="3552" h="2545" extrusionOk="0">
                  <a:moveTo>
                    <a:pt x="2432" y="1"/>
                  </a:moveTo>
                  <a:lnTo>
                    <a:pt x="566" y="611"/>
                  </a:lnTo>
                  <a:lnTo>
                    <a:pt x="668" y="928"/>
                  </a:lnTo>
                  <a:lnTo>
                    <a:pt x="1" y="1448"/>
                  </a:lnTo>
                  <a:cubicBezTo>
                    <a:pt x="1" y="1448"/>
                    <a:pt x="735" y="2240"/>
                    <a:pt x="1142" y="2545"/>
                  </a:cubicBezTo>
                  <a:lnTo>
                    <a:pt x="1901" y="1821"/>
                  </a:lnTo>
                  <a:lnTo>
                    <a:pt x="2376" y="2443"/>
                  </a:lnTo>
                  <a:lnTo>
                    <a:pt x="3552" y="1482"/>
                  </a:lnTo>
                  <a:cubicBezTo>
                    <a:pt x="3552" y="1482"/>
                    <a:pt x="3223" y="272"/>
                    <a:pt x="2432" y="1"/>
                  </a:cubicBezTo>
                  <a:close/>
                </a:path>
              </a:pathLst>
            </a:custGeom>
            <a:solidFill>
              <a:srgbClr val="F3D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7095" y="4430223"/>
              <a:ext cx="98465" cy="51530"/>
            </a:xfrm>
            <a:custGeom>
              <a:avLst/>
              <a:gdLst/>
              <a:ahLst/>
              <a:cxnLst/>
              <a:rect l="l" t="t" r="r" b="b"/>
              <a:pathLst>
                <a:path w="2207" h="1155" extrusionOk="0">
                  <a:moveTo>
                    <a:pt x="2059" y="1"/>
                  </a:moveTo>
                  <a:lnTo>
                    <a:pt x="193" y="611"/>
                  </a:lnTo>
                  <a:lnTo>
                    <a:pt x="295" y="928"/>
                  </a:lnTo>
                  <a:lnTo>
                    <a:pt x="1" y="1154"/>
                  </a:lnTo>
                  <a:lnTo>
                    <a:pt x="1" y="1154"/>
                  </a:lnTo>
                  <a:lnTo>
                    <a:pt x="385" y="984"/>
                  </a:lnTo>
                  <a:cubicBezTo>
                    <a:pt x="385" y="984"/>
                    <a:pt x="399" y="985"/>
                    <a:pt x="424" y="985"/>
                  </a:cubicBezTo>
                  <a:cubicBezTo>
                    <a:pt x="641" y="985"/>
                    <a:pt x="1700" y="939"/>
                    <a:pt x="2206" y="69"/>
                  </a:cubicBezTo>
                  <a:cubicBezTo>
                    <a:pt x="2161" y="46"/>
                    <a:pt x="2104" y="23"/>
                    <a:pt x="2059" y="1"/>
                  </a:cubicBez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81729" y="4501340"/>
              <a:ext cx="53538" cy="42429"/>
            </a:xfrm>
            <a:custGeom>
              <a:avLst/>
              <a:gdLst/>
              <a:ahLst/>
              <a:cxnLst/>
              <a:rect l="l" t="t" r="r" b="b"/>
              <a:pathLst>
                <a:path w="1200" h="951" extrusionOk="0">
                  <a:moveTo>
                    <a:pt x="1120" y="1"/>
                  </a:moveTo>
                  <a:lnTo>
                    <a:pt x="1" y="566"/>
                  </a:lnTo>
                  <a:cubicBezTo>
                    <a:pt x="159" y="714"/>
                    <a:pt x="318" y="849"/>
                    <a:pt x="441" y="951"/>
                  </a:cubicBezTo>
                  <a:lnTo>
                    <a:pt x="1200" y="227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rgbClr val="EDB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3079" y="4322254"/>
              <a:ext cx="103462" cy="141608"/>
            </a:xfrm>
            <a:custGeom>
              <a:avLst/>
              <a:gdLst/>
              <a:ahLst/>
              <a:cxnLst/>
              <a:rect l="l" t="t" r="r" b="b"/>
              <a:pathLst>
                <a:path w="2319" h="3174" extrusionOk="0">
                  <a:moveTo>
                    <a:pt x="1753" y="1"/>
                  </a:moveTo>
                  <a:cubicBezTo>
                    <a:pt x="1753" y="1"/>
                    <a:pt x="859" y="80"/>
                    <a:pt x="306" y="238"/>
                  </a:cubicBezTo>
                  <a:cubicBezTo>
                    <a:pt x="306" y="238"/>
                    <a:pt x="0" y="2217"/>
                    <a:pt x="125" y="3110"/>
                  </a:cubicBezTo>
                  <a:cubicBezTo>
                    <a:pt x="125" y="3110"/>
                    <a:pt x="324" y="3174"/>
                    <a:pt x="627" y="3174"/>
                  </a:cubicBezTo>
                  <a:cubicBezTo>
                    <a:pt x="1068" y="3174"/>
                    <a:pt x="1729" y="3039"/>
                    <a:pt x="2319" y="2376"/>
                  </a:cubicBezTo>
                  <a:cubicBezTo>
                    <a:pt x="2319" y="2376"/>
                    <a:pt x="1809" y="894"/>
                    <a:pt x="1753" y="1"/>
                  </a:cubicBezTo>
                  <a:close/>
                </a:path>
              </a:pathLst>
            </a:custGeom>
            <a:solidFill>
              <a:srgbClr val="68A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7630" y="4322254"/>
              <a:ext cx="98911" cy="141608"/>
            </a:xfrm>
            <a:custGeom>
              <a:avLst/>
              <a:gdLst/>
              <a:ahLst/>
              <a:cxnLst/>
              <a:rect l="l" t="t" r="r" b="b"/>
              <a:pathLst>
                <a:path w="2217" h="3174" extrusionOk="0">
                  <a:moveTo>
                    <a:pt x="1651" y="1"/>
                  </a:moveTo>
                  <a:cubicBezTo>
                    <a:pt x="1651" y="1"/>
                    <a:pt x="1594" y="12"/>
                    <a:pt x="1504" y="12"/>
                  </a:cubicBezTo>
                  <a:cubicBezTo>
                    <a:pt x="1493" y="159"/>
                    <a:pt x="1425" y="340"/>
                    <a:pt x="1391" y="441"/>
                  </a:cubicBezTo>
                  <a:cubicBezTo>
                    <a:pt x="1278" y="860"/>
                    <a:pt x="1154" y="1278"/>
                    <a:pt x="973" y="1663"/>
                  </a:cubicBezTo>
                  <a:cubicBezTo>
                    <a:pt x="735" y="2138"/>
                    <a:pt x="407" y="2534"/>
                    <a:pt x="0" y="2839"/>
                  </a:cubicBezTo>
                  <a:cubicBezTo>
                    <a:pt x="0" y="2929"/>
                    <a:pt x="11" y="3031"/>
                    <a:pt x="23" y="3110"/>
                  </a:cubicBezTo>
                  <a:cubicBezTo>
                    <a:pt x="23" y="3110"/>
                    <a:pt x="222" y="3174"/>
                    <a:pt x="525" y="3174"/>
                  </a:cubicBezTo>
                  <a:cubicBezTo>
                    <a:pt x="966" y="3174"/>
                    <a:pt x="1627" y="3039"/>
                    <a:pt x="2217" y="2376"/>
                  </a:cubicBezTo>
                  <a:cubicBezTo>
                    <a:pt x="2217" y="2376"/>
                    <a:pt x="1707" y="894"/>
                    <a:pt x="1651" y="1"/>
                  </a:cubicBezTo>
                  <a:close/>
                </a:path>
              </a:pathLst>
            </a:custGeom>
            <a:solidFill>
              <a:srgbClr val="436D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626166" y="4323280"/>
              <a:ext cx="20701" cy="123628"/>
            </a:xfrm>
            <a:custGeom>
              <a:avLst/>
              <a:gdLst/>
              <a:ahLst/>
              <a:cxnLst/>
              <a:rect l="l" t="t" r="r" b="b"/>
              <a:pathLst>
                <a:path w="464" h="2771" extrusionOk="0">
                  <a:moveTo>
                    <a:pt x="113" y="0"/>
                  </a:moveTo>
                  <a:cubicBezTo>
                    <a:pt x="0" y="498"/>
                    <a:pt x="45" y="1006"/>
                    <a:pt x="101" y="1504"/>
                  </a:cubicBezTo>
                  <a:cubicBezTo>
                    <a:pt x="158" y="1945"/>
                    <a:pt x="249" y="2363"/>
                    <a:pt x="418" y="2771"/>
                  </a:cubicBezTo>
                  <a:cubicBezTo>
                    <a:pt x="430" y="2771"/>
                    <a:pt x="441" y="2760"/>
                    <a:pt x="463" y="2748"/>
                  </a:cubicBezTo>
                  <a:cubicBezTo>
                    <a:pt x="294" y="2353"/>
                    <a:pt x="204" y="1934"/>
                    <a:pt x="147" y="1504"/>
                  </a:cubicBezTo>
                  <a:cubicBezTo>
                    <a:pt x="90" y="1006"/>
                    <a:pt x="56" y="486"/>
                    <a:pt x="158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632679" y="4322745"/>
              <a:ext cx="21237" cy="118631"/>
            </a:xfrm>
            <a:custGeom>
              <a:avLst/>
              <a:gdLst/>
              <a:ahLst/>
              <a:cxnLst/>
              <a:rect l="l" t="t" r="r" b="b"/>
              <a:pathLst>
                <a:path w="476" h="2659" extrusionOk="0">
                  <a:moveTo>
                    <a:pt x="35" y="1"/>
                  </a:moveTo>
                  <a:cubicBezTo>
                    <a:pt x="1" y="216"/>
                    <a:pt x="12" y="430"/>
                    <a:pt x="12" y="634"/>
                  </a:cubicBezTo>
                  <a:cubicBezTo>
                    <a:pt x="12" y="940"/>
                    <a:pt x="46" y="1234"/>
                    <a:pt x="91" y="1528"/>
                  </a:cubicBezTo>
                  <a:cubicBezTo>
                    <a:pt x="159" y="1923"/>
                    <a:pt x="284" y="2297"/>
                    <a:pt x="442" y="2659"/>
                  </a:cubicBezTo>
                  <a:lnTo>
                    <a:pt x="476" y="2624"/>
                  </a:lnTo>
                  <a:cubicBezTo>
                    <a:pt x="329" y="2285"/>
                    <a:pt x="216" y="1935"/>
                    <a:pt x="148" y="1561"/>
                  </a:cubicBezTo>
                  <a:cubicBezTo>
                    <a:pt x="91" y="1267"/>
                    <a:pt x="68" y="973"/>
                    <a:pt x="58" y="679"/>
                  </a:cubicBezTo>
                  <a:cubicBezTo>
                    <a:pt x="58" y="453"/>
                    <a:pt x="46" y="227"/>
                    <a:pt x="8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633215" y="4322254"/>
              <a:ext cx="26769" cy="114081"/>
            </a:xfrm>
            <a:custGeom>
              <a:avLst/>
              <a:gdLst/>
              <a:ahLst/>
              <a:cxnLst/>
              <a:rect l="l" t="t" r="r" b="b"/>
              <a:pathLst>
                <a:path w="600" h="2557" extrusionOk="0">
                  <a:moveTo>
                    <a:pt x="169" y="1"/>
                  </a:moveTo>
                  <a:cubicBezTo>
                    <a:pt x="159" y="1"/>
                    <a:pt x="147" y="1"/>
                    <a:pt x="124" y="12"/>
                  </a:cubicBezTo>
                  <a:cubicBezTo>
                    <a:pt x="0" y="883"/>
                    <a:pt x="181" y="1765"/>
                    <a:pt x="566" y="2556"/>
                  </a:cubicBezTo>
                  <a:lnTo>
                    <a:pt x="599" y="2522"/>
                  </a:lnTo>
                  <a:cubicBezTo>
                    <a:pt x="215" y="1742"/>
                    <a:pt x="46" y="871"/>
                    <a:pt x="169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15162" y="4128757"/>
              <a:ext cx="235969" cy="182877"/>
            </a:xfrm>
            <a:custGeom>
              <a:avLst/>
              <a:gdLst/>
              <a:ahLst/>
              <a:cxnLst/>
              <a:rect l="l" t="t" r="r" b="b"/>
              <a:pathLst>
                <a:path w="5289" h="4099" extrusionOk="0">
                  <a:moveTo>
                    <a:pt x="2467" y="1"/>
                  </a:moveTo>
                  <a:cubicBezTo>
                    <a:pt x="2430" y="1"/>
                    <a:pt x="2395" y="2"/>
                    <a:pt x="2363" y="6"/>
                  </a:cubicBezTo>
                  <a:cubicBezTo>
                    <a:pt x="1278" y="131"/>
                    <a:pt x="1232" y="572"/>
                    <a:pt x="1232" y="572"/>
                  </a:cubicBezTo>
                  <a:cubicBezTo>
                    <a:pt x="1232" y="572"/>
                    <a:pt x="792" y="685"/>
                    <a:pt x="554" y="1104"/>
                  </a:cubicBezTo>
                  <a:cubicBezTo>
                    <a:pt x="317" y="1522"/>
                    <a:pt x="566" y="2235"/>
                    <a:pt x="566" y="2235"/>
                  </a:cubicBezTo>
                  <a:cubicBezTo>
                    <a:pt x="566" y="2235"/>
                    <a:pt x="0" y="3896"/>
                    <a:pt x="2398" y="4089"/>
                  </a:cubicBezTo>
                  <a:cubicBezTo>
                    <a:pt x="2476" y="4096"/>
                    <a:pt x="2551" y="4099"/>
                    <a:pt x="2624" y="4099"/>
                  </a:cubicBezTo>
                  <a:cubicBezTo>
                    <a:pt x="4788" y="4099"/>
                    <a:pt x="4693" y="1273"/>
                    <a:pt x="4693" y="1273"/>
                  </a:cubicBezTo>
                  <a:cubicBezTo>
                    <a:pt x="4704" y="1262"/>
                    <a:pt x="4715" y="1262"/>
                    <a:pt x="4727" y="1250"/>
                  </a:cubicBezTo>
                  <a:cubicBezTo>
                    <a:pt x="4953" y="1149"/>
                    <a:pt x="5190" y="934"/>
                    <a:pt x="5281" y="707"/>
                  </a:cubicBezTo>
                  <a:cubicBezTo>
                    <a:pt x="5289" y="700"/>
                    <a:pt x="5274" y="692"/>
                    <a:pt x="5261" y="692"/>
                  </a:cubicBezTo>
                  <a:cubicBezTo>
                    <a:pt x="5256" y="692"/>
                    <a:pt x="5250" y="693"/>
                    <a:pt x="5247" y="697"/>
                  </a:cubicBezTo>
                  <a:cubicBezTo>
                    <a:pt x="5122" y="810"/>
                    <a:pt x="4964" y="911"/>
                    <a:pt x="4795" y="991"/>
                  </a:cubicBezTo>
                  <a:cubicBezTo>
                    <a:pt x="4885" y="923"/>
                    <a:pt x="4964" y="821"/>
                    <a:pt x="5021" y="707"/>
                  </a:cubicBezTo>
                  <a:cubicBezTo>
                    <a:pt x="5030" y="689"/>
                    <a:pt x="5009" y="671"/>
                    <a:pt x="4995" y="671"/>
                  </a:cubicBezTo>
                  <a:cubicBezTo>
                    <a:pt x="4992" y="671"/>
                    <a:pt x="4989" y="672"/>
                    <a:pt x="4987" y="674"/>
                  </a:cubicBezTo>
                  <a:cubicBezTo>
                    <a:pt x="4896" y="787"/>
                    <a:pt x="4806" y="855"/>
                    <a:pt x="4693" y="911"/>
                  </a:cubicBezTo>
                  <a:cubicBezTo>
                    <a:pt x="4330" y="506"/>
                    <a:pt x="3074" y="1"/>
                    <a:pt x="2467" y="1"/>
                  </a:cubicBezTo>
                  <a:close/>
                </a:path>
              </a:pathLst>
            </a:custGeom>
            <a:solidFill>
              <a:srgbClr val="31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84762" y="4162308"/>
              <a:ext cx="141340" cy="24271"/>
            </a:xfrm>
            <a:custGeom>
              <a:avLst/>
              <a:gdLst/>
              <a:ahLst/>
              <a:cxnLst/>
              <a:rect l="l" t="t" r="r" b="b"/>
              <a:pathLst>
                <a:path w="3168" h="544" extrusionOk="0">
                  <a:moveTo>
                    <a:pt x="23" y="1"/>
                  </a:moveTo>
                  <a:cubicBezTo>
                    <a:pt x="12" y="1"/>
                    <a:pt x="1" y="23"/>
                    <a:pt x="23" y="23"/>
                  </a:cubicBezTo>
                  <a:cubicBezTo>
                    <a:pt x="464" y="239"/>
                    <a:pt x="961" y="442"/>
                    <a:pt x="1448" y="510"/>
                  </a:cubicBezTo>
                  <a:cubicBezTo>
                    <a:pt x="1630" y="532"/>
                    <a:pt x="1815" y="543"/>
                    <a:pt x="2000" y="543"/>
                  </a:cubicBezTo>
                  <a:cubicBezTo>
                    <a:pt x="2393" y="543"/>
                    <a:pt x="2790" y="493"/>
                    <a:pt x="3167" y="385"/>
                  </a:cubicBezTo>
                  <a:cubicBezTo>
                    <a:pt x="3167" y="385"/>
                    <a:pt x="3167" y="380"/>
                    <a:pt x="3164" y="380"/>
                  </a:cubicBezTo>
                  <a:cubicBezTo>
                    <a:pt x="3162" y="380"/>
                    <a:pt x="3159" y="382"/>
                    <a:pt x="3155" y="385"/>
                  </a:cubicBezTo>
                  <a:cubicBezTo>
                    <a:pt x="2832" y="453"/>
                    <a:pt x="2488" y="484"/>
                    <a:pt x="2146" y="484"/>
                  </a:cubicBezTo>
                  <a:cubicBezTo>
                    <a:pt x="1914" y="484"/>
                    <a:pt x="1683" y="470"/>
                    <a:pt x="1459" y="442"/>
                  </a:cubicBezTo>
                  <a:cubicBezTo>
                    <a:pt x="961" y="363"/>
                    <a:pt x="498" y="182"/>
                    <a:pt x="2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97478" y="4135762"/>
              <a:ext cx="119524" cy="39440"/>
            </a:xfrm>
            <a:custGeom>
              <a:avLst/>
              <a:gdLst/>
              <a:ahLst/>
              <a:cxnLst/>
              <a:rect l="l" t="t" r="r" b="b"/>
              <a:pathLst>
                <a:path w="2679" h="884" extrusionOk="0">
                  <a:moveTo>
                    <a:pt x="23" y="0"/>
                  </a:moveTo>
                  <a:cubicBezTo>
                    <a:pt x="12" y="0"/>
                    <a:pt x="1" y="25"/>
                    <a:pt x="10" y="42"/>
                  </a:cubicBezTo>
                  <a:cubicBezTo>
                    <a:pt x="591" y="623"/>
                    <a:pt x="1413" y="883"/>
                    <a:pt x="2218" y="883"/>
                  </a:cubicBezTo>
                  <a:cubicBezTo>
                    <a:pt x="2369" y="883"/>
                    <a:pt x="2519" y="874"/>
                    <a:pt x="2667" y="856"/>
                  </a:cubicBezTo>
                  <a:cubicBezTo>
                    <a:pt x="2678" y="856"/>
                    <a:pt x="2678" y="834"/>
                    <a:pt x="2667" y="834"/>
                  </a:cubicBezTo>
                  <a:cubicBezTo>
                    <a:pt x="2574" y="840"/>
                    <a:pt x="2481" y="843"/>
                    <a:pt x="2388" y="843"/>
                  </a:cubicBezTo>
                  <a:cubicBezTo>
                    <a:pt x="1984" y="843"/>
                    <a:pt x="1583" y="783"/>
                    <a:pt x="1197" y="664"/>
                  </a:cubicBezTo>
                  <a:cubicBezTo>
                    <a:pt x="756" y="528"/>
                    <a:pt x="405" y="268"/>
                    <a:pt x="32" y="8"/>
                  </a:cubicBezTo>
                  <a:cubicBezTo>
                    <a:pt x="30" y="2"/>
                    <a:pt x="26" y="0"/>
                    <a:pt x="2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618090" y="4138617"/>
              <a:ext cx="63487" cy="30472"/>
            </a:xfrm>
            <a:custGeom>
              <a:avLst/>
              <a:gdLst/>
              <a:ahLst/>
              <a:cxnLst/>
              <a:rect l="l" t="t" r="r" b="b"/>
              <a:pathLst>
                <a:path w="1423" h="683" extrusionOk="0">
                  <a:moveTo>
                    <a:pt x="0" y="1"/>
                  </a:moveTo>
                  <a:lnTo>
                    <a:pt x="0" y="12"/>
                  </a:lnTo>
                  <a:cubicBezTo>
                    <a:pt x="565" y="46"/>
                    <a:pt x="973" y="328"/>
                    <a:pt x="1391" y="679"/>
                  </a:cubicBezTo>
                  <a:cubicBezTo>
                    <a:pt x="1393" y="681"/>
                    <a:pt x="1395" y="682"/>
                    <a:pt x="1398" y="682"/>
                  </a:cubicBezTo>
                  <a:cubicBezTo>
                    <a:pt x="1409" y="682"/>
                    <a:pt x="1423" y="665"/>
                    <a:pt x="1413" y="657"/>
                  </a:cubicBezTo>
                  <a:cubicBezTo>
                    <a:pt x="1074" y="238"/>
                    <a:pt x="531" y="1"/>
                    <a:pt x="0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648339" y="4140134"/>
              <a:ext cx="63487" cy="31007"/>
            </a:xfrm>
            <a:custGeom>
              <a:avLst/>
              <a:gdLst/>
              <a:ahLst/>
              <a:cxnLst/>
              <a:rect l="l" t="t" r="r" b="b"/>
              <a:pathLst>
                <a:path w="1423" h="695" extrusionOk="0">
                  <a:moveTo>
                    <a:pt x="11" y="0"/>
                  </a:moveTo>
                  <a:cubicBezTo>
                    <a:pt x="11" y="0"/>
                    <a:pt x="1" y="12"/>
                    <a:pt x="11" y="12"/>
                  </a:cubicBezTo>
                  <a:cubicBezTo>
                    <a:pt x="532" y="102"/>
                    <a:pt x="1007" y="317"/>
                    <a:pt x="1391" y="690"/>
                  </a:cubicBezTo>
                  <a:cubicBezTo>
                    <a:pt x="1394" y="693"/>
                    <a:pt x="1398" y="695"/>
                    <a:pt x="1402" y="695"/>
                  </a:cubicBezTo>
                  <a:cubicBezTo>
                    <a:pt x="1412" y="695"/>
                    <a:pt x="1422" y="684"/>
                    <a:pt x="1414" y="668"/>
                  </a:cubicBezTo>
                  <a:cubicBezTo>
                    <a:pt x="1097" y="261"/>
                    <a:pt x="509" y="68"/>
                    <a:pt x="11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43404" y="4171409"/>
              <a:ext cx="29803" cy="45597"/>
            </a:xfrm>
            <a:custGeom>
              <a:avLst/>
              <a:gdLst/>
              <a:ahLst/>
              <a:cxnLst/>
              <a:rect l="l" t="t" r="r" b="b"/>
              <a:pathLst>
                <a:path w="668" h="1022" extrusionOk="0">
                  <a:moveTo>
                    <a:pt x="667" y="0"/>
                  </a:moveTo>
                  <a:cubicBezTo>
                    <a:pt x="192" y="80"/>
                    <a:pt x="0" y="566"/>
                    <a:pt x="46" y="995"/>
                  </a:cubicBezTo>
                  <a:cubicBezTo>
                    <a:pt x="46" y="1013"/>
                    <a:pt x="60" y="1021"/>
                    <a:pt x="74" y="1021"/>
                  </a:cubicBezTo>
                  <a:cubicBezTo>
                    <a:pt x="88" y="1021"/>
                    <a:pt x="102" y="1013"/>
                    <a:pt x="102" y="995"/>
                  </a:cubicBezTo>
                  <a:cubicBezTo>
                    <a:pt x="114" y="588"/>
                    <a:pt x="227" y="125"/>
                    <a:pt x="667" y="12"/>
                  </a:cubicBezTo>
                  <a:lnTo>
                    <a:pt x="667" y="0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33321" y="4164851"/>
              <a:ext cx="32346" cy="56572"/>
            </a:xfrm>
            <a:custGeom>
              <a:avLst/>
              <a:gdLst/>
              <a:ahLst/>
              <a:cxnLst/>
              <a:rect l="l" t="t" r="r" b="b"/>
              <a:pathLst>
                <a:path w="725" h="1268" extrusionOk="0">
                  <a:moveTo>
                    <a:pt x="724" y="1"/>
                  </a:moveTo>
                  <a:cubicBezTo>
                    <a:pt x="475" y="79"/>
                    <a:pt x="283" y="192"/>
                    <a:pt x="147" y="419"/>
                  </a:cubicBezTo>
                  <a:cubicBezTo>
                    <a:pt x="0" y="667"/>
                    <a:pt x="113" y="1018"/>
                    <a:pt x="204" y="1255"/>
                  </a:cubicBezTo>
                  <a:cubicBezTo>
                    <a:pt x="208" y="1264"/>
                    <a:pt x="216" y="1268"/>
                    <a:pt x="224" y="1268"/>
                  </a:cubicBezTo>
                  <a:cubicBezTo>
                    <a:pt x="236" y="1268"/>
                    <a:pt x="249" y="1258"/>
                    <a:pt x="249" y="1245"/>
                  </a:cubicBezTo>
                  <a:cubicBezTo>
                    <a:pt x="192" y="1029"/>
                    <a:pt x="124" y="815"/>
                    <a:pt x="159" y="589"/>
                  </a:cubicBezTo>
                  <a:cubicBezTo>
                    <a:pt x="204" y="283"/>
                    <a:pt x="463" y="114"/>
                    <a:pt x="724" y="12"/>
                  </a:cubicBezTo>
                  <a:lnTo>
                    <a:pt x="724" y="1"/>
                  </a:ln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642361" y="4200588"/>
              <a:ext cx="40332" cy="89007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693" y="1"/>
                  </a:moveTo>
                  <a:cubicBezTo>
                    <a:pt x="685" y="1"/>
                    <a:pt x="677" y="7"/>
                    <a:pt x="677" y="14"/>
                  </a:cubicBezTo>
                  <a:cubicBezTo>
                    <a:pt x="869" y="760"/>
                    <a:pt x="507" y="1427"/>
                    <a:pt x="10" y="1959"/>
                  </a:cubicBezTo>
                  <a:cubicBezTo>
                    <a:pt x="0" y="1968"/>
                    <a:pt x="16" y="1995"/>
                    <a:pt x="35" y="1995"/>
                  </a:cubicBezTo>
                  <a:cubicBezTo>
                    <a:pt x="38" y="1995"/>
                    <a:pt x="41" y="1994"/>
                    <a:pt x="44" y="1992"/>
                  </a:cubicBezTo>
                  <a:cubicBezTo>
                    <a:pt x="620" y="1552"/>
                    <a:pt x="904" y="703"/>
                    <a:pt x="711" y="14"/>
                  </a:cubicBezTo>
                  <a:cubicBezTo>
                    <a:pt x="706" y="4"/>
                    <a:pt x="699" y="1"/>
                    <a:pt x="693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628664" y="4202328"/>
              <a:ext cx="65629" cy="99358"/>
            </a:xfrm>
            <a:custGeom>
              <a:avLst/>
              <a:gdLst/>
              <a:ahLst/>
              <a:cxnLst/>
              <a:rect l="l" t="t" r="r" b="b"/>
              <a:pathLst>
                <a:path w="1471" h="2227" extrusionOk="0">
                  <a:moveTo>
                    <a:pt x="1374" y="0"/>
                  </a:moveTo>
                  <a:cubicBezTo>
                    <a:pt x="1372" y="0"/>
                    <a:pt x="1369" y="3"/>
                    <a:pt x="1369" y="8"/>
                  </a:cubicBezTo>
                  <a:cubicBezTo>
                    <a:pt x="1437" y="495"/>
                    <a:pt x="1334" y="947"/>
                    <a:pt x="1120" y="1377"/>
                  </a:cubicBezTo>
                  <a:cubicBezTo>
                    <a:pt x="882" y="1840"/>
                    <a:pt x="464" y="1999"/>
                    <a:pt x="23" y="2180"/>
                  </a:cubicBezTo>
                  <a:cubicBezTo>
                    <a:pt x="3" y="2190"/>
                    <a:pt x="0" y="2227"/>
                    <a:pt x="24" y="2227"/>
                  </a:cubicBezTo>
                  <a:cubicBezTo>
                    <a:pt x="27" y="2227"/>
                    <a:pt x="31" y="2226"/>
                    <a:pt x="34" y="2225"/>
                  </a:cubicBezTo>
                  <a:cubicBezTo>
                    <a:pt x="509" y="2101"/>
                    <a:pt x="905" y="1920"/>
                    <a:pt x="1143" y="1478"/>
                  </a:cubicBezTo>
                  <a:cubicBezTo>
                    <a:pt x="1391" y="1026"/>
                    <a:pt x="1470" y="506"/>
                    <a:pt x="1380" y="8"/>
                  </a:cubicBezTo>
                  <a:cubicBezTo>
                    <a:pt x="1380" y="3"/>
                    <a:pt x="1377" y="0"/>
                    <a:pt x="1374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651552" y="4197152"/>
              <a:ext cx="64915" cy="110154"/>
            </a:xfrm>
            <a:custGeom>
              <a:avLst/>
              <a:gdLst/>
              <a:ahLst/>
              <a:cxnLst/>
              <a:rect l="l" t="t" r="r" b="b"/>
              <a:pathLst>
                <a:path w="1455" h="2469" extrusionOk="0">
                  <a:moveTo>
                    <a:pt x="1376" y="0"/>
                  </a:moveTo>
                  <a:cubicBezTo>
                    <a:pt x="1421" y="531"/>
                    <a:pt x="1308" y="1052"/>
                    <a:pt x="1082" y="1538"/>
                  </a:cubicBezTo>
                  <a:cubicBezTo>
                    <a:pt x="867" y="2001"/>
                    <a:pt x="437" y="2194"/>
                    <a:pt x="19" y="2431"/>
                  </a:cubicBezTo>
                  <a:cubicBezTo>
                    <a:pt x="0" y="2450"/>
                    <a:pt x="12" y="2468"/>
                    <a:pt x="30" y="2468"/>
                  </a:cubicBezTo>
                  <a:cubicBezTo>
                    <a:pt x="34" y="2468"/>
                    <a:pt x="38" y="2468"/>
                    <a:pt x="42" y="2466"/>
                  </a:cubicBezTo>
                  <a:cubicBezTo>
                    <a:pt x="494" y="2273"/>
                    <a:pt x="901" y="2024"/>
                    <a:pt x="1127" y="1561"/>
                  </a:cubicBezTo>
                  <a:cubicBezTo>
                    <a:pt x="1376" y="1086"/>
                    <a:pt x="1455" y="531"/>
                    <a:pt x="138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592838" y="4309628"/>
              <a:ext cx="37387" cy="37254"/>
            </a:xfrm>
            <a:custGeom>
              <a:avLst/>
              <a:gdLst/>
              <a:ahLst/>
              <a:cxnLst/>
              <a:rect l="l" t="t" r="r" b="b"/>
              <a:pathLst>
                <a:path w="838" h="835" extrusionOk="0">
                  <a:moveTo>
                    <a:pt x="837" y="1"/>
                  </a:moveTo>
                  <a:lnTo>
                    <a:pt x="1" y="227"/>
                  </a:lnTo>
                  <a:cubicBezTo>
                    <a:pt x="1" y="227"/>
                    <a:pt x="69" y="781"/>
                    <a:pt x="204" y="827"/>
                  </a:cubicBezTo>
                  <a:cubicBezTo>
                    <a:pt x="217" y="832"/>
                    <a:pt x="232" y="835"/>
                    <a:pt x="249" y="835"/>
                  </a:cubicBezTo>
                  <a:cubicBezTo>
                    <a:pt x="414" y="835"/>
                    <a:pt x="756" y="585"/>
                    <a:pt x="837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509095" y="4183277"/>
              <a:ext cx="155929" cy="138663"/>
            </a:xfrm>
            <a:custGeom>
              <a:avLst/>
              <a:gdLst/>
              <a:ahLst/>
              <a:cxnLst/>
              <a:rect l="l" t="t" r="r" b="b"/>
              <a:pathLst>
                <a:path w="3495" h="3108" extrusionOk="0">
                  <a:moveTo>
                    <a:pt x="1617" y="1"/>
                  </a:moveTo>
                  <a:cubicBezTo>
                    <a:pt x="1474" y="1"/>
                    <a:pt x="1330" y="13"/>
                    <a:pt x="1187" y="40"/>
                  </a:cubicBezTo>
                  <a:cubicBezTo>
                    <a:pt x="837" y="209"/>
                    <a:pt x="1" y="2018"/>
                    <a:pt x="996" y="2787"/>
                  </a:cubicBezTo>
                  <a:cubicBezTo>
                    <a:pt x="1293" y="3015"/>
                    <a:pt x="1612" y="3108"/>
                    <a:pt x="1921" y="3108"/>
                  </a:cubicBezTo>
                  <a:cubicBezTo>
                    <a:pt x="2655" y="3108"/>
                    <a:pt x="3327" y="2580"/>
                    <a:pt x="3494" y="2086"/>
                  </a:cubicBezTo>
                  <a:cubicBezTo>
                    <a:pt x="3494" y="2086"/>
                    <a:pt x="3257" y="1182"/>
                    <a:pt x="3393" y="492"/>
                  </a:cubicBezTo>
                  <a:cubicBezTo>
                    <a:pt x="3393" y="492"/>
                    <a:pt x="2537" y="1"/>
                    <a:pt x="161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557012" y="4183277"/>
              <a:ext cx="106496" cy="87044"/>
            </a:xfrm>
            <a:custGeom>
              <a:avLst/>
              <a:gdLst/>
              <a:ahLst/>
              <a:cxnLst/>
              <a:rect l="l" t="t" r="r" b="b"/>
              <a:pathLst>
                <a:path w="2387" h="1951" extrusionOk="0">
                  <a:moveTo>
                    <a:pt x="543" y="1"/>
                  </a:moveTo>
                  <a:cubicBezTo>
                    <a:pt x="400" y="1"/>
                    <a:pt x="256" y="13"/>
                    <a:pt x="113" y="40"/>
                  </a:cubicBezTo>
                  <a:cubicBezTo>
                    <a:pt x="80" y="51"/>
                    <a:pt x="46" y="85"/>
                    <a:pt x="0" y="130"/>
                  </a:cubicBezTo>
                  <a:cubicBezTo>
                    <a:pt x="67" y="125"/>
                    <a:pt x="134" y="122"/>
                    <a:pt x="200" y="122"/>
                  </a:cubicBezTo>
                  <a:cubicBezTo>
                    <a:pt x="529" y="122"/>
                    <a:pt x="853" y="193"/>
                    <a:pt x="1154" y="334"/>
                  </a:cubicBezTo>
                  <a:cubicBezTo>
                    <a:pt x="1437" y="470"/>
                    <a:pt x="1674" y="673"/>
                    <a:pt x="1810" y="967"/>
                  </a:cubicBezTo>
                  <a:cubicBezTo>
                    <a:pt x="1923" y="1204"/>
                    <a:pt x="1980" y="1487"/>
                    <a:pt x="2138" y="1702"/>
                  </a:cubicBezTo>
                  <a:cubicBezTo>
                    <a:pt x="2206" y="1804"/>
                    <a:pt x="2296" y="1883"/>
                    <a:pt x="2387" y="1951"/>
                  </a:cubicBezTo>
                  <a:cubicBezTo>
                    <a:pt x="2330" y="1679"/>
                    <a:pt x="2217" y="1023"/>
                    <a:pt x="2319" y="492"/>
                  </a:cubicBezTo>
                  <a:cubicBezTo>
                    <a:pt x="2319" y="492"/>
                    <a:pt x="1463" y="1"/>
                    <a:pt x="543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592927" y="4256402"/>
              <a:ext cx="38637" cy="13875"/>
            </a:xfrm>
            <a:custGeom>
              <a:avLst/>
              <a:gdLst/>
              <a:ahLst/>
              <a:cxnLst/>
              <a:rect l="l" t="t" r="r" b="b"/>
              <a:pathLst>
                <a:path w="866" h="311" extrusionOk="0">
                  <a:moveTo>
                    <a:pt x="483" y="0"/>
                  </a:moveTo>
                  <a:cubicBezTo>
                    <a:pt x="304" y="0"/>
                    <a:pt x="110" y="101"/>
                    <a:pt x="10" y="266"/>
                  </a:cubicBezTo>
                  <a:cubicBezTo>
                    <a:pt x="1" y="276"/>
                    <a:pt x="14" y="292"/>
                    <a:pt x="25" y="292"/>
                  </a:cubicBezTo>
                  <a:cubicBezTo>
                    <a:pt x="27" y="292"/>
                    <a:pt x="30" y="291"/>
                    <a:pt x="32" y="289"/>
                  </a:cubicBezTo>
                  <a:cubicBezTo>
                    <a:pt x="158" y="182"/>
                    <a:pt x="333" y="93"/>
                    <a:pt x="492" y="93"/>
                  </a:cubicBezTo>
                  <a:cubicBezTo>
                    <a:pt x="620" y="93"/>
                    <a:pt x="737" y="150"/>
                    <a:pt x="813" y="301"/>
                  </a:cubicBezTo>
                  <a:cubicBezTo>
                    <a:pt x="816" y="307"/>
                    <a:pt x="822" y="310"/>
                    <a:pt x="829" y="310"/>
                  </a:cubicBezTo>
                  <a:cubicBezTo>
                    <a:pt x="845" y="310"/>
                    <a:pt x="866" y="294"/>
                    <a:pt x="858" y="278"/>
                  </a:cubicBezTo>
                  <a:cubicBezTo>
                    <a:pt x="799" y="84"/>
                    <a:pt x="647" y="0"/>
                    <a:pt x="48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535328" y="4251985"/>
              <a:ext cx="20211" cy="13518"/>
            </a:xfrm>
            <a:custGeom>
              <a:avLst/>
              <a:gdLst/>
              <a:ahLst/>
              <a:cxnLst/>
              <a:rect l="l" t="t" r="r" b="b"/>
              <a:pathLst>
                <a:path w="453" h="303" extrusionOk="0">
                  <a:moveTo>
                    <a:pt x="113" y="0"/>
                  </a:moveTo>
                  <a:cubicBezTo>
                    <a:pt x="80" y="0"/>
                    <a:pt x="49" y="8"/>
                    <a:pt x="23" y="26"/>
                  </a:cubicBezTo>
                  <a:cubicBezTo>
                    <a:pt x="1" y="38"/>
                    <a:pt x="11" y="71"/>
                    <a:pt x="34" y="83"/>
                  </a:cubicBezTo>
                  <a:cubicBezTo>
                    <a:pt x="102" y="94"/>
                    <a:pt x="170" y="83"/>
                    <a:pt x="249" y="117"/>
                  </a:cubicBezTo>
                  <a:cubicBezTo>
                    <a:pt x="328" y="151"/>
                    <a:pt x="396" y="230"/>
                    <a:pt x="441" y="298"/>
                  </a:cubicBezTo>
                  <a:cubicBezTo>
                    <a:pt x="441" y="301"/>
                    <a:pt x="442" y="303"/>
                    <a:pt x="444" y="303"/>
                  </a:cubicBezTo>
                  <a:cubicBezTo>
                    <a:pt x="448" y="303"/>
                    <a:pt x="453" y="298"/>
                    <a:pt x="453" y="298"/>
                  </a:cubicBezTo>
                  <a:cubicBezTo>
                    <a:pt x="430" y="196"/>
                    <a:pt x="385" y="117"/>
                    <a:pt x="305" y="61"/>
                  </a:cubicBezTo>
                  <a:cubicBezTo>
                    <a:pt x="253" y="30"/>
                    <a:pt x="180" y="0"/>
                    <a:pt x="113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557012" y="4272820"/>
              <a:ext cx="25787" cy="11645"/>
            </a:xfrm>
            <a:custGeom>
              <a:avLst/>
              <a:gdLst/>
              <a:ahLst/>
              <a:cxnLst/>
              <a:rect l="l" t="t" r="r" b="b"/>
              <a:pathLst>
                <a:path w="578" h="261" extrusionOk="0">
                  <a:moveTo>
                    <a:pt x="91" y="1"/>
                  </a:moveTo>
                  <a:cubicBezTo>
                    <a:pt x="80" y="1"/>
                    <a:pt x="68" y="1"/>
                    <a:pt x="68" y="11"/>
                  </a:cubicBezTo>
                  <a:cubicBezTo>
                    <a:pt x="0" y="68"/>
                    <a:pt x="103" y="170"/>
                    <a:pt x="159" y="204"/>
                  </a:cubicBezTo>
                  <a:cubicBezTo>
                    <a:pt x="220" y="241"/>
                    <a:pt x="291" y="261"/>
                    <a:pt x="363" y="261"/>
                  </a:cubicBezTo>
                  <a:cubicBezTo>
                    <a:pt x="424" y="261"/>
                    <a:pt x="486" y="246"/>
                    <a:pt x="543" y="215"/>
                  </a:cubicBezTo>
                  <a:cubicBezTo>
                    <a:pt x="578" y="204"/>
                    <a:pt x="543" y="159"/>
                    <a:pt x="521" y="159"/>
                  </a:cubicBezTo>
                  <a:cubicBezTo>
                    <a:pt x="419" y="147"/>
                    <a:pt x="329" y="125"/>
                    <a:pt x="238" y="91"/>
                  </a:cubicBezTo>
                  <a:cubicBezTo>
                    <a:pt x="181" y="68"/>
                    <a:pt x="136" y="23"/>
                    <a:pt x="91" y="1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52952" y="4287231"/>
              <a:ext cx="56929" cy="19452"/>
            </a:xfrm>
            <a:custGeom>
              <a:avLst/>
              <a:gdLst/>
              <a:ahLst/>
              <a:cxnLst/>
              <a:rect l="l" t="t" r="r" b="b"/>
              <a:pathLst>
                <a:path w="1276" h="436" extrusionOk="0">
                  <a:moveTo>
                    <a:pt x="1257" y="1"/>
                  </a:moveTo>
                  <a:cubicBezTo>
                    <a:pt x="1253" y="1"/>
                    <a:pt x="1248" y="2"/>
                    <a:pt x="1245" y="5"/>
                  </a:cubicBezTo>
                  <a:cubicBezTo>
                    <a:pt x="1109" y="141"/>
                    <a:pt x="973" y="243"/>
                    <a:pt x="782" y="311"/>
                  </a:cubicBezTo>
                  <a:cubicBezTo>
                    <a:pt x="722" y="329"/>
                    <a:pt x="665" y="337"/>
                    <a:pt x="608" y="337"/>
                  </a:cubicBezTo>
                  <a:cubicBezTo>
                    <a:pt x="385" y="337"/>
                    <a:pt x="184" y="209"/>
                    <a:pt x="13" y="73"/>
                  </a:cubicBezTo>
                  <a:cubicBezTo>
                    <a:pt x="9" y="69"/>
                    <a:pt x="6" y="68"/>
                    <a:pt x="4" y="68"/>
                  </a:cubicBezTo>
                  <a:cubicBezTo>
                    <a:pt x="1" y="68"/>
                    <a:pt x="1" y="73"/>
                    <a:pt x="1" y="73"/>
                  </a:cubicBezTo>
                  <a:cubicBezTo>
                    <a:pt x="170" y="305"/>
                    <a:pt x="419" y="435"/>
                    <a:pt x="660" y="435"/>
                  </a:cubicBezTo>
                  <a:cubicBezTo>
                    <a:pt x="900" y="435"/>
                    <a:pt x="1132" y="305"/>
                    <a:pt x="1267" y="17"/>
                  </a:cubicBezTo>
                  <a:cubicBezTo>
                    <a:pt x="1276" y="9"/>
                    <a:pt x="1267" y="1"/>
                    <a:pt x="1257" y="1"/>
                  </a:cubicBezTo>
                  <a:close/>
                </a:path>
              </a:pathLst>
            </a:custGeom>
            <a:solidFill>
              <a:srgbClr val="A42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620098" y="4271437"/>
              <a:ext cx="20701" cy="17043"/>
            </a:xfrm>
            <a:custGeom>
              <a:avLst/>
              <a:gdLst/>
              <a:ahLst/>
              <a:cxnLst/>
              <a:rect l="l" t="t" r="r" b="b"/>
              <a:pathLst>
                <a:path w="464" h="382" extrusionOk="0">
                  <a:moveTo>
                    <a:pt x="224" y="1"/>
                  </a:moveTo>
                  <a:cubicBezTo>
                    <a:pt x="202" y="1"/>
                    <a:pt x="180" y="4"/>
                    <a:pt x="159" y="9"/>
                  </a:cubicBezTo>
                  <a:cubicBezTo>
                    <a:pt x="79" y="32"/>
                    <a:pt x="0" y="133"/>
                    <a:pt x="11" y="223"/>
                  </a:cubicBezTo>
                  <a:cubicBezTo>
                    <a:pt x="23" y="246"/>
                    <a:pt x="23" y="269"/>
                    <a:pt x="46" y="303"/>
                  </a:cubicBezTo>
                  <a:cubicBezTo>
                    <a:pt x="68" y="336"/>
                    <a:pt x="91" y="348"/>
                    <a:pt x="113" y="371"/>
                  </a:cubicBezTo>
                  <a:cubicBezTo>
                    <a:pt x="147" y="382"/>
                    <a:pt x="204" y="382"/>
                    <a:pt x="237" y="382"/>
                  </a:cubicBezTo>
                  <a:cubicBezTo>
                    <a:pt x="283" y="382"/>
                    <a:pt x="317" y="371"/>
                    <a:pt x="350" y="348"/>
                  </a:cubicBezTo>
                  <a:cubicBezTo>
                    <a:pt x="441" y="303"/>
                    <a:pt x="463" y="178"/>
                    <a:pt x="407" y="99"/>
                  </a:cubicBezTo>
                  <a:cubicBezTo>
                    <a:pt x="364" y="30"/>
                    <a:pt x="294" y="1"/>
                    <a:pt x="224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527744" y="4260328"/>
              <a:ext cx="17712" cy="15392"/>
            </a:xfrm>
            <a:custGeom>
              <a:avLst/>
              <a:gdLst/>
              <a:ahLst/>
              <a:cxnLst/>
              <a:rect l="l" t="t" r="r" b="b"/>
              <a:pathLst>
                <a:path w="397" h="345" extrusionOk="0">
                  <a:moveTo>
                    <a:pt x="195" y="1"/>
                  </a:moveTo>
                  <a:cubicBezTo>
                    <a:pt x="176" y="1"/>
                    <a:pt x="156" y="4"/>
                    <a:pt x="136" y="9"/>
                  </a:cubicBezTo>
                  <a:cubicBezTo>
                    <a:pt x="35" y="32"/>
                    <a:pt x="0" y="145"/>
                    <a:pt x="35" y="224"/>
                  </a:cubicBezTo>
                  <a:cubicBezTo>
                    <a:pt x="46" y="269"/>
                    <a:pt x="80" y="303"/>
                    <a:pt x="114" y="326"/>
                  </a:cubicBezTo>
                  <a:cubicBezTo>
                    <a:pt x="134" y="339"/>
                    <a:pt x="157" y="345"/>
                    <a:pt x="180" y="345"/>
                  </a:cubicBezTo>
                  <a:cubicBezTo>
                    <a:pt x="197" y="345"/>
                    <a:pt x="213" y="342"/>
                    <a:pt x="227" y="337"/>
                  </a:cubicBezTo>
                  <a:cubicBezTo>
                    <a:pt x="261" y="337"/>
                    <a:pt x="284" y="326"/>
                    <a:pt x="306" y="314"/>
                  </a:cubicBezTo>
                  <a:cubicBezTo>
                    <a:pt x="385" y="258"/>
                    <a:pt x="397" y="145"/>
                    <a:pt x="340" y="77"/>
                  </a:cubicBezTo>
                  <a:cubicBezTo>
                    <a:pt x="306" y="26"/>
                    <a:pt x="253" y="1"/>
                    <a:pt x="195" y="1"/>
                  </a:cubicBezTo>
                  <a:close/>
                </a:path>
              </a:pathLst>
            </a:custGeom>
            <a:solidFill>
              <a:srgbClr val="D83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625139" y="4219326"/>
              <a:ext cx="15660" cy="12358"/>
            </a:xfrm>
            <a:custGeom>
              <a:avLst/>
              <a:gdLst/>
              <a:ahLst/>
              <a:cxnLst/>
              <a:rect l="l" t="t" r="r" b="b"/>
              <a:pathLst>
                <a:path w="351" h="277" extrusionOk="0">
                  <a:moveTo>
                    <a:pt x="56" y="1"/>
                  </a:moveTo>
                  <a:cubicBezTo>
                    <a:pt x="23" y="1"/>
                    <a:pt x="0" y="46"/>
                    <a:pt x="34" y="69"/>
                  </a:cubicBezTo>
                  <a:cubicBezTo>
                    <a:pt x="147" y="114"/>
                    <a:pt x="260" y="159"/>
                    <a:pt x="317" y="272"/>
                  </a:cubicBezTo>
                  <a:cubicBezTo>
                    <a:pt x="320" y="276"/>
                    <a:pt x="324" y="277"/>
                    <a:pt x="329" y="277"/>
                  </a:cubicBezTo>
                  <a:cubicBezTo>
                    <a:pt x="339" y="277"/>
                    <a:pt x="350" y="269"/>
                    <a:pt x="350" y="261"/>
                  </a:cubicBezTo>
                  <a:cubicBezTo>
                    <a:pt x="305" y="125"/>
                    <a:pt x="204" y="12"/>
                    <a:pt x="56" y="1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543538" y="4209823"/>
              <a:ext cx="13518" cy="6737"/>
            </a:xfrm>
            <a:custGeom>
              <a:avLst/>
              <a:gdLst/>
              <a:ahLst/>
              <a:cxnLst/>
              <a:rect l="l" t="t" r="r" b="b"/>
              <a:pathLst>
                <a:path w="303" h="151" extrusionOk="0">
                  <a:moveTo>
                    <a:pt x="217" y="0"/>
                  </a:moveTo>
                  <a:cubicBezTo>
                    <a:pt x="131" y="0"/>
                    <a:pt x="44" y="51"/>
                    <a:pt x="8" y="123"/>
                  </a:cubicBezTo>
                  <a:cubicBezTo>
                    <a:pt x="0" y="140"/>
                    <a:pt x="10" y="150"/>
                    <a:pt x="21" y="150"/>
                  </a:cubicBezTo>
                  <a:cubicBezTo>
                    <a:pt x="24" y="150"/>
                    <a:pt x="28" y="149"/>
                    <a:pt x="31" y="146"/>
                  </a:cubicBezTo>
                  <a:cubicBezTo>
                    <a:pt x="65" y="112"/>
                    <a:pt x="111" y="89"/>
                    <a:pt x="156" y="78"/>
                  </a:cubicBezTo>
                  <a:cubicBezTo>
                    <a:pt x="201" y="67"/>
                    <a:pt x="234" y="67"/>
                    <a:pt x="280" y="56"/>
                  </a:cubicBezTo>
                  <a:cubicBezTo>
                    <a:pt x="302" y="44"/>
                    <a:pt x="302" y="10"/>
                    <a:pt x="280" y="10"/>
                  </a:cubicBezTo>
                  <a:cubicBezTo>
                    <a:pt x="259" y="4"/>
                    <a:pt x="238" y="0"/>
                    <a:pt x="217" y="0"/>
                  </a:cubicBezTo>
                  <a:close/>
                </a:path>
              </a:pathLst>
            </a:custGeom>
            <a:solidFill>
              <a:srgbClr val="5618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642272" y="4259837"/>
              <a:ext cx="57241" cy="44570"/>
            </a:xfrm>
            <a:custGeom>
              <a:avLst/>
              <a:gdLst/>
              <a:ahLst/>
              <a:cxnLst/>
              <a:rect l="l" t="t" r="r" b="b"/>
              <a:pathLst>
                <a:path w="1283" h="999" extrusionOk="0">
                  <a:moveTo>
                    <a:pt x="677" y="1"/>
                  </a:moveTo>
                  <a:cubicBezTo>
                    <a:pt x="465" y="1"/>
                    <a:pt x="283" y="111"/>
                    <a:pt x="283" y="111"/>
                  </a:cubicBezTo>
                  <a:lnTo>
                    <a:pt x="1" y="880"/>
                  </a:lnTo>
                  <a:cubicBezTo>
                    <a:pt x="128" y="964"/>
                    <a:pt x="258" y="999"/>
                    <a:pt x="382" y="999"/>
                  </a:cubicBezTo>
                  <a:cubicBezTo>
                    <a:pt x="877" y="999"/>
                    <a:pt x="1283" y="442"/>
                    <a:pt x="1075" y="189"/>
                  </a:cubicBezTo>
                  <a:cubicBezTo>
                    <a:pt x="956" y="45"/>
                    <a:pt x="811" y="1"/>
                    <a:pt x="677" y="1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653872" y="4273266"/>
              <a:ext cx="29847" cy="22263"/>
            </a:xfrm>
            <a:custGeom>
              <a:avLst/>
              <a:gdLst/>
              <a:ahLst/>
              <a:cxnLst/>
              <a:rect l="l" t="t" r="r" b="b"/>
              <a:pathLst>
                <a:path w="669" h="499" extrusionOk="0">
                  <a:moveTo>
                    <a:pt x="334" y="233"/>
                  </a:moveTo>
                  <a:cubicBezTo>
                    <a:pt x="368" y="233"/>
                    <a:pt x="397" y="246"/>
                    <a:pt x="397" y="285"/>
                  </a:cubicBezTo>
                  <a:cubicBezTo>
                    <a:pt x="408" y="341"/>
                    <a:pt x="340" y="375"/>
                    <a:pt x="306" y="386"/>
                  </a:cubicBezTo>
                  <a:cubicBezTo>
                    <a:pt x="278" y="400"/>
                    <a:pt x="245" y="410"/>
                    <a:pt x="214" y="410"/>
                  </a:cubicBezTo>
                  <a:cubicBezTo>
                    <a:pt x="195" y="410"/>
                    <a:pt x="176" y="406"/>
                    <a:pt x="159" y="398"/>
                  </a:cubicBezTo>
                  <a:cubicBezTo>
                    <a:pt x="171" y="352"/>
                    <a:pt x="193" y="307"/>
                    <a:pt x="216" y="273"/>
                  </a:cubicBezTo>
                  <a:cubicBezTo>
                    <a:pt x="227" y="262"/>
                    <a:pt x="249" y="250"/>
                    <a:pt x="261" y="250"/>
                  </a:cubicBezTo>
                  <a:cubicBezTo>
                    <a:pt x="281" y="241"/>
                    <a:pt x="309" y="233"/>
                    <a:pt x="334" y="233"/>
                  </a:cubicBezTo>
                  <a:close/>
                  <a:moveTo>
                    <a:pt x="477" y="0"/>
                  </a:moveTo>
                  <a:cubicBezTo>
                    <a:pt x="393" y="0"/>
                    <a:pt x="309" y="21"/>
                    <a:pt x="249" y="81"/>
                  </a:cubicBezTo>
                  <a:cubicBezTo>
                    <a:pt x="148" y="160"/>
                    <a:pt x="1" y="341"/>
                    <a:pt x="58" y="476"/>
                  </a:cubicBezTo>
                  <a:cubicBezTo>
                    <a:pt x="63" y="489"/>
                    <a:pt x="80" y="498"/>
                    <a:pt x="95" y="498"/>
                  </a:cubicBezTo>
                  <a:cubicBezTo>
                    <a:pt x="108" y="498"/>
                    <a:pt x="120" y="492"/>
                    <a:pt x="125" y="476"/>
                  </a:cubicBezTo>
                  <a:cubicBezTo>
                    <a:pt x="125" y="476"/>
                    <a:pt x="125" y="466"/>
                    <a:pt x="136" y="466"/>
                  </a:cubicBezTo>
                  <a:cubicBezTo>
                    <a:pt x="162" y="475"/>
                    <a:pt x="190" y="479"/>
                    <a:pt x="220" y="479"/>
                  </a:cubicBezTo>
                  <a:cubicBezTo>
                    <a:pt x="336" y="479"/>
                    <a:pt x="465" y="411"/>
                    <a:pt x="465" y="285"/>
                  </a:cubicBezTo>
                  <a:cubicBezTo>
                    <a:pt x="465" y="205"/>
                    <a:pt x="374" y="172"/>
                    <a:pt x="306" y="172"/>
                  </a:cubicBezTo>
                  <a:lnTo>
                    <a:pt x="284" y="172"/>
                  </a:lnTo>
                  <a:cubicBezTo>
                    <a:pt x="356" y="89"/>
                    <a:pt x="458" y="52"/>
                    <a:pt x="566" y="52"/>
                  </a:cubicBezTo>
                  <a:cubicBezTo>
                    <a:pt x="592" y="52"/>
                    <a:pt x="619" y="54"/>
                    <a:pt x="646" y="58"/>
                  </a:cubicBezTo>
                  <a:cubicBezTo>
                    <a:pt x="656" y="58"/>
                    <a:pt x="668" y="36"/>
                    <a:pt x="646" y="24"/>
                  </a:cubicBezTo>
                  <a:cubicBezTo>
                    <a:pt x="594" y="10"/>
                    <a:pt x="535" y="0"/>
                    <a:pt x="477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625630" y="4321317"/>
              <a:ext cx="150888" cy="124744"/>
            </a:xfrm>
            <a:custGeom>
              <a:avLst/>
              <a:gdLst/>
              <a:ahLst/>
              <a:cxnLst/>
              <a:rect l="l" t="t" r="r" b="b"/>
              <a:pathLst>
                <a:path w="3382" h="2796" extrusionOk="0">
                  <a:moveTo>
                    <a:pt x="641" y="0"/>
                  </a:moveTo>
                  <a:cubicBezTo>
                    <a:pt x="548" y="0"/>
                    <a:pt x="451" y="7"/>
                    <a:pt x="351" y="22"/>
                  </a:cubicBezTo>
                  <a:cubicBezTo>
                    <a:pt x="12" y="67"/>
                    <a:pt x="0" y="587"/>
                    <a:pt x="464" y="802"/>
                  </a:cubicBezTo>
                  <a:cubicBezTo>
                    <a:pt x="928" y="1017"/>
                    <a:pt x="1990" y="1469"/>
                    <a:pt x="2579" y="2125"/>
                  </a:cubicBezTo>
                  <a:cubicBezTo>
                    <a:pt x="2579" y="2125"/>
                    <a:pt x="2474" y="2612"/>
                    <a:pt x="2729" y="2612"/>
                  </a:cubicBezTo>
                  <a:cubicBezTo>
                    <a:pt x="2751" y="2612"/>
                    <a:pt x="2776" y="2608"/>
                    <a:pt x="2805" y="2600"/>
                  </a:cubicBezTo>
                  <a:cubicBezTo>
                    <a:pt x="2805" y="2600"/>
                    <a:pt x="2883" y="2795"/>
                    <a:pt x="3012" y="2795"/>
                  </a:cubicBezTo>
                  <a:cubicBezTo>
                    <a:pt x="3022" y="2795"/>
                    <a:pt x="3032" y="2794"/>
                    <a:pt x="3043" y="2792"/>
                  </a:cubicBezTo>
                  <a:cubicBezTo>
                    <a:pt x="3347" y="2701"/>
                    <a:pt x="3382" y="2181"/>
                    <a:pt x="3269" y="2091"/>
                  </a:cubicBezTo>
                  <a:cubicBezTo>
                    <a:pt x="3156" y="2012"/>
                    <a:pt x="2884" y="1932"/>
                    <a:pt x="2884" y="1932"/>
                  </a:cubicBezTo>
                  <a:cubicBezTo>
                    <a:pt x="2884" y="1932"/>
                    <a:pt x="2200" y="0"/>
                    <a:pt x="641" y="0"/>
                  </a:cubicBezTo>
                  <a:close/>
                </a:path>
              </a:pathLst>
            </a:custGeom>
            <a:solidFill>
              <a:srgbClr val="E58D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6"/>
            <p:cNvSpPr/>
            <p:nvPr/>
          </p:nvSpPr>
          <p:spPr>
            <a:xfrm>
              <a:off x="760324" y="4431874"/>
              <a:ext cx="7138" cy="12537"/>
            </a:xfrm>
            <a:custGeom>
              <a:avLst/>
              <a:gdLst/>
              <a:ahLst/>
              <a:cxnLst/>
              <a:rect l="l" t="t" r="r" b="b"/>
              <a:pathLst>
                <a:path w="160" h="281" extrusionOk="0">
                  <a:moveTo>
                    <a:pt x="12" y="0"/>
                  </a:moveTo>
                  <a:cubicBezTo>
                    <a:pt x="9" y="0"/>
                    <a:pt x="6" y="3"/>
                    <a:pt x="1" y="9"/>
                  </a:cubicBezTo>
                  <a:cubicBezTo>
                    <a:pt x="1" y="9"/>
                    <a:pt x="1" y="20"/>
                    <a:pt x="12" y="20"/>
                  </a:cubicBezTo>
                  <a:cubicBezTo>
                    <a:pt x="12" y="20"/>
                    <a:pt x="137" y="110"/>
                    <a:pt x="102" y="269"/>
                  </a:cubicBezTo>
                  <a:cubicBezTo>
                    <a:pt x="102" y="269"/>
                    <a:pt x="102" y="280"/>
                    <a:pt x="114" y="280"/>
                  </a:cubicBezTo>
                  <a:cubicBezTo>
                    <a:pt x="114" y="280"/>
                    <a:pt x="125" y="280"/>
                    <a:pt x="125" y="269"/>
                  </a:cubicBezTo>
                  <a:cubicBezTo>
                    <a:pt x="159" y="99"/>
                    <a:pt x="24" y="9"/>
                    <a:pt x="24" y="9"/>
                  </a:cubicBezTo>
                  <a:cubicBezTo>
                    <a:pt x="18" y="3"/>
                    <a:pt x="15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6"/>
            <p:cNvSpPr/>
            <p:nvPr/>
          </p:nvSpPr>
          <p:spPr>
            <a:xfrm>
              <a:off x="766392" y="4423174"/>
              <a:ext cx="7094" cy="9592"/>
            </a:xfrm>
            <a:custGeom>
              <a:avLst/>
              <a:gdLst/>
              <a:ahLst/>
              <a:cxnLst/>
              <a:rect l="l" t="t" r="r" b="b"/>
              <a:pathLst>
                <a:path w="159" h="215" extrusionOk="0">
                  <a:moveTo>
                    <a:pt x="1" y="0"/>
                  </a:moveTo>
                  <a:cubicBezTo>
                    <a:pt x="1" y="11"/>
                    <a:pt x="1" y="23"/>
                    <a:pt x="12" y="23"/>
                  </a:cubicBezTo>
                  <a:cubicBezTo>
                    <a:pt x="12" y="23"/>
                    <a:pt x="102" y="46"/>
                    <a:pt x="136" y="215"/>
                  </a:cubicBezTo>
                  <a:lnTo>
                    <a:pt x="147" y="215"/>
                  </a:lnTo>
                  <a:cubicBezTo>
                    <a:pt x="159" y="215"/>
                    <a:pt x="159" y="215"/>
                    <a:pt x="159" y="204"/>
                  </a:cubicBezTo>
                  <a:cubicBezTo>
                    <a:pt x="125" y="23"/>
                    <a:pt x="23" y="0"/>
                    <a:pt x="12" y="0"/>
                  </a:cubicBezTo>
                  <a:close/>
                </a:path>
              </a:pathLst>
            </a:custGeom>
            <a:solidFill>
              <a:srgbClr val="CD6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E3EC74-81F3-4413-AD5E-5A3320C7CF7B}"/>
              </a:ext>
            </a:extLst>
          </p:cNvPr>
          <p:cNvGrpSpPr/>
          <p:nvPr/>
        </p:nvGrpSpPr>
        <p:grpSpPr>
          <a:xfrm>
            <a:off x="-10633" y="-10633"/>
            <a:ext cx="1606491" cy="1657890"/>
            <a:chOff x="-10633" y="-10633"/>
            <a:chExt cx="1606491" cy="1657890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DA222E40-546B-44E2-BB6D-87D5B0657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2" t="22022"/>
            <a:stretch/>
          </p:blipFill>
          <p:spPr>
            <a:xfrm>
              <a:off x="-10633" y="-10633"/>
              <a:ext cx="1606491" cy="165789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5EAA52E6-DDD0-4E50-85F9-5CE745A10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47" y="156349"/>
              <a:ext cx="707396" cy="359903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2CEF7C6-3A37-47DA-9F02-E0BC7C153E72}"/>
                </a:ext>
              </a:extLst>
            </p:cNvPr>
            <p:cNvSpPr txBox="1"/>
            <p:nvPr/>
          </p:nvSpPr>
          <p:spPr>
            <a:xfrm>
              <a:off x="354575" y="323818"/>
              <a:ext cx="69162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Sport Day" pitchFamily="2" charset="0"/>
                </a:rPr>
                <a:t>9</a:t>
              </a:r>
            </a:p>
          </p:txBody>
        </p:sp>
      </p:grpSp>
      <p:sp>
        <p:nvSpPr>
          <p:cNvPr id="438" name="Google Shape;438;p36"/>
          <p:cNvSpPr txBox="1">
            <a:spLocks noGrp="1"/>
          </p:cNvSpPr>
          <p:nvPr>
            <p:ph type="ctrTitle" idx="2"/>
          </p:nvPr>
        </p:nvSpPr>
        <p:spPr>
          <a:xfrm>
            <a:off x="730521" y="1077227"/>
            <a:ext cx="6095878" cy="186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Our </a:t>
            </a:r>
            <a:r>
              <a:rPr lang="en" sz="6000" smtClean="0"/>
              <a:t>sports </a:t>
            </a:r>
            <a:r>
              <a:rPr lang="en" sz="6000" dirty="0"/>
              <a:t>d</a:t>
            </a:r>
            <a:r>
              <a:rPr lang="en" sz="6000" smtClean="0"/>
              <a:t>ay</a:t>
            </a:r>
            <a:endParaRPr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129" y="2800350"/>
            <a:ext cx="636542" cy="642702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BFD2FCE6-1CE0-30FD-2A64-F0A8755DB8ED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BAD5CB6D-1D2E-B203-E486-063F7725CEC1}"/>
              </a:ext>
            </a:extLst>
          </p:cNvPr>
          <p:cNvSpPr/>
          <p:nvPr/>
        </p:nvSpPr>
        <p:spPr>
          <a:xfrm>
            <a:off x="880532" y="401955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August.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CB85C-8CB0-C8A4-AF95-285C5251E9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5C734CD-AF48-1A53-D731-1887781FE9CD}"/>
              </a:ext>
            </a:extLst>
          </p:cNvPr>
          <p:cNvSpPr/>
          <p:nvPr/>
        </p:nvSpPr>
        <p:spPr>
          <a:xfrm>
            <a:off x="6076052" y="2054866"/>
            <a:ext cx="11390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6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265" y="2825754"/>
            <a:ext cx="610591" cy="616499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0D63E2C-ADC6-1A91-2B02-749213B569CA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7FB28AB0-45EE-D39A-D3AC-5841E5EB457F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September.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6000C-0E0F-EFC0-99C4-C5FFC275921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8702AA-69C9-807C-F7EC-0E03BC887A5F}"/>
              </a:ext>
            </a:extLst>
          </p:cNvPr>
          <p:cNvSpPr/>
          <p:nvPr/>
        </p:nvSpPr>
        <p:spPr>
          <a:xfrm>
            <a:off x="2846933" y="2909539"/>
            <a:ext cx="1133558" cy="8562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7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343150"/>
            <a:ext cx="762000" cy="769373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E2CF6FB3-01F4-181C-373E-044BB0C24FD0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Is your sports day in June?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33B96A2C-C660-332B-88F3-4827CAAEEB93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No, it isn’t. It’s in May.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09C54-2C82-7CD4-A0DD-AFEB6F7B240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CC555E-7BEB-4CA8-4BF1-A2ACB0E3EE05}"/>
              </a:ext>
            </a:extLst>
          </p:cNvPr>
          <p:cNvSpPr/>
          <p:nvPr/>
        </p:nvSpPr>
        <p:spPr>
          <a:xfrm>
            <a:off x="2828842" y="2076495"/>
            <a:ext cx="1209758" cy="800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8840" y="2714371"/>
            <a:ext cx="609600" cy="712837"/>
          </a:xfrm>
          <a:prstGeom prst="rect">
            <a:avLst/>
          </a:prstGeom>
          <a:noFill/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5DAE73E-B4F3-F7FE-B434-A5C6478F3A07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4" name="Rounded Rectangular Callout 5">
            <a:extLst>
              <a:ext uri="{FF2B5EF4-FFF2-40B4-BE49-F238E27FC236}">
                <a16:creationId xmlns:a16="http://schemas.microsoft.com/office/drawing/2014/main" id="{36E7EF39-5D49-17CF-4F63-412E99C05A70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November.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6B04F-DFA7-FAD5-C435-E169726CB3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28842" y="1281330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5EFAE0-0847-8DEA-AA78-094FB5B45304}"/>
              </a:ext>
            </a:extLst>
          </p:cNvPr>
          <p:cNvSpPr/>
          <p:nvPr/>
        </p:nvSpPr>
        <p:spPr>
          <a:xfrm>
            <a:off x="5029200" y="2931608"/>
            <a:ext cx="1066800" cy="8694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F0DE26A7-2A11-522A-1165-003E50FB9BC6}"/>
              </a:ext>
            </a:extLst>
          </p:cNvPr>
          <p:cNvSpPr/>
          <p:nvPr/>
        </p:nvSpPr>
        <p:spPr>
          <a:xfrm>
            <a:off x="961989" y="369813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</a:t>
            </a:r>
            <a:r>
              <a:rPr lang="en-US" sz="400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…………..…… is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in July.</a:t>
            </a:r>
          </a:p>
        </p:txBody>
      </p:sp>
      <p:pic>
        <p:nvPicPr>
          <p:cNvPr id="14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28950"/>
            <a:ext cx="704779" cy="7115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4562" y="3313771"/>
            <a:ext cx="275511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sport days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4136603"/>
            <a:ext cx="286312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sports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D72B2-058B-DA5B-5DDE-6DA6F590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B869D0-3500-357E-DB71-2457661525B0}"/>
              </a:ext>
            </a:extLst>
          </p:cNvPr>
          <p:cNvSpPr/>
          <p:nvPr/>
        </p:nvSpPr>
        <p:spPr>
          <a:xfrm>
            <a:off x="6895679" y="2291249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69136E-6 L -0.06615 -0.6987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3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E6B5C180-3F23-0D09-0E07-9B7022EBD2D5}"/>
              </a:ext>
            </a:extLst>
          </p:cNvPr>
          <p:cNvSpPr/>
          <p:nvPr/>
        </p:nvSpPr>
        <p:spPr>
          <a:xfrm>
            <a:off x="961989" y="369813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My …………..…… is in December.</a:t>
            </a:r>
          </a:p>
        </p:txBody>
      </p:sp>
      <p:pic>
        <p:nvPicPr>
          <p:cNvPr id="10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33168"/>
            <a:ext cx="688360" cy="69502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4562" y="3313771"/>
            <a:ext cx="2755113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birth day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5916" y="4128190"/>
            <a:ext cx="2863125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birthday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F30BC3-EBC8-A677-F0EE-AF9E9E5A4B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C026CF6-98D1-E340-58A1-1ACFD6A5323B}"/>
              </a:ext>
            </a:extLst>
          </p:cNvPr>
          <p:cNvSpPr/>
          <p:nvPr/>
        </p:nvSpPr>
        <p:spPr>
          <a:xfrm>
            <a:off x="7980655" y="3126277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94 -0.07377 L -0.22378 -0.7009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6" y="-3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800350"/>
            <a:ext cx="685800" cy="692437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9ABCFF78-931B-9855-8875-B3C7AFC2B75D}"/>
              </a:ext>
            </a:extLst>
          </p:cNvPr>
          <p:cNvSpPr/>
          <p:nvPr/>
        </p:nvSpPr>
        <p:spPr>
          <a:xfrm>
            <a:off x="948448" y="95544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sports 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8C7C5038-17DB-C256-C62A-2F0F2B2F002B}"/>
              </a:ext>
            </a:extLst>
          </p:cNvPr>
          <p:cNvSpPr/>
          <p:nvPr/>
        </p:nvSpPr>
        <p:spPr>
          <a:xfrm>
            <a:off x="772313" y="3979220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April.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53CD1-E1BC-1ADB-8197-FA88F8F2C4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6289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98A2E6-E3CF-4F83-4BBE-025A3E1E8FF3}"/>
              </a:ext>
            </a:extLst>
          </p:cNvPr>
          <p:cNvSpPr/>
          <p:nvPr/>
        </p:nvSpPr>
        <p:spPr>
          <a:xfrm>
            <a:off x="6096000" y="1277499"/>
            <a:ext cx="1153153" cy="86943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95550"/>
            <a:ext cx="762000" cy="769374"/>
          </a:xfrm>
          <a:prstGeom prst="rect">
            <a:avLst/>
          </a:prstGeom>
          <a:noFill/>
        </p:spPr>
      </p:pic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369647A0-A857-07EF-39C3-562F6A76F419}"/>
              </a:ext>
            </a:extLst>
          </p:cNvPr>
          <p:cNvSpPr/>
          <p:nvPr/>
        </p:nvSpPr>
        <p:spPr>
          <a:xfrm>
            <a:off x="914400" y="57150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When’s your birthday?</a:t>
            </a:r>
          </a:p>
        </p:txBody>
      </p:sp>
      <p:sp>
        <p:nvSpPr>
          <p:cNvPr id="3" name="Rounded Rectangular Callout 5">
            <a:extLst>
              <a:ext uri="{FF2B5EF4-FFF2-40B4-BE49-F238E27FC236}">
                <a16:creationId xmlns:a16="http://schemas.microsoft.com/office/drawing/2014/main" id="{5ECE41FA-D38B-E0FA-A456-74BE96259554}"/>
              </a:ext>
            </a:extLst>
          </p:cNvPr>
          <p:cNvSpPr/>
          <p:nvPr/>
        </p:nvSpPr>
        <p:spPr>
          <a:xfrm>
            <a:off x="738265" y="3940826"/>
            <a:ext cx="7667469" cy="869429"/>
          </a:xfrm>
          <a:prstGeom prst="wedgeRoundRectCallout">
            <a:avLst>
              <a:gd name="adj1" fmla="val 56209"/>
              <a:gd name="adj2" fmla="val 86064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It’s in …….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BA23A-6581-277E-1269-31282C48A8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819400" y="12435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846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CBFF8C87-4F3B-4B5D-E871-3D32FF8DC5BB}"/>
              </a:ext>
            </a:extLst>
          </p:cNvPr>
          <p:cNvSpPr/>
          <p:nvPr/>
        </p:nvSpPr>
        <p:spPr>
          <a:xfrm>
            <a:off x="851997" y="22237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……… March.</a:t>
            </a:r>
          </a:p>
        </p:txBody>
      </p:sp>
      <p:pic>
        <p:nvPicPr>
          <p:cNvPr id="14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586" y="3489075"/>
            <a:ext cx="734821" cy="7419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6857" y="2952750"/>
            <a:ext cx="190500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4169" y="4178803"/>
            <a:ext cx="2079832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E8A3E-D855-3500-35EA-4BC9E2076B5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49675" y="1263979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B22367E-FD88-E24D-F22B-ECC9E278D2AC}"/>
              </a:ext>
            </a:extLst>
          </p:cNvPr>
          <p:cNvSpPr/>
          <p:nvPr/>
        </p:nvSpPr>
        <p:spPr>
          <a:xfrm>
            <a:off x="6771832" y="1312900"/>
            <a:ext cx="1132895" cy="7414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23457E-6 L 0.38264 -0.483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32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484" y="3356751"/>
            <a:ext cx="713878" cy="72078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465766" y="3982816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True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57471" y="3982816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False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781603-5773-E4A4-ECC7-34E46F1139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9080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1F0B956B-6D65-6908-21BF-D7C03743E35A}"/>
              </a:ext>
            </a:extLst>
          </p:cNvPr>
          <p:cNvSpPr/>
          <p:nvPr/>
        </p:nvSpPr>
        <p:spPr>
          <a:xfrm>
            <a:off x="780771" y="171971"/>
            <a:ext cx="8153400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</a:t>
            </a:r>
            <a:r>
              <a:rPr lang="en-US" sz="400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is </a:t>
            </a:r>
            <a:r>
              <a:rPr lang="en-US" sz="4000" smtClean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in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November.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2BB0474-242E-AA96-35B1-B3C9D4B145C6}"/>
              </a:ext>
            </a:extLst>
          </p:cNvPr>
          <p:cNvSpPr/>
          <p:nvPr/>
        </p:nvSpPr>
        <p:spPr>
          <a:xfrm>
            <a:off x="3638271" y="2928578"/>
            <a:ext cx="1219200" cy="8563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4043A6-0B8D-4D24-A78D-146FDF7DD125}"/>
              </a:ext>
            </a:extLst>
          </p:cNvPr>
          <p:cNvSpPr txBox="1">
            <a:spLocks/>
          </p:cNvSpPr>
          <p:nvPr/>
        </p:nvSpPr>
        <p:spPr>
          <a:xfrm>
            <a:off x="2435179" y="222768"/>
            <a:ext cx="3825372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rgbClr val="00B0F0"/>
                </a:solidFill>
              </a:rPr>
              <a:t>Let’s chant.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572F3-7F63-4C11-8682-670D02E34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37" b="88415" l="2647" r="98235">
                        <a14:foregroundMark x1="3235" y1="9146" x2="21176" y2="68293"/>
                        <a14:foregroundMark x1="21176" y1="68293" x2="34412" y2="82927"/>
                        <a14:foregroundMark x1="34412" y1="82927" x2="46471" y2="55488"/>
                        <a14:foregroundMark x1="46471" y1="55488" x2="40882" y2="21951"/>
                        <a14:foregroundMark x1="40882" y1="21951" x2="21765" y2="73780"/>
                        <a14:foregroundMark x1="21765" y1="73780" x2="10294" y2="53659"/>
                        <a14:foregroundMark x1="10294" y1="53659" x2="19706" y2="29268"/>
                        <a14:foregroundMark x1="19706" y1="29268" x2="26765" y2="64024"/>
                        <a14:foregroundMark x1="26765" y1="64024" x2="33235" y2="73171"/>
                        <a14:foregroundMark x1="15882" y1="21951" x2="48824" y2="17683"/>
                        <a14:foregroundMark x1="49412" y1="21341" x2="61176" y2="42683"/>
                        <a14:foregroundMark x1="61176" y1="42683" x2="90294" y2="59146"/>
                        <a14:foregroundMark x1="90294" y1="59146" x2="93235" y2="67683"/>
                        <a14:foregroundMark x1="91471" y1="65854" x2="98235" y2="65854"/>
                        <a14:foregroundMark x1="11765" y1="21341" x2="28824" y2="26829"/>
                        <a14:foregroundMark x1="28824" y1="26829" x2="32353" y2="26829"/>
                        <a14:foregroundMark x1="38235" y1="22561" x2="28235" y2="31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2287" y="1192368"/>
            <a:ext cx="3281271" cy="1582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70248F-4733-4984-8283-A547D2473EBE}"/>
              </a:ext>
            </a:extLst>
          </p:cNvPr>
          <p:cNvSpPr txBox="1"/>
          <p:nvPr/>
        </p:nvSpPr>
        <p:spPr>
          <a:xfrm>
            <a:off x="228600" y="1200150"/>
            <a:ext cx="56268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When’s your sports day?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January, February or May?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In January, in January. </a:t>
            </a:r>
          </a:p>
          <a:p>
            <a:r>
              <a:rPr lang="en-US" sz="30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It’s in January.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4C401-749C-4040-8D9C-F2B08200FC64}"/>
              </a:ext>
            </a:extLst>
          </p:cNvPr>
          <p:cNvSpPr txBox="1"/>
          <p:nvPr/>
        </p:nvSpPr>
        <p:spPr>
          <a:xfrm>
            <a:off x="4230756" y="3086017"/>
            <a:ext cx="46953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When’s your sports day?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May, June or July?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In July, in July.</a:t>
            </a:r>
          </a:p>
          <a:p>
            <a:r>
              <a:rPr lang="en-US" sz="3000" dirty="0">
                <a:latin typeface="Comic Sans MS" panose="030F0702030302020204" pitchFamily="66" charset="0"/>
              </a:rPr>
              <a:t>It’s in July.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C06E8B-7FA0-4C67-8E42-15E2890E5C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8" b="89950" l="2806" r="96393">
                        <a14:foregroundMark x1="5611" y1="11558" x2="11623" y2="32161"/>
                        <a14:foregroundMark x1="11623" y1="32161" x2="8216" y2="23116"/>
                        <a14:foregroundMark x1="4546" y1="8745" x2="4810" y2="6030"/>
                        <a14:foregroundMark x1="3686" y1="17588" x2="3825" y2="16159"/>
                        <a14:foregroundMark x1="3652" y1="17940" x2="3686" y2="17588"/>
                        <a14:foregroundMark x1="3539" y1="19095" x2="3513" y2="19361"/>
                        <a14:foregroundMark x1="2806" y1="26633" x2="3539" y2="19095"/>
                        <a14:foregroundMark x1="56914" y1="11558" x2="72946" y2="52261"/>
                        <a14:foregroundMark x1="72946" y1="52261" x2="82365" y2="62312"/>
                        <a14:foregroundMark x1="82365" y1="62312" x2="85571" y2="36683"/>
                        <a14:foregroundMark x1="85571" y1="36683" x2="74950" y2="34171"/>
                        <a14:foregroundMark x1="74950" y1="34171" x2="73948" y2="67839"/>
                        <a14:foregroundMark x1="73948" y1="67839" x2="66132" y2="88442"/>
                        <a14:foregroundMark x1="66132" y1="88442" x2="63327" y2="56784"/>
                        <a14:foregroundMark x1="63327" y1="56784" x2="74549" y2="55779"/>
                        <a14:foregroundMark x1="74549" y1="55779" x2="80361" y2="77889"/>
                        <a14:foregroundMark x1="80361" y1="77889" x2="87575" y2="57789"/>
                        <a14:foregroundMark x1="87575" y1="57789" x2="87776" y2="46734"/>
                        <a14:foregroundMark x1="76754" y1="17085" x2="90581" y2="16080"/>
                        <a14:foregroundMark x1="90581" y1="16080" x2="97595" y2="34171"/>
                        <a14:foregroundMark x1="97595" y1="34171" x2="96393" y2="69849"/>
                        <a14:foregroundMark x1="96393" y1="69849" x2="91984" y2="53266"/>
                        <a14:backgroundMark x1="1603" y1="10553" x2="2204" y2="16583"/>
                        <a14:backgroundMark x1="4609" y1="16583" x2="3808" y2="16080"/>
                        <a14:backgroundMark x1="3808" y1="19095" x2="3808" y2="19095"/>
                        <a14:backgroundMark x1="3808" y1="17588" x2="3808" y2="17588"/>
                        <a14:backgroundMark x1="3407" y1="19095" x2="3407" y2="19095"/>
                        <a14:backgroundMark x1="3607" y1="20101" x2="3607" y2="175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44" y="3652941"/>
            <a:ext cx="3393326" cy="1353250"/>
          </a:xfrm>
          <a:prstGeom prst="rect">
            <a:avLst/>
          </a:prstGeom>
        </p:spPr>
      </p:pic>
      <p:pic>
        <p:nvPicPr>
          <p:cNvPr id="14" name="Track 96">
            <a:hlinkClick r:id="" action="ppaction://media"/>
            <a:extLst>
              <a:ext uri="{FF2B5EF4-FFF2-40B4-BE49-F238E27FC236}">
                <a16:creationId xmlns:a16="http://schemas.microsoft.com/office/drawing/2014/main" id="{47366741-AC13-44FE-B236-B00B810E5A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0672" y="2818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1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4">
            <a:extLst>
              <a:ext uri="{FF2B5EF4-FFF2-40B4-BE49-F238E27FC236}">
                <a16:creationId xmlns:a16="http://schemas.microsoft.com/office/drawing/2014/main" id="{18AC9537-8F42-5FB2-109E-5AE039BEFC7B}"/>
              </a:ext>
            </a:extLst>
          </p:cNvPr>
          <p:cNvSpPr/>
          <p:nvPr/>
        </p:nvSpPr>
        <p:spPr>
          <a:xfrm>
            <a:off x="685800" y="275175"/>
            <a:ext cx="7667469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in ………...</a:t>
            </a:r>
          </a:p>
        </p:txBody>
      </p:sp>
      <p:pic>
        <p:nvPicPr>
          <p:cNvPr id="8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785233"/>
            <a:ext cx="679341" cy="6859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236838"/>
            <a:ext cx="2755113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July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5916" y="4128190"/>
            <a:ext cx="2863125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August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FD1340-1768-0682-40B7-0CC5BDE7A4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59667" y="1411417"/>
            <a:ext cx="4472024" cy="255301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2862631-58EC-6210-D03D-512EE36F713C}"/>
              </a:ext>
            </a:extLst>
          </p:cNvPr>
          <p:cNvSpPr/>
          <p:nvPr/>
        </p:nvSpPr>
        <p:spPr>
          <a:xfrm>
            <a:off x="7998796" y="2266950"/>
            <a:ext cx="113289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27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00617 L 0.18455 -0.7117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8" descr="http://www.veryicon.com/icon/png/Game/Super%20Mario/Mushroom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33749"/>
            <a:ext cx="640050" cy="64624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190610" y="3979993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False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0018" y="3985051"/>
            <a:ext cx="1404156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Quicksand Bold" panose="00000800000000000000" pitchFamily="2" charset="0"/>
              </a:rPr>
              <a:t>True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EF398-41DE-472A-82CE-CE78E8529A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590800" y="1319724"/>
            <a:ext cx="4386263" cy="25040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</p:pic>
      <p:sp>
        <p:nvSpPr>
          <p:cNvPr id="3" name="Rounded Rectangular Callout 4">
            <a:extLst>
              <a:ext uri="{FF2B5EF4-FFF2-40B4-BE49-F238E27FC236}">
                <a16:creationId xmlns:a16="http://schemas.microsoft.com/office/drawing/2014/main" id="{D6AAA09D-2883-7B62-9F68-E4E5C00BACBF}"/>
              </a:ext>
            </a:extLst>
          </p:cNvPr>
          <p:cNvSpPr/>
          <p:nvPr/>
        </p:nvSpPr>
        <p:spPr>
          <a:xfrm>
            <a:off x="780771" y="171971"/>
            <a:ext cx="8153400" cy="869429"/>
          </a:xfrm>
          <a:prstGeom prst="wedgeRoundRectCallout">
            <a:avLst>
              <a:gd name="adj1" fmla="val -45955"/>
              <a:gd name="adj2" fmla="val 121121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Comic Sans MS" panose="030F0702030302020204" pitchFamily="66" charset="0"/>
              </a:rPr>
              <a:t>Our sports day is in February.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E503C-E020-F1C9-7D9F-A9083A104BEA}"/>
              </a:ext>
            </a:extLst>
          </p:cNvPr>
          <p:cNvSpPr/>
          <p:nvPr/>
        </p:nvSpPr>
        <p:spPr>
          <a:xfrm>
            <a:off x="3657600" y="1277499"/>
            <a:ext cx="1219200" cy="91325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6CB3A7-6534-436F-A3C9-5B28BAEB5100}"/>
              </a:ext>
            </a:extLst>
          </p:cNvPr>
          <p:cNvSpPr txBox="1">
            <a:spLocks/>
          </p:cNvSpPr>
          <p:nvPr/>
        </p:nvSpPr>
        <p:spPr>
          <a:xfrm>
            <a:off x="2438400" y="305212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00B0F0"/>
                </a:solidFill>
              </a:rPr>
              <a:t>Read </a:t>
            </a:r>
            <a:r>
              <a:rPr lang="en-US" sz="4000">
                <a:solidFill>
                  <a:srgbClr val="00B0F0"/>
                </a:solidFill>
              </a:rPr>
              <a:t>the </a:t>
            </a:r>
            <a:r>
              <a:rPr lang="en-US" sz="4000" smtClean="0">
                <a:solidFill>
                  <a:srgbClr val="00B0F0"/>
                </a:solidFill>
              </a:rPr>
              <a:t>passage.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D0FD6-A858-4A92-A256-A95D5BB08E20}"/>
              </a:ext>
            </a:extLst>
          </p:cNvPr>
          <p:cNvSpPr txBox="1"/>
          <p:nvPr/>
        </p:nvSpPr>
        <p:spPr>
          <a:xfrm>
            <a:off x="76200" y="1173182"/>
            <a:ext cx="88392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November. It is in the school playground. There are many pupils and teachers. We play different sports and games. The </a:t>
            </a:r>
            <a:r>
              <a:rPr lang="en-US" sz="3400" b="0" i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boys </a:t>
            </a:r>
            <a:r>
              <a:rPr lang="en-US" sz="3400" b="0" i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play badminton</a:t>
            </a:r>
            <a:r>
              <a:rPr lang="en-US" sz="34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girls play football. The teachers play basketball. It is a lot of fun!</a:t>
            </a:r>
            <a:r>
              <a:rPr lang="en-US" sz="34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63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D06CB3A7-6534-436F-A3C9-5B28BAEB5100}"/>
              </a:ext>
            </a:extLst>
          </p:cNvPr>
          <p:cNvSpPr txBox="1">
            <a:spLocks/>
          </p:cNvSpPr>
          <p:nvPr/>
        </p:nvSpPr>
        <p:spPr>
          <a:xfrm>
            <a:off x="2743200" y="2857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dirty="0">
                <a:solidFill>
                  <a:srgbClr val="00B0F0"/>
                </a:solidFill>
              </a:rPr>
              <a:t>True or False.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76DBB37-04CA-4C0B-AEEF-B1405B47D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871964"/>
              </p:ext>
            </p:extLst>
          </p:nvPr>
        </p:nvGraphicFramePr>
        <p:xfrm>
          <a:off x="247650" y="1047750"/>
          <a:ext cx="8648700" cy="3627120"/>
        </p:xfrm>
        <a:graphic>
          <a:graphicData uri="http://schemas.openxmlformats.org/drawingml/2006/table">
            <a:tbl>
              <a:tblPr firstRow="1" bandRow="1">
                <a:tableStyleId>{52C43323-4E92-442E-A703-742A2493C344}</a:tableStyleId>
              </a:tblPr>
              <a:tblGrid>
                <a:gridCol w="6194340">
                  <a:extLst>
                    <a:ext uri="{9D8B030D-6E8A-4147-A177-3AD203B41FA5}">
                      <a16:colId xmlns:a16="http://schemas.microsoft.com/office/drawing/2014/main" val="3722618125"/>
                    </a:ext>
                  </a:extLst>
                </a:gridCol>
                <a:gridCol w="1246660">
                  <a:extLst>
                    <a:ext uri="{9D8B030D-6E8A-4147-A177-3AD203B41FA5}">
                      <a16:colId xmlns:a16="http://schemas.microsoft.com/office/drawing/2014/main" val="2973917431"/>
                    </a:ext>
                  </a:extLst>
                </a:gridCol>
                <a:gridCol w="1207700">
                  <a:extLst>
                    <a:ext uri="{9D8B030D-6E8A-4147-A177-3AD203B41FA5}">
                      <a16:colId xmlns:a16="http://schemas.microsoft.com/office/drawing/2014/main" val="3240775446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True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omic Sans MS" panose="030F0702030302020204" pitchFamily="66" charset="0"/>
                        </a:rPr>
                        <a:t>False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56354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Comic Sans MS" panose="030F0702030302020204" pitchFamily="66" charset="0"/>
                        </a:rPr>
                        <a:t>1. The sports day is in November.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0687947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2. The sports day is in the school gym.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662126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3. The boys play badminton.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669519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000" dirty="0">
                          <a:latin typeface="Comic Sans MS" panose="030F0702030302020204" pitchFamily="66" charset="0"/>
                        </a:rPr>
                        <a:t>4. The girls play basketball.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037327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2D49431-DD9A-4A48-AFC6-669CA650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809750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968E7-80A4-4E07-8BB0-282659533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619688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F22DFC-B55F-4573-9C0F-7AB86425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09950"/>
            <a:ext cx="542886" cy="483244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6E745C-C084-4D9E-8617-3C0D9DFF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4079748"/>
            <a:ext cx="542886" cy="4832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33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29BE1B-3E7D-483E-A09C-1370540E84C9}"/>
              </a:ext>
            </a:extLst>
          </p:cNvPr>
          <p:cNvSpPr txBox="1">
            <a:spLocks/>
          </p:cNvSpPr>
          <p:nvPr/>
        </p:nvSpPr>
        <p:spPr>
          <a:xfrm>
            <a:off x="1371600" y="3619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B0F0"/>
                </a:solidFill>
              </a:rPr>
              <a:t>Let’s write.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7DC656-86CC-462F-938B-1FE78F10B90F}"/>
              </a:ext>
            </a:extLst>
          </p:cNvPr>
          <p:cNvSpPr/>
          <p:nvPr/>
        </p:nvSpPr>
        <p:spPr>
          <a:xfrm>
            <a:off x="609600" y="3429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05226-D83B-462D-A2A8-4CB98DF5431F}"/>
              </a:ext>
            </a:extLst>
          </p:cNvPr>
          <p:cNvSpPr txBox="1"/>
          <p:nvPr/>
        </p:nvSpPr>
        <p:spPr>
          <a:xfrm>
            <a:off x="254000" y="1352550"/>
            <a:ext cx="8635999" cy="2785378"/>
          </a:xfrm>
          <a:prstGeom prst="rect">
            <a:avLst/>
          </a:prstGeom>
          <a:noFill/>
          <a:ln w="57150" cap="rnd">
            <a:solidFill>
              <a:srgbClr val="D97919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school sports day is in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We play sports and games in the school playground. The girls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boys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The teachers </a:t>
            </a:r>
            <a:r>
              <a:rPr lang="en-US" sz="35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_________</a:t>
            </a:r>
            <a:r>
              <a:rPr lang="en-US" sz="35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 We all love our sports day.</a:t>
            </a:r>
            <a:r>
              <a:rPr lang="en-US" sz="35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2B704-61DF-4C59-96C9-9CEE00F0482E}"/>
              </a:ext>
            </a:extLst>
          </p:cNvPr>
          <p:cNvSpPr txBox="1"/>
          <p:nvPr/>
        </p:nvSpPr>
        <p:spPr>
          <a:xfrm>
            <a:off x="6019800" y="1352550"/>
            <a:ext cx="1981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October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A7701-797A-4CA7-8EED-5D70D363EAED}"/>
              </a:ext>
            </a:extLst>
          </p:cNvPr>
          <p:cNvSpPr txBox="1"/>
          <p:nvPr/>
        </p:nvSpPr>
        <p:spPr>
          <a:xfrm>
            <a:off x="4953000" y="2401392"/>
            <a:ext cx="236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chess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6AF6AD-E804-434B-B1FB-2AC4B9B4850C}"/>
              </a:ext>
            </a:extLst>
          </p:cNvPr>
          <p:cNvSpPr txBox="1"/>
          <p:nvPr/>
        </p:nvSpPr>
        <p:spPr>
          <a:xfrm>
            <a:off x="1447800" y="2952750"/>
            <a:ext cx="28956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5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5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football</a:t>
            </a:r>
            <a:endParaRPr lang="en-US" sz="35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18E51-D40F-48BF-AD6C-3D8F4CD8CCC8}"/>
              </a:ext>
            </a:extLst>
          </p:cNvPr>
          <p:cNvSpPr txBox="1"/>
          <p:nvPr/>
        </p:nvSpPr>
        <p:spPr>
          <a:xfrm>
            <a:off x="254000" y="3500383"/>
            <a:ext cx="30988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00B050"/>
                </a:solidFill>
                <a:latin typeface="Comic Sans MS" panose="030F0702030302020204" pitchFamily="66" charset="0"/>
              </a:rPr>
              <a:t>p</a:t>
            </a:r>
            <a:r>
              <a:rPr lang="en-US" sz="3300" b="0" i="0" dirty="0">
                <a:solidFill>
                  <a:srgbClr val="00B050"/>
                </a:solidFill>
                <a:effectLst/>
                <a:latin typeface="Comic Sans MS" panose="030F0702030302020204" pitchFamily="66" charset="0"/>
              </a:rPr>
              <a:t>lay volleyball</a:t>
            </a:r>
            <a:endParaRPr lang="en-US" sz="33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4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5BA721-B04E-4C6D-8C2A-20933BEC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10" b="96577" l="9055" r="96937">
                        <a14:foregroundMark x1="15712" y1="30811" x2="9454" y2="38739"/>
                        <a14:foregroundMark x1="9454" y1="38739" x2="9720" y2="42703"/>
                        <a14:foregroundMark x1="21172" y1="34775" x2="29827" y2="66306"/>
                        <a14:foregroundMark x1="29827" y1="66306" x2="27830" y2="78018"/>
                        <a14:foregroundMark x1="27830" y1="78018" x2="26365" y2="80901"/>
                        <a14:foregroundMark x1="20506" y1="60360" x2="21571" y2="85405"/>
                        <a14:foregroundMark x1="21571" y1="85405" x2="17976" y2="94775"/>
                        <a14:foregroundMark x1="30626" y1="96577" x2="33955" y2="83964"/>
                        <a14:foregroundMark x1="33955" y1="83964" x2="33023" y2="58378"/>
                        <a14:foregroundMark x1="33023" y1="58378" x2="35553" y2="50631"/>
                        <a14:foregroundMark x1="9055" y1="35495" x2="13049" y2="35135"/>
                        <a14:foregroundMark x1="47403" y1="25405" x2="69640" y2="68468"/>
                        <a14:foregroundMark x1="69640" y1="68468" x2="78562" y2="57658"/>
                        <a14:foregroundMark x1="78562" y1="57658" x2="76165" y2="44685"/>
                        <a14:foregroundMark x1="76165" y1="44685" x2="71505" y2="57477"/>
                        <a14:foregroundMark x1="71505" y1="57477" x2="71505" y2="57658"/>
                        <a14:foregroundMark x1="65912" y1="30270" x2="90546" y2="32432"/>
                        <a14:foregroundMark x1="90546" y1="32432" x2="82157" y2="25586"/>
                        <a14:foregroundMark x1="82157" y1="25586" x2="72037" y2="24505"/>
                        <a14:foregroundMark x1="56059" y1="69910" x2="63382" y2="23964"/>
                        <a14:foregroundMark x1="63382" y1="23964" x2="70439" y2="16396"/>
                        <a14:foregroundMark x1="70439" y1="16396" x2="71771" y2="20901"/>
                        <a14:foregroundMark x1="51931" y1="76937" x2="95872" y2="66847"/>
                        <a14:foregroundMark x1="56458" y1="29009" x2="46605" y2="56216"/>
                        <a14:foregroundMark x1="46605" y1="56216" x2="56059" y2="58018"/>
                        <a14:foregroundMark x1="29294" y1="57297" x2="43675" y2="41802"/>
                        <a14:foregroundMark x1="25033" y1="53514" x2="19707" y2="62883"/>
                        <a14:foregroundMark x1="19707" y1="62883" x2="18908" y2="67207"/>
                        <a14:foregroundMark x1="18242" y1="59820" x2="24767" y2="68468"/>
                        <a14:foregroundMark x1="24767" y1="68468" x2="28895" y2="78919"/>
                        <a14:foregroundMark x1="28895" y1="78919" x2="35553" y2="78739"/>
                        <a14:foregroundMark x1="17577" y1="61081" x2="19174" y2="72432"/>
                        <a14:foregroundMark x1="19174" y1="72432" x2="19308" y2="72613"/>
                        <a14:foregroundMark x1="27031" y1="57297" x2="24767" y2="85405"/>
                        <a14:foregroundMark x1="31957" y1="48829" x2="40213" y2="47387"/>
                        <a14:foregroundMark x1="30360" y1="50631" x2="29028" y2="63604"/>
                        <a14:foregroundMark x1="29028" y1="63604" x2="31957" y2="74414"/>
                        <a14:foregroundMark x1="31957" y1="74414" x2="30093" y2="84505"/>
                        <a14:foregroundMark x1="36618" y1="76216" x2="35553" y2="81802"/>
                        <a14:foregroundMark x1="38083" y1="56396" x2="38216" y2="49730"/>
                        <a14:foregroundMark x1="32357" y1="62342" x2="29427" y2="63784"/>
                        <a14:foregroundMark x1="54194" y1="28108" x2="62850" y2="27568"/>
                        <a14:foregroundMark x1="62850" y1="27568" x2="68176" y2="27568"/>
                        <a14:foregroundMark x1="54860" y1="18378" x2="57124" y2="18378"/>
                        <a14:foregroundMark x1="44740" y1="26306" x2="49001" y2="47928"/>
                        <a14:foregroundMark x1="45273" y1="36937" x2="46338" y2="49369"/>
                        <a14:foregroundMark x1="46338" y1="49369" x2="50599" y2="60360"/>
                        <a14:foregroundMark x1="50599" y1="60360" x2="51265" y2="72252"/>
                        <a14:foregroundMark x1="51265" y1="72252" x2="59254" y2="76937"/>
                        <a14:foregroundMark x1="59254" y1="76937" x2="94407" y2="70450"/>
                        <a14:foregroundMark x1="94407" y1="70450" x2="94541" y2="70450"/>
                        <a14:foregroundMark x1="50866" y1="78919" x2="51265" y2="69009"/>
                        <a14:foregroundMark x1="50200" y1="72252" x2="48602" y2="65225"/>
                        <a14:foregroundMark x1="44607" y1="23604" x2="54328" y2="22703"/>
                        <a14:foregroundMark x1="54328" y1="22703" x2="72570" y2="23063"/>
                        <a14:foregroundMark x1="72570" y1="23063" x2="81358" y2="21622"/>
                        <a14:foregroundMark x1="81358" y1="21622" x2="86551" y2="18378"/>
                        <a14:foregroundMark x1="66312" y1="49550" x2="71105" y2="40000"/>
                        <a14:foregroundMark x1="71105" y1="40000" x2="74301" y2="36396"/>
                        <a14:foregroundMark x1="49001" y1="32793" x2="56991" y2="54955"/>
                        <a14:foregroundMark x1="56991" y1="54955" x2="57124" y2="54955"/>
                        <a14:foregroundMark x1="55792" y1="29730" x2="65513" y2="54054"/>
                        <a14:foregroundMark x1="49534" y1="26306" x2="56991" y2="32072"/>
                        <a14:foregroundMark x1="56991" y1="32072" x2="57124" y2="32072"/>
                        <a14:foregroundMark x1="56858" y1="34595" x2="57390" y2="54595"/>
                        <a14:foregroundMark x1="64980" y1="42162" x2="69108" y2="55676"/>
                        <a14:foregroundMark x1="69108" y1="55676" x2="60453" y2="62883"/>
                        <a14:foregroundMark x1="60453" y1="62883" x2="69374" y2="54054"/>
                        <a14:foregroundMark x1="69374" y1="54054" x2="85885" y2="56216"/>
                        <a14:foregroundMark x1="79228" y1="36036" x2="69108" y2="34054"/>
                        <a14:foregroundMark x1="69108" y1="34054" x2="77364" y2="40000"/>
                        <a14:foregroundMark x1="77364" y1="40000" x2="89081" y2="20180"/>
                        <a14:foregroundMark x1="89081" y1="20180" x2="94674" y2="29730"/>
                        <a14:foregroundMark x1="94674" y1="29730" x2="91877" y2="41081"/>
                        <a14:foregroundMark x1="91877" y1="41081" x2="92144" y2="54054"/>
                        <a14:foregroundMark x1="92144" y1="54054" x2="93875" y2="54955"/>
                        <a14:foregroundMark x1="86818" y1="47027" x2="82290" y2="66126"/>
                        <a14:foregroundMark x1="70839" y1="62523" x2="81625" y2="62883"/>
                        <a14:foregroundMark x1="66844" y1="60180" x2="72037" y2="60180"/>
                        <a14:foregroundMark x1="63249" y1="33333" x2="75100" y2="39459"/>
                        <a14:foregroundMark x1="73502" y1="19640" x2="82157" y2="20000"/>
                        <a14:foregroundMark x1="82157" y1="20000" x2="90546" y2="18198"/>
                        <a14:foregroundMark x1="90546" y1="18198" x2="91079" y2="19279"/>
                        <a14:foregroundMark x1="79893" y1="18198" x2="90679" y2="16216"/>
                        <a14:foregroundMark x1="92277" y1="16216" x2="96937" y2="68649"/>
                        <a14:foregroundMark x1="10120" y1="35856" x2="11718" y2="342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1483160"/>
            <a:ext cx="4953000" cy="36603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2D4AB7-E59A-4EE4-A268-978C2270CF5C}"/>
              </a:ext>
            </a:extLst>
          </p:cNvPr>
          <p:cNvSpPr txBox="1">
            <a:spLocks/>
          </p:cNvSpPr>
          <p:nvPr/>
        </p:nvSpPr>
        <p:spPr>
          <a:xfrm>
            <a:off x="1371600" y="361950"/>
            <a:ext cx="449902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rgbClr val="00B0F0"/>
                </a:solidFill>
              </a:rPr>
              <a:t>Project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2B6AF6-5FDC-46A8-9C89-0798570E20D1}"/>
              </a:ext>
            </a:extLst>
          </p:cNvPr>
          <p:cNvSpPr/>
          <p:nvPr/>
        </p:nvSpPr>
        <p:spPr>
          <a:xfrm>
            <a:off x="609600" y="342900"/>
            <a:ext cx="685800" cy="63094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998FAC-15F4-419A-9267-C1D2B1224C63}"/>
              </a:ext>
            </a:extLst>
          </p:cNvPr>
          <p:cNvSpPr txBox="1">
            <a:spLocks/>
          </p:cNvSpPr>
          <p:nvPr/>
        </p:nvSpPr>
        <p:spPr>
          <a:xfrm>
            <a:off x="2362200" y="973842"/>
            <a:ext cx="5592831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Our sports day poster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EF37B43C-36A4-4B9C-9362-D430964C3ACD}"/>
              </a:ext>
            </a:extLst>
          </p:cNvPr>
          <p:cNvSpPr/>
          <p:nvPr/>
        </p:nvSpPr>
        <p:spPr>
          <a:xfrm>
            <a:off x="228600" y="1865997"/>
            <a:ext cx="3924300" cy="986016"/>
          </a:xfrm>
          <a:prstGeom prst="wedgeRoundRectCallout">
            <a:avLst>
              <a:gd name="adj1" fmla="val 39938"/>
              <a:gd name="adj2" fmla="val 7477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Our sports day is in October. </a:t>
            </a:r>
            <a:r>
              <a:rPr lang="en-US" sz="2800" b="0" i="0" dirty="0">
                <a:solidFill>
                  <a:srgbClr val="818284"/>
                </a:solidFill>
                <a:effectLst/>
                <a:latin typeface="Comic Sans MS" panose="030F0702030302020204" pitchFamily="66" charset="0"/>
              </a:rPr>
              <a:t>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.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97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이등변 삼각형 66"/>
          <p:cNvSpPr/>
          <p:nvPr/>
        </p:nvSpPr>
        <p:spPr>
          <a:xfrm>
            <a:off x="2741097" y="3352153"/>
            <a:ext cx="1395531" cy="1618391"/>
          </a:xfrm>
          <a:prstGeom prst="triangle">
            <a:avLst/>
          </a:prstGeom>
          <a:solidFill>
            <a:srgbClr val="2211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pic>
        <p:nvPicPr>
          <p:cNvPr id="66" name="Wheel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606418" y="475904"/>
            <a:ext cx="3664890" cy="36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 descr="http://thetoad54.files.wordpress.com/2010/06/mario-2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0545" y="1052634"/>
            <a:ext cx="3065831" cy="2531986"/>
          </a:xfrm>
          <a:prstGeom prst="rect">
            <a:avLst/>
          </a:prstGeom>
          <a:noFill/>
        </p:spPr>
      </p:pic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87981">
            <a:off x="5573241" y="2812327"/>
            <a:ext cx="1862047" cy="150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2000" sy="102000" algn="tl" rotWithShape="0">
              <a:schemeClr val="bg1">
                <a:lumMod val="65000"/>
              </a:schemeClr>
            </a:outerShdw>
          </a:effectLst>
        </p:spPr>
      </p:pic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30469">
            <a:off x="4714624" y="740745"/>
            <a:ext cx="2917385" cy="15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991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Win Stage.wav"/>
          </p:stSnd>
        </p:sndAc>
      </p:transition>
    </mc:Choice>
    <mc:Fallback xmlns="">
      <p:transition spd="slow">
        <p:split orient="vert"/>
        <p:sndAc>
          <p:stSnd>
            <p:snd r:embed="rId8" name="Win S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Question Block" descr="http://images.wikia.com/mario/images/5/5b/Question_Block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6006" y="2220772"/>
            <a:ext cx="1035478" cy="1348075"/>
          </a:xfrm>
          <a:prstGeom prst="rect">
            <a:avLst/>
          </a:prstGeom>
          <a:noFill/>
        </p:spPr>
      </p:pic>
      <p:pic>
        <p:nvPicPr>
          <p:cNvPr id="75" name="Brick Block" descr="http://images.wikia.com/mario/images/1/1c/Brick_Block_3D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819" y="1323096"/>
            <a:ext cx="1134072" cy="1396519"/>
          </a:xfrm>
          <a:prstGeom prst="rect">
            <a:avLst/>
          </a:prstGeom>
          <a:noFill/>
        </p:spPr>
      </p:pic>
      <p:pic>
        <p:nvPicPr>
          <p:cNvPr id="80" name="Question Block" descr="http://images.wikia.com/mario/images/5/5b/Question_Block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0156" y="2176524"/>
            <a:ext cx="1054936" cy="1373407"/>
          </a:xfrm>
          <a:prstGeom prst="rect">
            <a:avLst/>
          </a:prstGeom>
          <a:noFill/>
        </p:spPr>
      </p:pic>
      <p:pic>
        <p:nvPicPr>
          <p:cNvPr id="81" name="Brick Block" descr="http://images.wikia.com/mario/images/1/1c/Brick_Block_3D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8427" y="1340797"/>
            <a:ext cx="1097690" cy="1351717"/>
          </a:xfrm>
          <a:prstGeom prst="rect">
            <a:avLst/>
          </a:prstGeom>
          <a:noFill/>
        </p:spPr>
      </p:pic>
      <p:pic>
        <p:nvPicPr>
          <p:cNvPr id="86" name="Question Block" descr="http://images.wikia.com/mario/images/5/5b/Question_Block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71210" y="2190983"/>
            <a:ext cx="1006726" cy="1310642"/>
          </a:xfrm>
          <a:prstGeom prst="rect">
            <a:avLst/>
          </a:prstGeom>
          <a:noFill/>
        </p:spPr>
      </p:pic>
      <p:pic>
        <p:nvPicPr>
          <p:cNvPr id="87" name="Brick Block" descr="http://images.wikia.com/mario/images/1/1c/Brick_Block_3D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567" y="1346262"/>
            <a:ext cx="1066167" cy="1312899"/>
          </a:xfrm>
          <a:prstGeom prst="rect">
            <a:avLst/>
          </a:prstGeom>
          <a:noFill/>
        </p:spPr>
      </p:pic>
      <p:sp>
        <p:nvSpPr>
          <p:cNvPr id="94" name="직사각형 93"/>
          <p:cNvSpPr/>
          <p:nvPr/>
        </p:nvSpPr>
        <p:spPr>
          <a:xfrm>
            <a:off x="211518" y="785388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A</a:t>
            </a:r>
          </a:p>
        </p:txBody>
      </p:sp>
      <p:sp>
        <p:nvSpPr>
          <p:cNvPr id="95" name="직사각형 94"/>
          <p:cNvSpPr/>
          <p:nvPr/>
        </p:nvSpPr>
        <p:spPr>
          <a:xfrm>
            <a:off x="169347" y="1729961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B</a:t>
            </a:r>
          </a:p>
        </p:txBody>
      </p:sp>
      <p:sp>
        <p:nvSpPr>
          <p:cNvPr id="96" name="직사각형 95"/>
          <p:cNvSpPr/>
          <p:nvPr/>
        </p:nvSpPr>
        <p:spPr>
          <a:xfrm>
            <a:off x="182869" y="2569759"/>
            <a:ext cx="626682" cy="833067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997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C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1167481" y="3714750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101" name="직사각형 100"/>
          <p:cNvSpPr/>
          <p:nvPr/>
        </p:nvSpPr>
        <p:spPr>
          <a:xfrm>
            <a:off x="2180638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02" name="직사각형 101"/>
          <p:cNvSpPr/>
          <p:nvPr/>
        </p:nvSpPr>
        <p:spPr>
          <a:xfrm>
            <a:off x="3141049" y="3714749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3</a:t>
            </a:r>
          </a:p>
        </p:txBody>
      </p:sp>
      <p:pic>
        <p:nvPicPr>
          <p:cNvPr id="20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6758"/>
          <a:stretch/>
        </p:blipFill>
        <p:spPr bwMode="auto">
          <a:xfrm>
            <a:off x="5648151" y="1929025"/>
            <a:ext cx="989744" cy="8728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" descr="Résultat de recherche d'images pour &quot;boys and girls - clip art&quot;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0" b="50000"/>
          <a:stretch/>
        </p:blipFill>
        <p:spPr bwMode="auto">
          <a:xfrm>
            <a:off x="5709056" y="699863"/>
            <a:ext cx="827324" cy="8476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Question Block" descr="http://images.wikia.com/mario/images/5/5b/Question_Block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8868" y="483339"/>
            <a:ext cx="1043050" cy="1357932"/>
          </a:xfrm>
          <a:prstGeom prst="rect">
            <a:avLst/>
          </a:prstGeom>
          <a:noFill/>
        </p:spPr>
      </p:pic>
      <p:pic>
        <p:nvPicPr>
          <p:cNvPr id="27" name="Question Block" descr="http://images.wikia.com/mario/images/5/5b/Question_Block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78874" y="491049"/>
            <a:ext cx="1019260" cy="1326960"/>
          </a:xfrm>
          <a:prstGeom prst="rect">
            <a:avLst/>
          </a:prstGeom>
          <a:noFill/>
        </p:spPr>
      </p:pic>
      <p:pic>
        <p:nvPicPr>
          <p:cNvPr id="28" name="Question Block" descr="http://images.wikia.com/mario/images/5/5b/Question_Block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8010" y="506374"/>
            <a:ext cx="1006726" cy="1310643"/>
          </a:xfrm>
          <a:prstGeom prst="rect">
            <a:avLst/>
          </a:prstGeom>
          <a:noFill/>
        </p:spPr>
      </p:pic>
      <p:pic>
        <p:nvPicPr>
          <p:cNvPr id="30" name="Question Block" descr="http://images.wikia.com/mario/images/5/5b/Question_Block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76" y="2153979"/>
            <a:ext cx="1030836" cy="1342031"/>
          </a:xfrm>
          <a:prstGeom prst="rect">
            <a:avLst/>
          </a:prstGeom>
          <a:noFill/>
        </p:spPr>
      </p:pic>
      <p:pic>
        <p:nvPicPr>
          <p:cNvPr id="31" name="Brick Block" descr="http://images.wikia.com/mario/images/1/1c/Brick_Block_3D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91437" y="1331121"/>
            <a:ext cx="1063029" cy="1309035"/>
          </a:xfrm>
          <a:prstGeom prst="rect">
            <a:avLst/>
          </a:prstGeom>
          <a:noFill/>
        </p:spPr>
      </p:pic>
      <p:pic>
        <p:nvPicPr>
          <p:cNvPr id="32" name="Question Block" descr="http://images.wikia.com/mario/images/5/5b/Question_Block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8323" y="550894"/>
            <a:ext cx="972530" cy="1266123"/>
          </a:xfrm>
          <a:prstGeom prst="rect">
            <a:avLst/>
          </a:prstGeom>
          <a:noFill/>
        </p:spPr>
      </p:pic>
      <p:sp>
        <p:nvSpPr>
          <p:cNvPr id="34" name="직사각형 101"/>
          <p:cNvSpPr/>
          <p:nvPr/>
        </p:nvSpPr>
        <p:spPr>
          <a:xfrm>
            <a:off x="4109119" y="3714748"/>
            <a:ext cx="448748" cy="640835"/>
          </a:xfrm>
          <a:prstGeom prst="rect">
            <a:avLst/>
          </a:prstGeom>
          <a:noFill/>
        </p:spPr>
        <p:txBody>
          <a:bodyPr wrap="none" lIns="63454" tIns="31727" rIns="63454" bIns="31727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3748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4</a:t>
            </a:r>
          </a:p>
        </p:txBody>
      </p:sp>
      <p:sp>
        <p:nvSpPr>
          <p:cNvPr id="2" name="Right Arrow 1">
            <a:hlinkClick r:id="rId16" action="ppaction://hlinksldjump"/>
          </p:cNvPr>
          <p:cNvSpPr/>
          <p:nvPr/>
        </p:nvSpPr>
        <p:spPr>
          <a:xfrm>
            <a:off x="7183286" y="4544868"/>
            <a:ext cx="489805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TextBox1" r:id="rId2" imgW="990720" imgH="409680"/>
        </mc:Choice>
        <mc:Fallback>
          <p:control name="TextBox1" r:id="rId2" imgW="990720" imgH="409680">
            <p:pic>
              <p:nvPicPr>
                <p:cNvPr id="22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1"/>
                <a:srcRect/>
                <a:stretch>
                  <a:fillRect/>
                </a:stretch>
              </p:blipFill>
              <p:spPr bwMode="auto">
                <a:xfrm>
                  <a:off x="6857800" y="955951"/>
                  <a:ext cx="990800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" name="TextBox3" r:id="rId3" imgW="981000" imgH="409680"/>
        </mc:Choice>
        <mc:Fallback>
          <p:control name="TextBox3" r:id="rId3" imgW="981000" imgH="409680">
            <p:pic>
              <p:nvPicPr>
                <p:cNvPr id="23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6865935" y="2182601"/>
                  <a:ext cx="982666" cy="4127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9215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Wheel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40470" y="549758"/>
            <a:ext cx="3939973" cy="391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pin Zone 1"/>
          <p:cNvSpPr/>
          <p:nvPr/>
        </p:nvSpPr>
        <p:spPr>
          <a:xfrm>
            <a:off x="1674020" y="635376"/>
            <a:ext cx="4027607" cy="3891139"/>
          </a:xfrm>
          <a:prstGeom prst="pie">
            <a:avLst>
              <a:gd name="adj1" fmla="val 14731141"/>
              <a:gd name="adj2" fmla="val 1620000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0" name="Spin Zone 2"/>
          <p:cNvSpPr/>
          <p:nvPr/>
        </p:nvSpPr>
        <p:spPr>
          <a:xfrm>
            <a:off x="1685842" y="651327"/>
            <a:ext cx="4027607" cy="3891139"/>
          </a:xfrm>
          <a:prstGeom prst="pie">
            <a:avLst>
              <a:gd name="adj1" fmla="val 13016881"/>
              <a:gd name="adj2" fmla="val 1472919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1" name="Spin Zone 3"/>
          <p:cNvSpPr/>
          <p:nvPr/>
        </p:nvSpPr>
        <p:spPr>
          <a:xfrm>
            <a:off x="1679931" y="635376"/>
            <a:ext cx="4027607" cy="3891139"/>
          </a:xfrm>
          <a:prstGeom prst="pie">
            <a:avLst>
              <a:gd name="adj1" fmla="val 11207155"/>
              <a:gd name="adj2" fmla="val 1305701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2" name="Spin Zone 4"/>
          <p:cNvSpPr/>
          <p:nvPr/>
        </p:nvSpPr>
        <p:spPr>
          <a:xfrm>
            <a:off x="1679931" y="627402"/>
            <a:ext cx="4027607" cy="3891139"/>
          </a:xfrm>
          <a:prstGeom prst="pie">
            <a:avLst>
              <a:gd name="adj1" fmla="val 9633659"/>
              <a:gd name="adj2" fmla="val 11219078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3" name="Spin Zone 5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7802604"/>
              <a:gd name="adj2" fmla="val 9692033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4" name="Spin Zone 6"/>
          <p:cNvSpPr/>
          <p:nvPr/>
        </p:nvSpPr>
        <p:spPr>
          <a:xfrm>
            <a:off x="1668109" y="611452"/>
            <a:ext cx="4027607" cy="3891139"/>
          </a:xfrm>
          <a:prstGeom prst="pie">
            <a:avLst>
              <a:gd name="adj1" fmla="val 6211351"/>
              <a:gd name="adj2" fmla="val 7825586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5" name="Spin Zone 7"/>
          <p:cNvSpPr/>
          <p:nvPr/>
        </p:nvSpPr>
        <p:spPr>
          <a:xfrm>
            <a:off x="1668109" y="587528"/>
            <a:ext cx="4027607" cy="3891139"/>
          </a:xfrm>
          <a:prstGeom prst="pie">
            <a:avLst>
              <a:gd name="adj1" fmla="val 4193332"/>
              <a:gd name="adj2" fmla="val 627638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6" name="Spin Zone 8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2473775"/>
              <a:gd name="adj2" fmla="val 424473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7" name="Spin Zone 9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812988"/>
              <a:gd name="adj2" fmla="val 2525879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8" name="Spin Zone 10"/>
          <p:cNvSpPr/>
          <p:nvPr/>
        </p:nvSpPr>
        <p:spPr>
          <a:xfrm>
            <a:off x="1656289" y="619427"/>
            <a:ext cx="4027607" cy="3891139"/>
          </a:xfrm>
          <a:prstGeom prst="pie">
            <a:avLst>
              <a:gd name="adj1" fmla="val 20854368"/>
              <a:gd name="adj2" fmla="val 878621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59" name="Spin Zone 11"/>
          <p:cNvSpPr/>
          <p:nvPr/>
        </p:nvSpPr>
        <p:spPr>
          <a:xfrm>
            <a:off x="1674020" y="619427"/>
            <a:ext cx="4027607" cy="3891139"/>
          </a:xfrm>
          <a:prstGeom prst="pie">
            <a:avLst>
              <a:gd name="adj1" fmla="val 19127233"/>
              <a:gd name="adj2" fmla="val 20892450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0" name="Spin Zone 12"/>
          <p:cNvSpPr/>
          <p:nvPr/>
        </p:nvSpPr>
        <p:spPr>
          <a:xfrm>
            <a:off x="1668109" y="635376"/>
            <a:ext cx="4027607" cy="3891139"/>
          </a:xfrm>
          <a:prstGeom prst="pie">
            <a:avLst>
              <a:gd name="adj1" fmla="val 17661212"/>
              <a:gd name="adj2" fmla="val 19151085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sp>
        <p:nvSpPr>
          <p:cNvPr id="61" name="Spin Zone 13"/>
          <p:cNvSpPr/>
          <p:nvPr/>
        </p:nvSpPr>
        <p:spPr>
          <a:xfrm>
            <a:off x="1668109" y="643351"/>
            <a:ext cx="4027607" cy="3891139"/>
          </a:xfrm>
          <a:prstGeom prst="pie">
            <a:avLst>
              <a:gd name="adj1" fmla="val 16155007"/>
              <a:gd name="adj2" fmla="val 17707494"/>
            </a:avLst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>
              <a:solidFill>
                <a:schemeClr val="tx1"/>
              </a:solidFill>
            </a:endParaRPr>
          </a:p>
        </p:txBody>
      </p:sp>
      <p:pic>
        <p:nvPicPr>
          <p:cNvPr id="47" name="Picture 28" descr="http://images.wikia.com/fantendo/images/e/eb/Mario_SM3D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7686" y="1918627"/>
            <a:ext cx="2034982" cy="2751014"/>
          </a:xfrm>
          <a:prstGeom prst="rect">
            <a:avLst/>
          </a:prstGeom>
          <a:noFill/>
        </p:spPr>
      </p:pic>
      <p:pic>
        <p:nvPicPr>
          <p:cNvPr id="19" name="Pipe" descr="http://images3.wikia.nocookie.net/__cb20121214214121/fantendo/images/4/41/Green_Warp_Pipe_NSMBU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6378477" y="1294247"/>
            <a:ext cx="3942194" cy="2678345"/>
          </a:xfrm>
          <a:prstGeom prst="rect">
            <a:avLst/>
          </a:prstGeom>
          <a:noFill/>
        </p:spPr>
      </p:pic>
      <p:pic>
        <p:nvPicPr>
          <p:cNvPr id="63" name="Mushroom" descr="http://www.veryicon.com/icon/png/Game/Super%20Mario/Mushroom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19954" y="4463601"/>
            <a:ext cx="429620" cy="427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5057394"/>
      </p:ext>
    </p:extLst>
  </p:cSld>
  <p:clrMapOvr>
    <a:masterClrMapping/>
  </p:clrMapOvr>
  <p:transition spd="med" advClick="0">
    <p:pull/>
    <p:sndAc>
      <p:stSnd>
        <p:snd r:embed="rId2" name="Super Mario 3 - Win S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160000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9040000">
                                      <p:cBhvr>
                                        <p:cTn id="1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880000">
                                      <p:cBhvr>
                                        <p:cTn id="2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640000">
                                      <p:cBhvr>
                                        <p:cTn id="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080000">
                                      <p:cBhvr>
                                        <p:cTn id="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220000">
                                      <p:cBhvr>
                                        <p:cTn id="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80000">
                                      <p:cBhvr>
                                        <p:cTn id="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340000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480000">
                                      <p:cBhvr>
                                        <p:cTn id="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900000">
                                      <p:cBhvr>
                                        <p:cTn id="5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620000">
                                      <p:cBhvr>
                                        <p:cTn id="6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600000">
                                      <p:cBhvr>
                                        <p:cTn id="6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920000">
                                      <p:cBhvr>
                                        <p:cTn id="7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340000">
                                      <p:cBhvr>
                                        <p:cTn id="7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840000">
                                      <p:cBhvr>
                                        <p:cTn id="7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8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600000">
                                      <p:cBhvr>
                                        <p:cTn id="8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300000">
                                      <p:cBhvr>
                                        <p:cTn id="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40000">
                                      <p:cBhvr>
                                        <p:cTn id="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6000000">
                                      <p:cBhvr>
                                        <p:cTn id="9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10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440000">
                                      <p:cBhvr>
                                        <p:cTn id="11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000000">
                                      <p:cBhvr>
                                        <p:cTn id="11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11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940000">
                                      <p:cBhvr>
                                        <p:cTn id="1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300000">
                                      <p:cBhvr>
                                        <p:cTn id="1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6400000">
                                      <p:cBhvr>
                                        <p:cTn id="1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1600000">
                                      <p:cBhvr>
                                        <p:cTn id="1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660000">
                                      <p:cBhvr>
                                        <p:cTn id="14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920000">
                                      <p:cBhvr>
                                        <p:cTn id="14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660000">
                                      <p:cBhvr>
                                        <p:cTn id="14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3480000">
                                      <p:cBhvr>
                                        <p:cTn id="15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520000">
                                      <p:cBhvr>
                                        <p:cTn id="1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60000">
                                      <p:cBhvr>
                                        <p:cTn id="1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4780000">
                                      <p:cBhvr>
                                        <p:cTn id="1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520000">
                                      <p:cBhvr>
                                        <p:cTn id="1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400000">
                                      <p:cBhvr>
                                        <p:cTn id="1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080000">
                                      <p:cBhvr>
                                        <p:cTn id="1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80000">
                                      <p:cBhvr>
                                        <p:cTn id="1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60000">
                                      <p:cBhvr>
                                        <p:cTn id="1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1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120000">
                                      <p:cBhvr>
                                        <p:cTn id="19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6500000">
                                      <p:cBhvr>
                                        <p:cTn id="19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6460000">
                                      <p:cBhvr>
                                        <p:cTn id="20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2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7900000">
                                      <p:cBhvr>
                                        <p:cTn id="2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9640000">
                                      <p:cBhvr>
                                        <p:cTn id="2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860000">
                                      <p:cBhvr>
                                        <p:cTn id="2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8520000">
                                      <p:cBhvr>
                                        <p:cTn id="2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780000">
                                      <p:cBhvr>
                                        <p:cTn id="2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1680000">
                                      <p:cBhvr>
                                        <p:cTn id="2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060000">
                                      <p:cBhvr>
                                        <p:cTn id="23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140000">
                                      <p:cBhvr>
                                        <p:cTn id="23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5580000">
                                      <p:cBhvr>
                                        <p:cTn id="24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280000">
                                      <p:cBhvr>
                                        <p:cTn id="24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520000">
                                      <p:cBhvr>
                                        <p:cTn id="2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920000">
                                      <p:cBhvr>
                                        <p:cTn id="25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360000">
                                      <p:cBhvr>
                                        <p:cTn id="2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860000">
                                      <p:cBhvr>
                                        <p:cTn id="2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640000">
                                      <p:cBhvr>
                                        <p:cTn id="2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00000">
                                      <p:cBhvr>
                                        <p:cTn id="2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880000">
                                      <p:cBhvr>
                                        <p:cTn id="2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780000">
                                      <p:cBhvr>
                                        <p:cTn id="2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860000">
                                      <p:cBhvr>
                                        <p:cTn id="28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540000">
                                      <p:cBhvr>
                                        <p:cTn id="28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380000">
                                      <p:cBhvr>
                                        <p:cTn id="29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5640000">
                                      <p:cBhvr>
                                        <p:cTn id="29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640000">
                                      <p:cBhvr>
                                        <p:cTn id="3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260000">
                                      <p:cBhvr>
                                        <p:cTn id="3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9540000">
                                      <p:cBhvr>
                                        <p:cTn id="3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360000">
                                      <p:cBhvr>
                                        <p:cTn id="3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380000">
                                      <p:cBhvr>
                                        <p:cTn id="3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7020000">
                                      <p:cBhvr>
                                        <p:cTn id="3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32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960000">
                                      <p:cBhvr>
                                        <p:cTn id="32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620000">
                                      <p:cBhvr>
                                        <p:cTn id="33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840000">
                                      <p:cBhvr>
                                        <p:cTn id="33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5920000">
                                      <p:cBhvr>
                                        <p:cTn id="3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320000">
                                      <p:cBhvr>
                                        <p:cTn id="3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960000">
                                      <p:cBhvr>
                                        <p:cTn id="3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1800000">
                                      <p:cBhvr>
                                        <p:cTn id="3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620000">
                                      <p:cBhvr>
                                        <p:cTn id="3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400000">
                                      <p:cBhvr>
                                        <p:cTn id="36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2140000">
                                      <p:cBhvr>
                                        <p:cTn id="36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920000">
                                      <p:cBhvr>
                                        <p:cTn id="36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5320000">
                                      <p:cBhvr>
                                        <p:cTn id="37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180000">
                                      <p:cBhvr>
                                        <p:cTn id="37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7040000">
                                      <p:cBhvr>
                                        <p:cTn id="38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540000">
                                      <p:cBhvr>
                                        <p:cTn id="38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500000">
                                      <p:cBhvr>
                                        <p:cTn id="38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8320000">
                                      <p:cBhvr>
                                        <p:cTn id="39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20000">
                                      <p:cBhvr>
                                        <p:cTn id="39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000000">
                                      <p:cBhvr>
                                        <p:cTn id="40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840000">
                                      <p:cBhvr>
                                        <p:cTn id="40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4020000">
                                      <p:cBhvr>
                                        <p:cTn id="41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78780000">
                                      <p:cBhvr>
                                        <p:cTn id="42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2940000">
                                      <p:cBhvr>
                                        <p:cTn id="42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920000">
                                      <p:cBhvr>
                                        <p:cTn id="4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440000">
                                      <p:cBhvr>
                                        <p:cTn id="43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900000">
                                      <p:cBhvr>
                                        <p:cTn id="43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040000">
                                      <p:cBhvr>
                                        <p:cTn id="44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160000">
                                      <p:cBhvr>
                                        <p:cTn id="44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500000">
                                      <p:cBhvr>
                                        <p:cTn id="4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5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520000">
                                      <p:cBhvr>
                                        <p:cTn id="45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8720000">
                                      <p:cBhvr>
                                        <p:cTn id="46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780000">
                                      <p:cBhvr>
                                        <p:cTn id="46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3020000">
                                      <p:cBhvr>
                                        <p:cTn id="47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8880000">
                                      <p:cBhvr>
                                        <p:cTn id="47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4080000">
                                      <p:cBhvr>
                                        <p:cTn id="47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1" fill="hold">
                      <p:stCondLst>
                        <p:cond delay="0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720000">
                                      <p:cBhvr>
                                        <p:cTn id="48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200000">
                                      <p:cBhvr>
                                        <p:cTn id="48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2100000">
                                      <p:cBhvr>
                                        <p:cTn id="49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49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980000">
                                      <p:cBhvr>
                                        <p:cTn id="50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380000">
                                      <p:cBhvr>
                                        <p:cTn id="50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3280000">
                                      <p:cBhvr>
                                        <p:cTn id="508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6620000">
                                      <p:cBhvr>
                                        <p:cTn id="512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2660000">
                                      <p:cBhvr>
                                        <p:cTn id="51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920000">
                                      <p:cBhvr>
                                        <p:cTn id="52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2200000">
                                      <p:cBhvr>
                                        <p:cTn id="52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120000">
                                      <p:cBhvr>
                                        <p:cTn id="5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7240000">
                                      <p:cBhvr>
                                        <p:cTn id="53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7980000">
                                      <p:cBhvr>
                                        <p:cTn id="53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760000">
                                      <p:cBhvr>
                                        <p:cTn id="54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5040000">
                                      <p:cBhvr>
                                        <p:cTn id="545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9760000">
                                      <p:cBhvr>
                                        <p:cTn id="54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6260000">
                                      <p:cBhvr>
                                        <p:cTn id="55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8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1580000">
                                      <p:cBhvr>
                                        <p:cTn id="557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eel3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munity, Family &amp; Personal Services Major for College: Physical Education by Slidesgo">
  <a:themeElements>
    <a:clrScheme name="Simple Light">
      <a:dk1>
        <a:srgbClr val="17253A"/>
      </a:dk1>
      <a:lt1>
        <a:srgbClr val="FFFFFF"/>
      </a:lt1>
      <a:dk2>
        <a:srgbClr val="3B536E"/>
      </a:dk2>
      <a:lt2>
        <a:srgbClr val="A42C3D"/>
      </a:lt2>
      <a:accent1>
        <a:srgbClr val="D83F56"/>
      </a:accent1>
      <a:accent2>
        <a:srgbClr val="436D79"/>
      </a:accent2>
      <a:accent3>
        <a:srgbClr val="68A0A1"/>
      </a:accent3>
      <a:accent4>
        <a:srgbClr val="EDB95C"/>
      </a:accent4>
      <a:accent5>
        <a:srgbClr val="F3D26B"/>
      </a:accent5>
      <a:accent6>
        <a:srgbClr val="CD6857"/>
      </a:accent6>
      <a:hlink>
        <a:srgbClr val="1725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263</TotalTime>
  <Words>387</Words>
  <Application>Microsoft Office PowerPoint</Application>
  <PresentationFormat>On-screen Show (16:9)</PresentationFormat>
  <Paragraphs>88</Paragraphs>
  <Slides>21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Comic Sans MS</vt:lpstr>
      <vt:lpstr>Encode Sans</vt:lpstr>
      <vt:lpstr>#9Slide03 Quicksand Bold</vt:lpstr>
      <vt:lpstr>Arial Black</vt:lpstr>
      <vt:lpstr>Sport Day</vt:lpstr>
      <vt:lpstr>Arial</vt:lpstr>
      <vt:lpstr>Arvo</vt:lpstr>
      <vt:lpstr>Community, Family &amp; Personal Services Major for College: Physical Education by Slidesgo</vt:lpstr>
      <vt:lpstr>Our sports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Admin</cp:lastModifiedBy>
  <cp:revision>29</cp:revision>
  <dcterms:modified xsi:type="dcterms:W3CDTF">2024-01-11T06:41:01Z</dcterms:modified>
  <cp:category>9Slide.vn</cp:category>
</cp:coreProperties>
</file>