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2" r:id="rId5"/>
    <p:sldMasterId id="2147483727" r:id="rId6"/>
  </p:sldMasterIdLst>
  <p:notesMasterIdLst>
    <p:notesMasterId r:id="rId28"/>
  </p:notesMasterIdLst>
  <p:sldIdLst>
    <p:sldId id="11644" r:id="rId7"/>
    <p:sldId id="11646" r:id="rId8"/>
    <p:sldId id="495" r:id="rId9"/>
    <p:sldId id="279" r:id="rId10"/>
    <p:sldId id="282" r:id="rId11"/>
    <p:sldId id="730" r:id="rId12"/>
    <p:sldId id="293" r:id="rId13"/>
    <p:sldId id="732" r:id="rId14"/>
    <p:sldId id="733" r:id="rId15"/>
    <p:sldId id="256" r:id="rId16"/>
    <p:sldId id="283" r:id="rId17"/>
    <p:sldId id="284" r:id="rId18"/>
    <p:sldId id="731" r:id="rId19"/>
    <p:sldId id="285" r:id="rId20"/>
    <p:sldId id="719" r:id="rId21"/>
    <p:sldId id="290" r:id="rId22"/>
    <p:sldId id="11651" r:id="rId23"/>
    <p:sldId id="291" r:id="rId24"/>
    <p:sldId id="716" r:id="rId25"/>
    <p:sldId id="292"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1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2634" autoAdjust="0"/>
  </p:normalViewPr>
  <p:slideViewPr>
    <p:cSldViewPr snapToGrid="0">
      <p:cViewPr varScale="1">
        <p:scale>
          <a:sx n="67" d="100"/>
          <a:sy n="67"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F1E0B-9B41-4B9F-8483-BEA74BD5ACB1}"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51F58-94F1-4C8F-A4C7-615FF4848E14}" type="slidenum">
              <a:rPr lang="en-US" smtClean="0"/>
              <a:t>‹#›</a:t>
            </a:fld>
            <a:endParaRPr lang="en-US"/>
          </a:p>
        </p:txBody>
      </p:sp>
    </p:spTree>
    <p:extLst>
      <p:ext uri="{BB962C8B-B14F-4D97-AF65-F5344CB8AC3E}">
        <p14:creationId xmlns:p14="http://schemas.microsoft.com/office/powerpoint/2010/main" val="81940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EF866-44F4-4EA9-BC85-7B1D4DBC20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29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51F58-94F1-4C8F-A4C7-615FF4848E14}" type="slidenum">
              <a:rPr lang="en-US" smtClean="0"/>
              <a:t>3</a:t>
            </a:fld>
            <a:endParaRPr lang="en-US" dirty="0"/>
          </a:p>
        </p:txBody>
      </p:sp>
    </p:spTree>
    <p:extLst>
      <p:ext uri="{BB962C8B-B14F-4D97-AF65-F5344CB8AC3E}">
        <p14:creationId xmlns:p14="http://schemas.microsoft.com/office/powerpoint/2010/main" val="4036863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Những bộ phận đó thuộc nhóm từ loại gì các em biết không?</a:t>
            </a:r>
          </a:p>
          <a:p>
            <a:r>
              <a:rPr lang="en-US"/>
              <a:t>Bài học hôm nay của chúng ta sẽ tìm hiểu về nhóm từ loại này. Mời các em cùng bước vào bai học nhé!</a:t>
            </a:r>
          </a:p>
        </p:txBody>
      </p:sp>
    </p:spTree>
    <p:extLst>
      <p:ext uri="{BB962C8B-B14F-4D97-AF65-F5344CB8AC3E}">
        <p14:creationId xmlns:p14="http://schemas.microsoft.com/office/powerpoint/2010/main" val="189327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chia cột trên bảng lớp, 4 cột tương đương 4 đội, mời HS lên điền</a:t>
            </a:r>
          </a:p>
          <a:p>
            <a:endParaRPr lang="en-US"/>
          </a:p>
        </p:txBody>
      </p:sp>
    </p:spTree>
    <p:extLst>
      <p:ext uri="{BB962C8B-B14F-4D97-AF65-F5344CB8AC3E}">
        <p14:creationId xmlns:p14="http://schemas.microsoft.com/office/powerpoint/2010/main" val="223517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chia cột trên bảng lớp, 4 cột tương đương 4 đội, mời HS lên điền</a:t>
            </a:r>
          </a:p>
          <a:p>
            <a:endParaRPr lang="en-US"/>
          </a:p>
        </p:txBody>
      </p:sp>
    </p:spTree>
    <p:extLst>
      <p:ext uri="{BB962C8B-B14F-4D97-AF65-F5344CB8AC3E}">
        <p14:creationId xmlns:p14="http://schemas.microsoft.com/office/powerpoint/2010/main" val="223517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551c9198ce_1_1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551c9198c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484"/>
            </a:lvl1pPr>
          </a:lstStyle>
          <a:p>
            <a:r>
              <a:rPr lang="en-US"/>
              <a:t>Click to edit Master title style</a:t>
            </a:r>
            <a:endParaRPr lang="en-GB"/>
          </a:p>
        </p:txBody>
      </p:sp>
      <p:sp>
        <p:nvSpPr>
          <p:cNvPr id="3" name="Subtitle 2"/>
          <p:cNvSpPr>
            <a:spLocks noGrp="1"/>
          </p:cNvSpPr>
          <p:nvPr>
            <p:ph type="subTitle" idx="1"/>
          </p:nvPr>
        </p:nvSpPr>
        <p:spPr>
          <a:xfrm>
            <a:off x="1524001" y="3602038"/>
            <a:ext cx="9144000" cy="1655763"/>
          </a:xfrm>
          <a:prstGeom prst="rect">
            <a:avLst/>
          </a:prstGeom>
        </p:spPr>
        <p:txBody>
          <a:bodyPr/>
          <a:lstStyle>
            <a:lvl1pPr marL="0" indent="0" algn="ctr">
              <a:buNone/>
              <a:defRPr sz="2193"/>
            </a:lvl1pPr>
            <a:lvl2pPr marL="417775" indent="0" algn="ctr">
              <a:buNone/>
              <a:defRPr sz="1827"/>
            </a:lvl2pPr>
            <a:lvl3pPr marL="835548" indent="0" algn="ctr">
              <a:buNone/>
              <a:defRPr sz="1644"/>
            </a:lvl3pPr>
            <a:lvl4pPr marL="1253322" indent="0" algn="ctr">
              <a:buNone/>
              <a:defRPr sz="1463"/>
            </a:lvl4pPr>
            <a:lvl5pPr marL="1671096" indent="0" algn="ctr">
              <a:buNone/>
              <a:defRPr sz="1463"/>
            </a:lvl5pPr>
            <a:lvl6pPr marL="2088868" indent="0" algn="ctr">
              <a:buNone/>
              <a:defRPr sz="1463"/>
            </a:lvl6pPr>
            <a:lvl7pPr marL="2506641" indent="0" algn="ctr">
              <a:buNone/>
              <a:defRPr sz="1463"/>
            </a:lvl7pPr>
            <a:lvl8pPr marL="2924416" indent="0" algn="ctr">
              <a:buNone/>
              <a:defRPr sz="1463"/>
            </a:lvl8pPr>
            <a:lvl9pPr marL="3342187" indent="0" algn="ctr">
              <a:buNone/>
              <a:defRPr sz="1463"/>
            </a:lvl9pPr>
          </a:lstStyle>
          <a:p>
            <a:r>
              <a:rPr lang="en-US"/>
              <a:t>Click to edit Master subtitle style</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96676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1" y="1825626"/>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1652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30"/>
            <a:ext cx="2628901"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5" y="365130"/>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636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96805" y="2017357"/>
            <a:ext cx="279531"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316352" y="5543956"/>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4167" y="63729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6500" y="2474933"/>
            <a:ext cx="279534"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4136742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52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4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608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1253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3276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293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35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1" y="1825626"/>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1314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202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858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28112D5-A8CC-936D-CF3B-1512B2C98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9056" y="1"/>
            <a:ext cx="1781666" cy="1781666"/>
          </a:xfrm>
          <a:prstGeom prst="rect">
            <a:avLst/>
          </a:prstGeom>
        </p:spPr>
      </p:pic>
    </p:spTree>
    <p:extLst>
      <p:ext uri="{BB962C8B-B14F-4D97-AF65-F5344CB8AC3E}">
        <p14:creationId xmlns:p14="http://schemas.microsoft.com/office/powerpoint/2010/main" val="1093957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0459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832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57515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30553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49715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5911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641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a:prstGeom prst="rect">
            <a:avLst/>
          </a:prstGeom>
        </p:spPr>
        <p:txBody>
          <a:bodyPr anchor="b"/>
          <a:lstStyle>
            <a:lvl1pPr>
              <a:defRPr sz="5484"/>
            </a:lvl1pPr>
          </a:lstStyle>
          <a:p>
            <a:r>
              <a:rPr lang="en-US"/>
              <a:t>Click to edit Master title style</a:t>
            </a:r>
            <a:endParaRPr lang="en-GB"/>
          </a:p>
        </p:txBody>
      </p:sp>
      <p:sp>
        <p:nvSpPr>
          <p:cNvPr id="3" name="Text Placeholder 2"/>
          <p:cNvSpPr>
            <a:spLocks noGrp="1"/>
          </p:cNvSpPr>
          <p:nvPr>
            <p:ph type="body" idx="1"/>
          </p:nvPr>
        </p:nvSpPr>
        <p:spPr>
          <a:xfrm>
            <a:off x="831851" y="4589498"/>
            <a:ext cx="10515600" cy="1500187"/>
          </a:xfrm>
          <a:prstGeom prst="rect">
            <a:avLst/>
          </a:prstGeom>
        </p:spPr>
        <p:txBody>
          <a:bodyPr/>
          <a:lstStyle>
            <a:lvl1pPr marL="0" indent="0">
              <a:buNone/>
              <a:defRPr sz="2193">
                <a:solidFill>
                  <a:schemeClr val="tx1">
                    <a:tint val="75000"/>
                  </a:schemeClr>
                </a:solidFill>
              </a:defRPr>
            </a:lvl1pPr>
            <a:lvl2pPr marL="417775" indent="0">
              <a:buNone/>
              <a:defRPr sz="1827">
                <a:solidFill>
                  <a:schemeClr val="tx1">
                    <a:tint val="75000"/>
                  </a:schemeClr>
                </a:solidFill>
              </a:defRPr>
            </a:lvl2pPr>
            <a:lvl3pPr marL="835548" indent="0">
              <a:buNone/>
              <a:defRPr sz="1644">
                <a:solidFill>
                  <a:schemeClr val="tx1">
                    <a:tint val="75000"/>
                  </a:schemeClr>
                </a:solidFill>
              </a:defRPr>
            </a:lvl3pPr>
            <a:lvl4pPr marL="1253322" indent="0">
              <a:buNone/>
              <a:defRPr sz="1463">
                <a:solidFill>
                  <a:schemeClr val="tx1">
                    <a:tint val="75000"/>
                  </a:schemeClr>
                </a:solidFill>
              </a:defRPr>
            </a:lvl4pPr>
            <a:lvl5pPr marL="1671096" indent="0">
              <a:buNone/>
              <a:defRPr sz="1463">
                <a:solidFill>
                  <a:schemeClr val="tx1">
                    <a:tint val="75000"/>
                  </a:schemeClr>
                </a:solidFill>
              </a:defRPr>
            </a:lvl5pPr>
            <a:lvl6pPr marL="2088868" indent="0">
              <a:buNone/>
              <a:defRPr sz="1463">
                <a:solidFill>
                  <a:schemeClr val="tx1">
                    <a:tint val="75000"/>
                  </a:schemeClr>
                </a:solidFill>
              </a:defRPr>
            </a:lvl6pPr>
            <a:lvl7pPr marL="2506641" indent="0">
              <a:buNone/>
              <a:defRPr sz="1463">
                <a:solidFill>
                  <a:schemeClr val="tx1">
                    <a:tint val="75000"/>
                  </a:schemeClr>
                </a:solidFill>
              </a:defRPr>
            </a:lvl7pPr>
            <a:lvl8pPr marL="2924416" indent="0">
              <a:buNone/>
              <a:defRPr sz="1463">
                <a:solidFill>
                  <a:schemeClr val="tx1">
                    <a:tint val="75000"/>
                  </a:schemeClr>
                </a:solidFill>
              </a:defRPr>
            </a:lvl8pPr>
            <a:lvl9pPr marL="3342187" indent="0">
              <a:buNone/>
              <a:defRPr sz="14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86028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59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227150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87126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870832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8/15/2024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958297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7"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8" y="619102"/>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2"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076928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rot="5093719">
            <a:off x="11315410" y="2422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6500" y="3349900"/>
            <a:ext cx="279534"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84046" y="5610352"/>
            <a:ext cx="25463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367995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3470736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1251719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419836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1" y="1825626"/>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49712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349"/>
        <p:cNvGrpSpPr/>
        <p:nvPr/>
      </p:nvGrpSpPr>
      <p:grpSpPr>
        <a:xfrm>
          <a:off x="0" y="0"/>
          <a:ext cx="0" cy="0"/>
          <a:chOff x="0" y="0"/>
          <a:chExt cx="0" cy="0"/>
        </a:xfrm>
      </p:grpSpPr>
      <p:grpSp>
        <p:nvGrpSpPr>
          <p:cNvPr id="350" name="Google Shape;350;p28"/>
          <p:cNvGrpSpPr/>
          <p:nvPr/>
        </p:nvGrpSpPr>
        <p:grpSpPr>
          <a:xfrm rot="-2700000">
            <a:off x="11596805" y="5052124"/>
            <a:ext cx="279531"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316352" y="23277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6733" y="37041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1167" y="6239600"/>
            <a:ext cx="279534"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3587396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3070463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75830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extLst>
      <p:ext uri="{BB962C8B-B14F-4D97-AF65-F5344CB8AC3E}">
        <p14:creationId xmlns:p14="http://schemas.microsoft.com/office/powerpoint/2010/main" val="1225979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3601026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3710691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2401611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188589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2D31E-8DCA-49CC-8F52-6F561B76E65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2335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ECC4C2-D6D3-47DA-957E-B582B438724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76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0"/>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94" y="1681164"/>
            <a:ext cx="5157787" cy="823912"/>
          </a:xfrm>
          <a:prstGeom prst="rect">
            <a:avLst/>
          </a:prstGeom>
        </p:spPr>
        <p:txBody>
          <a:bodyPr anchor="b"/>
          <a:lstStyle>
            <a:lvl1pPr marL="0" indent="0">
              <a:buNone/>
              <a:defRPr sz="2193" b="1"/>
            </a:lvl1pPr>
            <a:lvl2pPr marL="417775" indent="0">
              <a:buNone/>
              <a:defRPr sz="1827" b="1"/>
            </a:lvl2pPr>
            <a:lvl3pPr marL="835548" indent="0">
              <a:buNone/>
              <a:defRPr sz="1644" b="1"/>
            </a:lvl3pPr>
            <a:lvl4pPr marL="1253322" indent="0">
              <a:buNone/>
              <a:defRPr sz="1463" b="1"/>
            </a:lvl4pPr>
            <a:lvl5pPr marL="1671096" indent="0">
              <a:buNone/>
              <a:defRPr sz="1463" b="1"/>
            </a:lvl5pPr>
            <a:lvl6pPr marL="2088868" indent="0">
              <a:buNone/>
              <a:defRPr sz="1463" b="1"/>
            </a:lvl6pPr>
            <a:lvl7pPr marL="2506641" indent="0">
              <a:buNone/>
              <a:defRPr sz="1463" b="1"/>
            </a:lvl7pPr>
            <a:lvl8pPr marL="2924416" indent="0">
              <a:buNone/>
              <a:defRPr sz="1463" b="1"/>
            </a:lvl8pPr>
            <a:lvl9pPr marL="3342187" indent="0">
              <a:buNone/>
              <a:defRPr sz="1463" b="1"/>
            </a:lvl9pPr>
          </a:lstStyle>
          <a:p>
            <a:pPr lvl="0"/>
            <a:r>
              <a:rPr lang="en-US"/>
              <a:t>Edit Master text styles</a:t>
            </a:r>
          </a:p>
        </p:txBody>
      </p:sp>
      <p:sp>
        <p:nvSpPr>
          <p:cNvPr id="4" name="Content Placeholder 3"/>
          <p:cNvSpPr>
            <a:spLocks noGrp="1"/>
          </p:cNvSpPr>
          <p:nvPr>
            <p:ph sz="half" idx="2"/>
          </p:nvPr>
        </p:nvSpPr>
        <p:spPr>
          <a:xfrm>
            <a:off x="839794"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4"/>
            <a:ext cx="5183188" cy="823912"/>
          </a:xfrm>
          <a:prstGeom prst="rect">
            <a:avLst/>
          </a:prstGeom>
        </p:spPr>
        <p:txBody>
          <a:bodyPr anchor="b"/>
          <a:lstStyle>
            <a:lvl1pPr marL="0" indent="0">
              <a:buNone/>
              <a:defRPr sz="2193" b="1"/>
            </a:lvl1pPr>
            <a:lvl2pPr marL="417775" indent="0">
              <a:buNone/>
              <a:defRPr sz="1827" b="1"/>
            </a:lvl2pPr>
            <a:lvl3pPr marL="835548" indent="0">
              <a:buNone/>
              <a:defRPr sz="1644" b="1"/>
            </a:lvl3pPr>
            <a:lvl4pPr marL="1253322" indent="0">
              <a:buNone/>
              <a:defRPr sz="1463" b="1"/>
            </a:lvl4pPr>
            <a:lvl5pPr marL="1671096" indent="0">
              <a:buNone/>
              <a:defRPr sz="1463" b="1"/>
            </a:lvl5pPr>
            <a:lvl6pPr marL="2088868" indent="0">
              <a:buNone/>
              <a:defRPr sz="1463" b="1"/>
            </a:lvl6pPr>
            <a:lvl7pPr marL="2506641" indent="0">
              <a:buNone/>
              <a:defRPr sz="1463" b="1"/>
            </a:lvl7pPr>
            <a:lvl8pPr marL="2924416" indent="0">
              <a:buNone/>
              <a:defRPr sz="1463" b="1"/>
            </a:lvl8pPr>
            <a:lvl9pPr marL="3342187" indent="0">
              <a:buNone/>
              <a:defRPr sz="1463"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8" name="Footer Placeholder 7"/>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492360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44F91-60A5-44EC-A965-D0486011F67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507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0ECE3-3706-4B68-87E7-32404D7C696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9473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1C7925-99D8-4060-AA02-AD0AA764A6D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1385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7EB009-0902-445B-8B07-4C713A5551C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2972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9F3BCA-5623-44B5-BFA2-81F7331B3CF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6328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9E9F7F-95EB-4445-82CB-78541A64F9C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475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0BD42-4AF7-4E23-B8AE-04EF4524E29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7282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A037D8-FADC-45C4-8EFF-C159795082D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0329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2A302B-76AA-40DB-8295-00CED32C356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4435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279302" y="178834"/>
            <a:ext cx="11633236" cy="6500244"/>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rgbClr val="ADDE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5;p3"/>
          <p:cNvSpPr txBox="1">
            <a:spLocks noGrp="1"/>
          </p:cNvSpPr>
          <p:nvPr>
            <p:ph type="ctrTitle"/>
          </p:nvPr>
        </p:nvSpPr>
        <p:spPr>
          <a:xfrm>
            <a:off x="1620000" y="2212733"/>
            <a:ext cx="895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ADDED4"/>
              </a:buClr>
              <a:buSzPts val="4800"/>
              <a:buNone/>
              <a:defRPr sz="4800">
                <a:solidFill>
                  <a:srgbClr val="ADDED4"/>
                </a:solidFill>
              </a:defRPr>
            </a:lvl1pPr>
            <a:lvl2pPr lvl="1" algn="ctr" rtl="0">
              <a:spcBef>
                <a:spcPts val="0"/>
              </a:spcBef>
              <a:spcAft>
                <a:spcPts val="0"/>
              </a:spcAft>
              <a:buClr>
                <a:srgbClr val="ADDED4"/>
              </a:buClr>
              <a:buSzPts val="4800"/>
              <a:buNone/>
              <a:defRPr sz="4800">
                <a:solidFill>
                  <a:srgbClr val="ADDED4"/>
                </a:solidFill>
              </a:defRPr>
            </a:lvl2pPr>
            <a:lvl3pPr lvl="2" algn="ctr" rtl="0">
              <a:spcBef>
                <a:spcPts val="0"/>
              </a:spcBef>
              <a:spcAft>
                <a:spcPts val="0"/>
              </a:spcAft>
              <a:buClr>
                <a:srgbClr val="ADDED4"/>
              </a:buClr>
              <a:buSzPts val="4800"/>
              <a:buNone/>
              <a:defRPr sz="4800">
                <a:solidFill>
                  <a:srgbClr val="ADDED4"/>
                </a:solidFill>
              </a:defRPr>
            </a:lvl3pPr>
            <a:lvl4pPr lvl="3" algn="ctr" rtl="0">
              <a:spcBef>
                <a:spcPts val="0"/>
              </a:spcBef>
              <a:spcAft>
                <a:spcPts val="0"/>
              </a:spcAft>
              <a:buClr>
                <a:srgbClr val="ADDED4"/>
              </a:buClr>
              <a:buSzPts val="4800"/>
              <a:buNone/>
              <a:defRPr sz="4800">
                <a:solidFill>
                  <a:srgbClr val="ADDED4"/>
                </a:solidFill>
              </a:defRPr>
            </a:lvl4pPr>
            <a:lvl5pPr lvl="4" algn="ctr" rtl="0">
              <a:spcBef>
                <a:spcPts val="0"/>
              </a:spcBef>
              <a:spcAft>
                <a:spcPts val="0"/>
              </a:spcAft>
              <a:buClr>
                <a:srgbClr val="ADDED4"/>
              </a:buClr>
              <a:buSzPts val="4800"/>
              <a:buNone/>
              <a:defRPr sz="4800">
                <a:solidFill>
                  <a:srgbClr val="ADDED4"/>
                </a:solidFill>
              </a:defRPr>
            </a:lvl5pPr>
            <a:lvl6pPr lvl="5" algn="ctr" rtl="0">
              <a:spcBef>
                <a:spcPts val="0"/>
              </a:spcBef>
              <a:spcAft>
                <a:spcPts val="0"/>
              </a:spcAft>
              <a:buClr>
                <a:srgbClr val="ADDED4"/>
              </a:buClr>
              <a:buSzPts val="4800"/>
              <a:buNone/>
              <a:defRPr sz="4800">
                <a:solidFill>
                  <a:srgbClr val="ADDED4"/>
                </a:solidFill>
              </a:defRPr>
            </a:lvl6pPr>
            <a:lvl7pPr lvl="6" algn="ctr" rtl="0">
              <a:spcBef>
                <a:spcPts val="0"/>
              </a:spcBef>
              <a:spcAft>
                <a:spcPts val="0"/>
              </a:spcAft>
              <a:buClr>
                <a:srgbClr val="ADDED4"/>
              </a:buClr>
              <a:buSzPts val="4800"/>
              <a:buNone/>
              <a:defRPr sz="4800">
                <a:solidFill>
                  <a:srgbClr val="ADDED4"/>
                </a:solidFill>
              </a:defRPr>
            </a:lvl7pPr>
            <a:lvl8pPr lvl="7" algn="ctr" rtl="0">
              <a:spcBef>
                <a:spcPts val="0"/>
              </a:spcBef>
              <a:spcAft>
                <a:spcPts val="0"/>
              </a:spcAft>
              <a:buClr>
                <a:srgbClr val="ADDED4"/>
              </a:buClr>
              <a:buSzPts val="4800"/>
              <a:buNone/>
              <a:defRPr sz="4800">
                <a:solidFill>
                  <a:srgbClr val="ADDED4"/>
                </a:solidFill>
              </a:defRPr>
            </a:lvl8pPr>
            <a:lvl9pPr lvl="8" algn="ctr" rtl="0">
              <a:spcBef>
                <a:spcPts val="0"/>
              </a:spcBef>
              <a:spcAft>
                <a:spcPts val="0"/>
              </a:spcAft>
              <a:buClr>
                <a:srgbClr val="ADDED4"/>
              </a:buClr>
              <a:buSzPts val="4800"/>
              <a:buNone/>
              <a:defRPr sz="4800">
                <a:solidFill>
                  <a:srgbClr val="ADDED4"/>
                </a:solidFill>
              </a:defRPr>
            </a:lvl9pPr>
          </a:lstStyle>
          <a:p>
            <a:endParaRPr/>
          </a:p>
        </p:txBody>
      </p:sp>
      <p:sp>
        <p:nvSpPr>
          <p:cNvPr id="16" name="Google Shape;16;p3"/>
          <p:cNvSpPr txBox="1">
            <a:spLocks noGrp="1"/>
          </p:cNvSpPr>
          <p:nvPr>
            <p:ph type="subTitle" idx="1"/>
          </p:nvPr>
        </p:nvSpPr>
        <p:spPr>
          <a:xfrm>
            <a:off x="1620000" y="4193139"/>
            <a:ext cx="895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7" name="Google Shape;17;p3"/>
          <p:cNvSpPr/>
          <p:nvPr/>
        </p:nvSpPr>
        <p:spPr>
          <a:xfrm>
            <a:off x="5003486" y="3833484"/>
            <a:ext cx="2184916" cy="206999"/>
          </a:xfrm>
          <a:custGeom>
            <a:avLst/>
            <a:gdLst/>
            <a:ahLst/>
            <a:cxnLst/>
            <a:rect l="l" t="t" r="r" b="b"/>
            <a:pathLst>
              <a:path w="13574" h="1286" extrusionOk="0">
                <a:moveTo>
                  <a:pt x="12549" y="1"/>
                </a:moveTo>
                <a:lnTo>
                  <a:pt x="12475" y="19"/>
                </a:lnTo>
                <a:lnTo>
                  <a:pt x="12419" y="75"/>
                </a:lnTo>
                <a:lnTo>
                  <a:pt x="12363" y="112"/>
                </a:lnTo>
                <a:lnTo>
                  <a:pt x="12252" y="261"/>
                </a:lnTo>
                <a:lnTo>
                  <a:pt x="12140" y="410"/>
                </a:lnTo>
                <a:lnTo>
                  <a:pt x="12028" y="578"/>
                </a:lnTo>
                <a:lnTo>
                  <a:pt x="11935" y="727"/>
                </a:lnTo>
                <a:lnTo>
                  <a:pt x="11823" y="839"/>
                </a:lnTo>
                <a:lnTo>
                  <a:pt x="11768" y="876"/>
                </a:lnTo>
                <a:lnTo>
                  <a:pt x="11693" y="894"/>
                </a:lnTo>
                <a:lnTo>
                  <a:pt x="11637" y="894"/>
                </a:lnTo>
                <a:lnTo>
                  <a:pt x="11581" y="876"/>
                </a:lnTo>
                <a:lnTo>
                  <a:pt x="11507" y="839"/>
                </a:lnTo>
                <a:lnTo>
                  <a:pt x="11451" y="801"/>
                </a:lnTo>
                <a:lnTo>
                  <a:pt x="11358" y="690"/>
                </a:lnTo>
                <a:lnTo>
                  <a:pt x="11246" y="541"/>
                </a:lnTo>
                <a:lnTo>
                  <a:pt x="11060" y="261"/>
                </a:lnTo>
                <a:lnTo>
                  <a:pt x="10967" y="168"/>
                </a:lnTo>
                <a:lnTo>
                  <a:pt x="10930" y="131"/>
                </a:lnTo>
                <a:lnTo>
                  <a:pt x="10874" y="112"/>
                </a:lnTo>
                <a:lnTo>
                  <a:pt x="10837" y="112"/>
                </a:lnTo>
                <a:lnTo>
                  <a:pt x="10781" y="131"/>
                </a:lnTo>
                <a:lnTo>
                  <a:pt x="10650" y="187"/>
                </a:lnTo>
                <a:lnTo>
                  <a:pt x="10501" y="299"/>
                </a:lnTo>
                <a:lnTo>
                  <a:pt x="10371" y="429"/>
                </a:lnTo>
                <a:lnTo>
                  <a:pt x="10111" y="708"/>
                </a:lnTo>
                <a:lnTo>
                  <a:pt x="9943" y="894"/>
                </a:lnTo>
                <a:lnTo>
                  <a:pt x="9775" y="671"/>
                </a:lnTo>
                <a:lnTo>
                  <a:pt x="9571" y="392"/>
                </a:lnTo>
                <a:lnTo>
                  <a:pt x="9477" y="261"/>
                </a:lnTo>
                <a:lnTo>
                  <a:pt x="9366" y="150"/>
                </a:lnTo>
                <a:lnTo>
                  <a:pt x="9273" y="75"/>
                </a:lnTo>
                <a:lnTo>
                  <a:pt x="9217" y="38"/>
                </a:lnTo>
                <a:lnTo>
                  <a:pt x="9124" y="38"/>
                </a:lnTo>
                <a:lnTo>
                  <a:pt x="9087" y="57"/>
                </a:lnTo>
                <a:lnTo>
                  <a:pt x="8956" y="150"/>
                </a:lnTo>
                <a:lnTo>
                  <a:pt x="8826" y="280"/>
                </a:lnTo>
                <a:lnTo>
                  <a:pt x="8658" y="448"/>
                </a:lnTo>
                <a:lnTo>
                  <a:pt x="8211" y="950"/>
                </a:lnTo>
                <a:lnTo>
                  <a:pt x="8081" y="745"/>
                </a:lnTo>
                <a:lnTo>
                  <a:pt x="7895" y="466"/>
                </a:lnTo>
                <a:lnTo>
                  <a:pt x="7690" y="224"/>
                </a:lnTo>
                <a:lnTo>
                  <a:pt x="7597" y="131"/>
                </a:lnTo>
                <a:lnTo>
                  <a:pt x="7523" y="75"/>
                </a:lnTo>
                <a:lnTo>
                  <a:pt x="7430" y="75"/>
                </a:lnTo>
                <a:lnTo>
                  <a:pt x="7336" y="94"/>
                </a:lnTo>
                <a:lnTo>
                  <a:pt x="7262" y="150"/>
                </a:lnTo>
                <a:lnTo>
                  <a:pt x="7169" y="224"/>
                </a:lnTo>
                <a:lnTo>
                  <a:pt x="7020" y="392"/>
                </a:lnTo>
                <a:lnTo>
                  <a:pt x="6871" y="559"/>
                </a:lnTo>
                <a:lnTo>
                  <a:pt x="6778" y="652"/>
                </a:lnTo>
                <a:lnTo>
                  <a:pt x="6685" y="727"/>
                </a:lnTo>
                <a:lnTo>
                  <a:pt x="6610" y="764"/>
                </a:lnTo>
                <a:lnTo>
                  <a:pt x="6536" y="783"/>
                </a:lnTo>
                <a:lnTo>
                  <a:pt x="6480" y="764"/>
                </a:lnTo>
                <a:lnTo>
                  <a:pt x="6406" y="708"/>
                </a:lnTo>
                <a:lnTo>
                  <a:pt x="6219" y="522"/>
                </a:lnTo>
                <a:lnTo>
                  <a:pt x="6126" y="373"/>
                </a:lnTo>
                <a:lnTo>
                  <a:pt x="6052" y="243"/>
                </a:lnTo>
                <a:lnTo>
                  <a:pt x="5996" y="168"/>
                </a:lnTo>
                <a:lnTo>
                  <a:pt x="5940" y="131"/>
                </a:lnTo>
                <a:lnTo>
                  <a:pt x="5884" y="94"/>
                </a:lnTo>
                <a:lnTo>
                  <a:pt x="5810" y="75"/>
                </a:lnTo>
                <a:lnTo>
                  <a:pt x="5717" y="75"/>
                </a:lnTo>
                <a:lnTo>
                  <a:pt x="5605" y="131"/>
                </a:lnTo>
                <a:lnTo>
                  <a:pt x="5475" y="205"/>
                </a:lnTo>
                <a:lnTo>
                  <a:pt x="5344" y="280"/>
                </a:lnTo>
                <a:lnTo>
                  <a:pt x="4935" y="596"/>
                </a:lnTo>
                <a:lnTo>
                  <a:pt x="4711" y="745"/>
                </a:lnTo>
                <a:lnTo>
                  <a:pt x="4618" y="801"/>
                </a:lnTo>
                <a:lnTo>
                  <a:pt x="4544" y="820"/>
                </a:lnTo>
                <a:lnTo>
                  <a:pt x="4469" y="820"/>
                </a:lnTo>
                <a:lnTo>
                  <a:pt x="4395" y="801"/>
                </a:lnTo>
                <a:lnTo>
                  <a:pt x="4302" y="727"/>
                </a:lnTo>
                <a:lnTo>
                  <a:pt x="4190" y="615"/>
                </a:lnTo>
                <a:lnTo>
                  <a:pt x="4115" y="522"/>
                </a:lnTo>
                <a:lnTo>
                  <a:pt x="4078" y="448"/>
                </a:lnTo>
                <a:lnTo>
                  <a:pt x="4004" y="317"/>
                </a:lnTo>
                <a:lnTo>
                  <a:pt x="3948" y="261"/>
                </a:lnTo>
                <a:lnTo>
                  <a:pt x="3892" y="224"/>
                </a:lnTo>
                <a:lnTo>
                  <a:pt x="3725" y="224"/>
                </a:lnTo>
                <a:lnTo>
                  <a:pt x="3631" y="261"/>
                </a:lnTo>
                <a:lnTo>
                  <a:pt x="3538" y="317"/>
                </a:lnTo>
                <a:lnTo>
                  <a:pt x="3427" y="392"/>
                </a:lnTo>
                <a:lnTo>
                  <a:pt x="3334" y="485"/>
                </a:lnTo>
                <a:lnTo>
                  <a:pt x="3147" y="671"/>
                </a:lnTo>
                <a:lnTo>
                  <a:pt x="3017" y="839"/>
                </a:lnTo>
                <a:lnTo>
                  <a:pt x="2756" y="541"/>
                </a:lnTo>
                <a:lnTo>
                  <a:pt x="2626" y="410"/>
                </a:lnTo>
                <a:lnTo>
                  <a:pt x="2477" y="317"/>
                </a:lnTo>
                <a:lnTo>
                  <a:pt x="2421" y="280"/>
                </a:lnTo>
                <a:lnTo>
                  <a:pt x="2347" y="261"/>
                </a:lnTo>
                <a:lnTo>
                  <a:pt x="2198" y="261"/>
                </a:lnTo>
                <a:lnTo>
                  <a:pt x="2123" y="280"/>
                </a:lnTo>
                <a:lnTo>
                  <a:pt x="2030" y="299"/>
                </a:lnTo>
                <a:lnTo>
                  <a:pt x="1937" y="354"/>
                </a:lnTo>
                <a:lnTo>
                  <a:pt x="1844" y="429"/>
                </a:lnTo>
                <a:lnTo>
                  <a:pt x="1714" y="541"/>
                </a:lnTo>
                <a:lnTo>
                  <a:pt x="1621" y="634"/>
                </a:lnTo>
                <a:lnTo>
                  <a:pt x="1565" y="690"/>
                </a:lnTo>
                <a:lnTo>
                  <a:pt x="1509" y="745"/>
                </a:lnTo>
                <a:lnTo>
                  <a:pt x="1453" y="745"/>
                </a:lnTo>
                <a:lnTo>
                  <a:pt x="1379" y="727"/>
                </a:lnTo>
                <a:lnTo>
                  <a:pt x="1137" y="578"/>
                </a:lnTo>
                <a:lnTo>
                  <a:pt x="839" y="354"/>
                </a:lnTo>
                <a:lnTo>
                  <a:pt x="671" y="261"/>
                </a:lnTo>
                <a:lnTo>
                  <a:pt x="597" y="243"/>
                </a:lnTo>
                <a:lnTo>
                  <a:pt x="485" y="243"/>
                </a:lnTo>
                <a:lnTo>
                  <a:pt x="429" y="280"/>
                </a:lnTo>
                <a:lnTo>
                  <a:pt x="317" y="410"/>
                </a:lnTo>
                <a:lnTo>
                  <a:pt x="206" y="578"/>
                </a:lnTo>
                <a:lnTo>
                  <a:pt x="113" y="764"/>
                </a:lnTo>
                <a:lnTo>
                  <a:pt x="38" y="950"/>
                </a:lnTo>
                <a:lnTo>
                  <a:pt x="1" y="1099"/>
                </a:lnTo>
                <a:lnTo>
                  <a:pt x="1" y="1174"/>
                </a:lnTo>
                <a:lnTo>
                  <a:pt x="1" y="1211"/>
                </a:lnTo>
                <a:lnTo>
                  <a:pt x="38" y="1229"/>
                </a:lnTo>
                <a:lnTo>
                  <a:pt x="75" y="1248"/>
                </a:lnTo>
                <a:lnTo>
                  <a:pt x="150" y="1211"/>
                </a:lnTo>
                <a:lnTo>
                  <a:pt x="206" y="1155"/>
                </a:lnTo>
                <a:lnTo>
                  <a:pt x="262" y="1062"/>
                </a:lnTo>
                <a:lnTo>
                  <a:pt x="299" y="987"/>
                </a:lnTo>
                <a:lnTo>
                  <a:pt x="392" y="801"/>
                </a:lnTo>
                <a:lnTo>
                  <a:pt x="448" y="727"/>
                </a:lnTo>
                <a:lnTo>
                  <a:pt x="504" y="671"/>
                </a:lnTo>
                <a:lnTo>
                  <a:pt x="597" y="634"/>
                </a:lnTo>
                <a:lnTo>
                  <a:pt x="671" y="652"/>
                </a:lnTo>
                <a:lnTo>
                  <a:pt x="764" y="690"/>
                </a:lnTo>
                <a:lnTo>
                  <a:pt x="876" y="745"/>
                </a:lnTo>
                <a:lnTo>
                  <a:pt x="1062" y="876"/>
                </a:lnTo>
                <a:lnTo>
                  <a:pt x="1248" y="1006"/>
                </a:lnTo>
                <a:lnTo>
                  <a:pt x="1434" y="1099"/>
                </a:lnTo>
                <a:lnTo>
                  <a:pt x="1565" y="1118"/>
                </a:lnTo>
                <a:lnTo>
                  <a:pt x="1602" y="1118"/>
                </a:lnTo>
                <a:lnTo>
                  <a:pt x="1639" y="1099"/>
                </a:lnTo>
                <a:lnTo>
                  <a:pt x="1695" y="1043"/>
                </a:lnTo>
                <a:lnTo>
                  <a:pt x="1825" y="857"/>
                </a:lnTo>
                <a:lnTo>
                  <a:pt x="1919" y="764"/>
                </a:lnTo>
                <a:lnTo>
                  <a:pt x="2049" y="652"/>
                </a:lnTo>
                <a:lnTo>
                  <a:pt x="2123" y="615"/>
                </a:lnTo>
                <a:lnTo>
                  <a:pt x="2198" y="596"/>
                </a:lnTo>
                <a:lnTo>
                  <a:pt x="2254" y="578"/>
                </a:lnTo>
                <a:lnTo>
                  <a:pt x="2310" y="596"/>
                </a:lnTo>
                <a:lnTo>
                  <a:pt x="2403" y="634"/>
                </a:lnTo>
                <a:lnTo>
                  <a:pt x="2496" y="690"/>
                </a:lnTo>
                <a:lnTo>
                  <a:pt x="2645" y="876"/>
                </a:lnTo>
                <a:lnTo>
                  <a:pt x="2738" y="969"/>
                </a:lnTo>
                <a:lnTo>
                  <a:pt x="2849" y="1062"/>
                </a:lnTo>
                <a:lnTo>
                  <a:pt x="2924" y="1081"/>
                </a:lnTo>
                <a:lnTo>
                  <a:pt x="2998" y="1099"/>
                </a:lnTo>
                <a:lnTo>
                  <a:pt x="3054" y="1099"/>
                </a:lnTo>
                <a:lnTo>
                  <a:pt x="3110" y="1081"/>
                </a:lnTo>
                <a:lnTo>
                  <a:pt x="3240" y="1006"/>
                </a:lnTo>
                <a:lnTo>
                  <a:pt x="3334" y="894"/>
                </a:lnTo>
                <a:lnTo>
                  <a:pt x="3557" y="634"/>
                </a:lnTo>
                <a:lnTo>
                  <a:pt x="3669" y="522"/>
                </a:lnTo>
                <a:lnTo>
                  <a:pt x="3818" y="410"/>
                </a:lnTo>
                <a:lnTo>
                  <a:pt x="3948" y="634"/>
                </a:lnTo>
                <a:lnTo>
                  <a:pt x="4022" y="764"/>
                </a:lnTo>
                <a:lnTo>
                  <a:pt x="4115" y="894"/>
                </a:lnTo>
                <a:lnTo>
                  <a:pt x="4227" y="1006"/>
                </a:lnTo>
                <a:lnTo>
                  <a:pt x="4339" y="1099"/>
                </a:lnTo>
                <a:lnTo>
                  <a:pt x="4469" y="1155"/>
                </a:lnTo>
                <a:lnTo>
                  <a:pt x="4581" y="1155"/>
                </a:lnTo>
                <a:lnTo>
                  <a:pt x="4693" y="1118"/>
                </a:lnTo>
                <a:lnTo>
                  <a:pt x="4842" y="1043"/>
                </a:lnTo>
                <a:lnTo>
                  <a:pt x="5009" y="913"/>
                </a:lnTo>
                <a:lnTo>
                  <a:pt x="5195" y="783"/>
                </a:lnTo>
                <a:lnTo>
                  <a:pt x="5549" y="503"/>
                </a:lnTo>
                <a:lnTo>
                  <a:pt x="5698" y="373"/>
                </a:lnTo>
                <a:lnTo>
                  <a:pt x="5810" y="299"/>
                </a:lnTo>
                <a:lnTo>
                  <a:pt x="5940" y="522"/>
                </a:lnTo>
                <a:lnTo>
                  <a:pt x="6126" y="801"/>
                </a:lnTo>
                <a:lnTo>
                  <a:pt x="6238" y="932"/>
                </a:lnTo>
                <a:lnTo>
                  <a:pt x="6350" y="1043"/>
                </a:lnTo>
                <a:lnTo>
                  <a:pt x="6461" y="1118"/>
                </a:lnTo>
                <a:lnTo>
                  <a:pt x="6517" y="1136"/>
                </a:lnTo>
                <a:lnTo>
                  <a:pt x="6573" y="1155"/>
                </a:lnTo>
                <a:lnTo>
                  <a:pt x="6629" y="1136"/>
                </a:lnTo>
                <a:lnTo>
                  <a:pt x="6685" y="1118"/>
                </a:lnTo>
                <a:lnTo>
                  <a:pt x="6796" y="1043"/>
                </a:lnTo>
                <a:lnTo>
                  <a:pt x="6908" y="932"/>
                </a:lnTo>
                <a:lnTo>
                  <a:pt x="7039" y="783"/>
                </a:lnTo>
                <a:lnTo>
                  <a:pt x="7262" y="485"/>
                </a:lnTo>
                <a:lnTo>
                  <a:pt x="7430" y="280"/>
                </a:lnTo>
                <a:lnTo>
                  <a:pt x="7560" y="522"/>
                </a:lnTo>
                <a:lnTo>
                  <a:pt x="7765" y="857"/>
                </a:lnTo>
                <a:lnTo>
                  <a:pt x="7876" y="1025"/>
                </a:lnTo>
                <a:lnTo>
                  <a:pt x="7988" y="1174"/>
                </a:lnTo>
                <a:lnTo>
                  <a:pt x="8100" y="1267"/>
                </a:lnTo>
                <a:lnTo>
                  <a:pt x="8137" y="1285"/>
                </a:lnTo>
                <a:lnTo>
                  <a:pt x="8230" y="1285"/>
                </a:lnTo>
                <a:lnTo>
                  <a:pt x="8305" y="1248"/>
                </a:lnTo>
                <a:lnTo>
                  <a:pt x="8435" y="1155"/>
                </a:lnTo>
                <a:lnTo>
                  <a:pt x="8565" y="1025"/>
                </a:lnTo>
                <a:lnTo>
                  <a:pt x="8714" y="876"/>
                </a:lnTo>
                <a:lnTo>
                  <a:pt x="8975" y="541"/>
                </a:lnTo>
                <a:lnTo>
                  <a:pt x="9180" y="299"/>
                </a:lnTo>
                <a:lnTo>
                  <a:pt x="9310" y="522"/>
                </a:lnTo>
                <a:lnTo>
                  <a:pt x="9496" y="839"/>
                </a:lnTo>
                <a:lnTo>
                  <a:pt x="9608" y="969"/>
                </a:lnTo>
                <a:lnTo>
                  <a:pt x="9720" y="1081"/>
                </a:lnTo>
                <a:lnTo>
                  <a:pt x="9831" y="1174"/>
                </a:lnTo>
                <a:lnTo>
                  <a:pt x="9887" y="1192"/>
                </a:lnTo>
                <a:lnTo>
                  <a:pt x="9980" y="1192"/>
                </a:lnTo>
                <a:lnTo>
                  <a:pt x="10017" y="1174"/>
                </a:lnTo>
                <a:lnTo>
                  <a:pt x="10129" y="1081"/>
                </a:lnTo>
                <a:lnTo>
                  <a:pt x="10390" y="820"/>
                </a:lnTo>
                <a:lnTo>
                  <a:pt x="10650" y="522"/>
                </a:lnTo>
                <a:lnTo>
                  <a:pt x="10837" y="336"/>
                </a:lnTo>
                <a:lnTo>
                  <a:pt x="10986" y="559"/>
                </a:lnTo>
                <a:lnTo>
                  <a:pt x="11190" y="820"/>
                </a:lnTo>
                <a:lnTo>
                  <a:pt x="11302" y="950"/>
                </a:lnTo>
                <a:lnTo>
                  <a:pt x="11432" y="1043"/>
                </a:lnTo>
                <a:lnTo>
                  <a:pt x="11544" y="1118"/>
                </a:lnTo>
                <a:lnTo>
                  <a:pt x="11600" y="1136"/>
                </a:lnTo>
                <a:lnTo>
                  <a:pt x="11656" y="1155"/>
                </a:lnTo>
                <a:lnTo>
                  <a:pt x="11730" y="1136"/>
                </a:lnTo>
                <a:lnTo>
                  <a:pt x="11786" y="1118"/>
                </a:lnTo>
                <a:lnTo>
                  <a:pt x="11916" y="1043"/>
                </a:lnTo>
                <a:lnTo>
                  <a:pt x="12047" y="932"/>
                </a:lnTo>
                <a:lnTo>
                  <a:pt x="12177" y="801"/>
                </a:lnTo>
                <a:lnTo>
                  <a:pt x="12419" y="503"/>
                </a:lnTo>
                <a:lnTo>
                  <a:pt x="12605" y="280"/>
                </a:lnTo>
                <a:lnTo>
                  <a:pt x="12940" y="690"/>
                </a:lnTo>
                <a:lnTo>
                  <a:pt x="13034" y="801"/>
                </a:lnTo>
                <a:lnTo>
                  <a:pt x="13145" y="894"/>
                </a:lnTo>
                <a:lnTo>
                  <a:pt x="13238" y="969"/>
                </a:lnTo>
                <a:lnTo>
                  <a:pt x="13313" y="1006"/>
                </a:lnTo>
                <a:lnTo>
                  <a:pt x="13406" y="1006"/>
                </a:lnTo>
                <a:lnTo>
                  <a:pt x="13518" y="969"/>
                </a:lnTo>
                <a:lnTo>
                  <a:pt x="13555" y="950"/>
                </a:lnTo>
                <a:lnTo>
                  <a:pt x="13573" y="913"/>
                </a:lnTo>
                <a:lnTo>
                  <a:pt x="13555" y="857"/>
                </a:lnTo>
                <a:lnTo>
                  <a:pt x="13518" y="801"/>
                </a:lnTo>
                <a:lnTo>
                  <a:pt x="13331" y="634"/>
                </a:lnTo>
                <a:lnTo>
                  <a:pt x="13071" y="354"/>
                </a:lnTo>
                <a:lnTo>
                  <a:pt x="12940" y="224"/>
                </a:lnTo>
                <a:lnTo>
                  <a:pt x="12810" y="112"/>
                </a:lnTo>
                <a:lnTo>
                  <a:pt x="12698" y="19"/>
                </a:lnTo>
                <a:lnTo>
                  <a:pt x="12661" y="1"/>
                </a:lnTo>
                <a:close/>
              </a:path>
            </a:pathLst>
          </a:custGeom>
          <a:solidFill>
            <a:srgbClr val="ADDE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ADDED4"/>
              </a:solidFill>
              <a:effectLst/>
              <a:uLnTx/>
              <a:uFillTx/>
              <a:latin typeface="Calibri"/>
              <a:ea typeface="+mn-ea"/>
              <a:cs typeface="+mn-cs"/>
            </a:endParaRPr>
          </a:p>
        </p:txBody>
      </p:sp>
    </p:spTree>
    <p:extLst>
      <p:ext uri="{BB962C8B-B14F-4D97-AF65-F5344CB8AC3E}">
        <p14:creationId xmlns:p14="http://schemas.microsoft.com/office/powerpoint/2010/main" val="235407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4" name="Footer Placeholder 3"/>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544809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85700" y="523433"/>
            <a:ext cx="7011200" cy="1021600"/>
          </a:xfrm>
          <a:prstGeom prst="rect">
            <a:avLst/>
          </a:prstGeom>
        </p:spPr>
        <p:txBody>
          <a:bodyPr/>
          <a:lstStyle/>
          <a:p>
            <a:r>
              <a:rPr lang="en-US"/>
              <a:t>Click to edit Master title style</a:t>
            </a:r>
          </a:p>
        </p:txBody>
      </p:sp>
      <p:sp>
        <p:nvSpPr>
          <p:cNvPr id="3" name="Slide Number Placeholder 2"/>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1" i="0" u="none" strike="noStrike" kern="1200" cap="none" spc="0" normalizeH="0" baseline="0" noProof="0" smtClean="0">
                <a:ln>
                  <a:noFill/>
                </a:ln>
                <a:solidFill>
                  <a:srgbClr val="FFFFFF"/>
                </a:solidFill>
                <a:effectLst/>
                <a:uLnTx/>
                <a:uFillTx/>
                <a:latin typeface="Roboto Condensed"/>
                <a:ea typeface="Roboto Condensed"/>
                <a:cs typeface="Roboto Condensed"/>
                <a:sym typeface="Roboto Condensed"/>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1" i="0" u="none" strike="noStrike" kern="120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Tree>
    <p:extLst>
      <p:ext uri="{BB962C8B-B14F-4D97-AF65-F5344CB8AC3E}">
        <p14:creationId xmlns:p14="http://schemas.microsoft.com/office/powerpoint/2010/main" val="344609512"/>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E373DE0-CEC5-448C-B01E-1C96198CAA3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18024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06932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46549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71479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36875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9729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35744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91549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2389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39761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152543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878330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8/15/2024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79490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059755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704811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21978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02167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anchor="b"/>
          <a:lstStyle>
            <a:lvl1pPr>
              <a:defRPr sz="2924"/>
            </a:lvl1pPr>
          </a:lstStyle>
          <a:p>
            <a:r>
              <a:rPr lang="en-US"/>
              <a:t>Click to edit Master title style</a:t>
            </a:r>
            <a:endParaRPr lang="en-GB"/>
          </a:p>
        </p:txBody>
      </p:sp>
      <p:sp>
        <p:nvSpPr>
          <p:cNvPr id="3" name="Content Placeholder 2"/>
          <p:cNvSpPr>
            <a:spLocks noGrp="1"/>
          </p:cNvSpPr>
          <p:nvPr>
            <p:ph idx="1"/>
          </p:nvPr>
        </p:nvSpPr>
        <p:spPr>
          <a:xfrm>
            <a:off x="5183188" y="987463"/>
            <a:ext cx="6172200" cy="4873625"/>
          </a:xfrm>
          <a:prstGeom prst="rect">
            <a:avLst/>
          </a:prstGeom>
        </p:spPr>
        <p:txBody>
          <a:bodyPr/>
          <a:lstStyle>
            <a:lvl1pPr>
              <a:defRPr sz="2924"/>
            </a:lvl1pPr>
            <a:lvl2pPr>
              <a:defRPr sz="2557"/>
            </a:lvl2pPr>
            <a:lvl3pPr>
              <a:defRPr sz="2193"/>
            </a:lvl3pPr>
            <a:lvl4pPr>
              <a:defRPr sz="1827"/>
            </a:lvl4pPr>
            <a:lvl5pPr>
              <a:defRPr sz="1827"/>
            </a:lvl5pPr>
            <a:lvl6pPr>
              <a:defRPr sz="1827"/>
            </a:lvl6pPr>
            <a:lvl7pPr>
              <a:defRPr sz="1827"/>
            </a:lvl7pPr>
            <a:lvl8pPr>
              <a:defRPr sz="1827"/>
            </a:lvl8pPr>
            <a:lvl9pPr>
              <a:defRPr sz="1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93" y="2057403"/>
            <a:ext cx="3932237" cy="3811588"/>
          </a:xfrm>
          <a:prstGeom prst="rect">
            <a:avLst/>
          </a:prstGeom>
        </p:spPr>
        <p:txBody>
          <a:bodyPr/>
          <a:lstStyle>
            <a:lvl1pPr marL="0" indent="0">
              <a:buNone/>
              <a:defRPr sz="1463"/>
            </a:lvl1pPr>
            <a:lvl2pPr marL="417775" indent="0">
              <a:buNone/>
              <a:defRPr sz="1280"/>
            </a:lvl2pPr>
            <a:lvl3pPr marL="835548" indent="0">
              <a:buNone/>
              <a:defRPr sz="1097"/>
            </a:lvl3pPr>
            <a:lvl4pPr marL="1253322" indent="0">
              <a:buNone/>
              <a:defRPr sz="915"/>
            </a:lvl4pPr>
            <a:lvl5pPr marL="1671096" indent="0">
              <a:buNone/>
              <a:defRPr sz="915"/>
            </a:lvl5pPr>
            <a:lvl6pPr marL="2088868" indent="0">
              <a:buNone/>
              <a:defRPr sz="915"/>
            </a:lvl6pPr>
            <a:lvl7pPr marL="2506641" indent="0">
              <a:buNone/>
              <a:defRPr sz="915"/>
            </a:lvl7pPr>
            <a:lvl8pPr marL="2924416" indent="0">
              <a:buNone/>
              <a:defRPr sz="915"/>
            </a:lvl8pPr>
            <a:lvl9pPr marL="3342187" indent="0">
              <a:buNone/>
              <a:defRPr sz="915"/>
            </a:lvl9pPr>
          </a:lstStyle>
          <a:p>
            <a:pPr lvl="0"/>
            <a:r>
              <a:rPr lang="en-US"/>
              <a:t>Edit Master text styles</a:t>
            </a:r>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1923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anchor="b"/>
          <a:lstStyle>
            <a:lvl1pPr>
              <a:defRPr sz="2924"/>
            </a:lvl1pPr>
          </a:lstStyle>
          <a:p>
            <a:r>
              <a:rPr lang="en-US"/>
              <a:t>Click to edit Master title style</a:t>
            </a:r>
            <a:endParaRPr lang="en-GB"/>
          </a:p>
        </p:txBody>
      </p:sp>
      <p:sp>
        <p:nvSpPr>
          <p:cNvPr id="3" name="Picture Placeholder 2"/>
          <p:cNvSpPr>
            <a:spLocks noGrp="1"/>
          </p:cNvSpPr>
          <p:nvPr>
            <p:ph type="pic" idx="1"/>
          </p:nvPr>
        </p:nvSpPr>
        <p:spPr>
          <a:xfrm>
            <a:off x="5183188" y="987463"/>
            <a:ext cx="6172200" cy="4873625"/>
          </a:xfrm>
          <a:prstGeom prst="rect">
            <a:avLst/>
          </a:prstGeom>
        </p:spPr>
        <p:txBody>
          <a:bodyPr/>
          <a:lstStyle>
            <a:lvl1pPr marL="0" indent="0">
              <a:buNone/>
              <a:defRPr sz="2924"/>
            </a:lvl1pPr>
            <a:lvl2pPr marL="417775" indent="0">
              <a:buNone/>
              <a:defRPr sz="2557"/>
            </a:lvl2pPr>
            <a:lvl3pPr marL="835548" indent="0">
              <a:buNone/>
              <a:defRPr sz="2193"/>
            </a:lvl3pPr>
            <a:lvl4pPr marL="1253322" indent="0">
              <a:buNone/>
              <a:defRPr sz="1827"/>
            </a:lvl4pPr>
            <a:lvl5pPr marL="1671096" indent="0">
              <a:buNone/>
              <a:defRPr sz="1827"/>
            </a:lvl5pPr>
            <a:lvl6pPr marL="2088868" indent="0">
              <a:buNone/>
              <a:defRPr sz="1827"/>
            </a:lvl6pPr>
            <a:lvl7pPr marL="2506641" indent="0">
              <a:buNone/>
              <a:defRPr sz="1827"/>
            </a:lvl7pPr>
            <a:lvl8pPr marL="2924416" indent="0">
              <a:buNone/>
              <a:defRPr sz="1827"/>
            </a:lvl8pPr>
            <a:lvl9pPr marL="3342187" indent="0">
              <a:buNone/>
              <a:defRPr sz="1827"/>
            </a:lvl9pPr>
          </a:lstStyle>
          <a:p>
            <a:endParaRPr lang="en-GB"/>
          </a:p>
        </p:txBody>
      </p:sp>
      <p:sp>
        <p:nvSpPr>
          <p:cNvPr id="4" name="Text Placeholder 3"/>
          <p:cNvSpPr>
            <a:spLocks noGrp="1"/>
          </p:cNvSpPr>
          <p:nvPr>
            <p:ph type="body" sz="half" idx="2"/>
          </p:nvPr>
        </p:nvSpPr>
        <p:spPr>
          <a:xfrm>
            <a:off x="839793" y="2057403"/>
            <a:ext cx="3932237" cy="3811588"/>
          </a:xfrm>
          <a:prstGeom prst="rect">
            <a:avLst/>
          </a:prstGeom>
        </p:spPr>
        <p:txBody>
          <a:bodyPr/>
          <a:lstStyle>
            <a:lvl1pPr marL="0" indent="0">
              <a:buNone/>
              <a:defRPr sz="1463"/>
            </a:lvl1pPr>
            <a:lvl2pPr marL="417775" indent="0">
              <a:buNone/>
              <a:defRPr sz="1280"/>
            </a:lvl2pPr>
            <a:lvl3pPr marL="835548" indent="0">
              <a:buNone/>
              <a:defRPr sz="1097"/>
            </a:lvl3pPr>
            <a:lvl4pPr marL="1253322" indent="0">
              <a:buNone/>
              <a:defRPr sz="915"/>
            </a:lvl4pPr>
            <a:lvl5pPr marL="1671096" indent="0">
              <a:buNone/>
              <a:defRPr sz="915"/>
            </a:lvl5pPr>
            <a:lvl6pPr marL="2088868" indent="0">
              <a:buNone/>
              <a:defRPr sz="915"/>
            </a:lvl6pPr>
            <a:lvl7pPr marL="2506641" indent="0">
              <a:buNone/>
              <a:defRPr sz="915"/>
            </a:lvl7pPr>
            <a:lvl8pPr marL="2924416" indent="0">
              <a:buNone/>
              <a:defRPr sz="915"/>
            </a:lvl8pPr>
            <a:lvl9pPr marL="3342187" indent="0">
              <a:buNone/>
              <a:defRPr sz="915"/>
            </a:lvl9pPr>
          </a:lstStyle>
          <a:p>
            <a:pPr lvl="0"/>
            <a:r>
              <a:rPr lang="en-US"/>
              <a:t>Edit Master text styles</a:t>
            </a:r>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15/08/2024</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3300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2.jp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1.png"/><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round pink label with white text and a black background&#10;&#10;Description automatically generated">
            <a:extLst>
              <a:ext uri="{FF2B5EF4-FFF2-40B4-BE49-F238E27FC236}">
                <a16:creationId xmlns:a16="http://schemas.microsoft.com/office/drawing/2014/main" id="{834E3437-1853-8B32-BFB5-CFC6BF676A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36190" y="1"/>
            <a:ext cx="1828800" cy="1828800"/>
          </a:xfrm>
          <a:prstGeom prst="rect">
            <a:avLst/>
          </a:prstGeom>
        </p:spPr>
      </p:pic>
    </p:spTree>
    <p:extLst>
      <p:ext uri="{BB962C8B-B14F-4D97-AF65-F5344CB8AC3E}">
        <p14:creationId xmlns:p14="http://schemas.microsoft.com/office/powerpoint/2010/main" val="358162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1" r:id="rId12"/>
  </p:sldLayoutIdLst>
  <p:txStyles>
    <p:titleStyle>
      <a:lvl1pPr algn="l" defTabSz="835548" rtl="0" eaLnBrk="1" latinLnBrk="0" hangingPunct="1">
        <a:lnSpc>
          <a:spcPct val="90000"/>
        </a:lnSpc>
        <a:spcBef>
          <a:spcPct val="0"/>
        </a:spcBef>
        <a:buNone/>
        <a:defRPr sz="4022" kern="1200">
          <a:solidFill>
            <a:schemeClr val="tx1"/>
          </a:solidFill>
          <a:latin typeface="+mj-lt"/>
          <a:ea typeface="+mj-ea"/>
          <a:cs typeface="+mj-cs"/>
        </a:defRPr>
      </a:lvl1pPr>
    </p:titleStyle>
    <p:bodyStyle>
      <a:lvl1pPr marL="208886" indent="-208886" algn="l" defTabSz="835548" rtl="0" eaLnBrk="1" latinLnBrk="0" hangingPunct="1">
        <a:lnSpc>
          <a:spcPct val="90000"/>
        </a:lnSpc>
        <a:spcBef>
          <a:spcPts val="915"/>
        </a:spcBef>
        <a:buFont typeface="Arial" panose="020B0604020202020204" pitchFamily="34" charset="0"/>
        <a:buChar char="•"/>
        <a:defRPr sz="2557" kern="1200">
          <a:solidFill>
            <a:schemeClr val="tx1"/>
          </a:solidFill>
          <a:latin typeface="+mn-lt"/>
          <a:ea typeface="+mn-ea"/>
          <a:cs typeface="+mn-cs"/>
        </a:defRPr>
      </a:lvl1pPr>
      <a:lvl2pPr marL="626659" indent="-208886" algn="l" defTabSz="835548" rtl="0" eaLnBrk="1" latinLnBrk="0" hangingPunct="1">
        <a:lnSpc>
          <a:spcPct val="90000"/>
        </a:lnSpc>
        <a:spcBef>
          <a:spcPts val="459"/>
        </a:spcBef>
        <a:buFont typeface="Arial" panose="020B0604020202020204" pitchFamily="34" charset="0"/>
        <a:buChar char="•"/>
        <a:defRPr sz="2193" kern="1200">
          <a:solidFill>
            <a:schemeClr val="tx1"/>
          </a:solidFill>
          <a:latin typeface="+mn-lt"/>
          <a:ea typeface="+mn-ea"/>
          <a:cs typeface="+mn-cs"/>
        </a:defRPr>
      </a:lvl2pPr>
      <a:lvl3pPr marL="1044436" indent="-208886" algn="l" defTabSz="835548" rtl="0" eaLnBrk="1" latinLnBrk="0" hangingPunct="1">
        <a:lnSpc>
          <a:spcPct val="90000"/>
        </a:lnSpc>
        <a:spcBef>
          <a:spcPts val="459"/>
        </a:spcBef>
        <a:buFont typeface="Arial" panose="020B0604020202020204" pitchFamily="34" charset="0"/>
        <a:buChar char="•"/>
        <a:defRPr sz="1827" kern="1200">
          <a:solidFill>
            <a:schemeClr val="tx1"/>
          </a:solidFill>
          <a:latin typeface="+mn-lt"/>
          <a:ea typeface="+mn-ea"/>
          <a:cs typeface="+mn-cs"/>
        </a:defRPr>
      </a:lvl3pPr>
      <a:lvl4pPr marL="1462207"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4pPr>
      <a:lvl5pPr marL="1879982"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5pPr>
      <a:lvl6pPr marL="2297756"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6pPr>
      <a:lvl7pPr marL="2715527"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7pPr>
      <a:lvl8pPr marL="3133303"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8pPr>
      <a:lvl9pPr marL="3551076"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548" rtl="0" eaLnBrk="1" latinLnBrk="0" hangingPunct="1">
        <a:defRPr sz="1644" kern="1200">
          <a:solidFill>
            <a:schemeClr val="tx1"/>
          </a:solidFill>
          <a:latin typeface="+mn-lt"/>
          <a:ea typeface="+mn-ea"/>
          <a:cs typeface="+mn-cs"/>
        </a:defRPr>
      </a:lvl1pPr>
      <a:lvl2pPr marL="417775" algn="l" defTabSz="835548" rtl="0" eaLnBrk="1" latinLnBrk="0" hangingPunct="1">
        <a:defRPr sz="1644" kern="1200">
          <a:solidFill>
            <a:schemeClr val="tx1"/>
          </a:solidFill>
          <a:latin typeface="+mn-lt"/>
          <a:ea typeface="+mn-ea"/>
          <a:cs typeface="+mn-cs"/>
        </a:defRPr>
      </a:lvl2pPr>
      <a:lvl3pPr marL="835548" algn="l" defTabSz="835548" rtl="0" eaLnBrk="1" latinLnBrk="0" hangingPunct="1">
        <a:defRPr sz="1644" kern="1200">
          <a:solidFill>
            <a:schemeClr val="tx1"/>
          </a:solidFill>
          <a:latin typeface="+mn-lt"/>
          <a:ea typeface="+mn-ea"/>
          <a:cs typeface="+mn-cs"/>
        </a:defRPr>
      </a:lvl3pPr>
      <a:lvl4pPr marL="1253322" algn="l" defTabSz="835548" rtl="0" eaLnBrk="1" latinLnBrk="0" hangingPunct="1">
        <a:defRPr sz="1644" kern="1200">
          <a:solidFill>
            <a:schemeClr val="tx1"/>
          </a:solidFill>
          <a:latin typeface="+mn-lt"/>
          <a:ea typeface="+mn-ea"/>
          <a:cs typeface="+mn-cs"/>
        </a:defRPr>
      </a:lvl4pPr>
      <a:lvl5pPr marL="1671096" algn="l" defTabSz="835548" rtl="0" eaLnBrk="1" latinLnBrk="0" hangingPunct="1">
        <a:defRPr sz="1644" kern="1200">
          <a:solidFill>
            <a:schemeClr val="tx1"/>
          </a:solidFill>
          <a:latin typeface="+mn-lt"/>
          <a:ea typeface="+mn-ea"/>
          <a:cs typeface="+mn-cs"/>
        </a:defRPr>
      </a:lvl5pPr>
      <a:lvl6pPr marL="2088868" algn="l" defTabSz="835548" rtl="0" eaLnBrk="1" latinLnBrk="0" hangingPunct="1">
        <a:defRPr sz="1644" kern="1200">
          <a:solidFill>
            <a:schemeClr val="tx1"/>
          </a:solidFill>
          <a:latin typeface="+mn-lt"/>
          <a:ea typeface="+mn-ea"/>
          <a:cs typeface="+mn-cs"/>
        </a:defRPr>
      </a:lvl6pPr>
      <a:lvl7pPr marL="2506641" algn="l" defTabSz="835548" rtl="0" eaLnBrk="1" latinLnBrk="0" hangingPunct="1">
        <a:defRPr sz="1644" kern="1200">
          <a:solidFill>
            <a:schemeClr val="tx1"/>
          </a:solidFill>
          <a:latin typeface="+mn-lt"/>
          <a:ea typeface="+mn-ea"/>
          <a:cs typeface="+mn-cs"/>
        </a:defRPr>
      </a:lvl7pPr>
      <a:lvl8pPr marL="2924416" algn="l" defTabSz="835548" rtl="0" eaLnBrk="1" latinLnBrk="0" hangingPunct="1">
        <a:defRPr sz="1644" kern="1200">
          <a:solidFill>
            <a:schemeClr val="tx1"/>
          </a:solidFill>
          <a:latin typeface="+mn-lt"/>
          <a:ea typeface="+mn-ea"/>
          <a:cs typeface="+mn-cs"/>
        </a:defRPr>
      </a:lvl8pPr>
      <a:lvl9pPr marL="3342187" algn="l" defTabSz="835548" rtl="0" eaLnBrk="1" latinLnBrk="0" hangingPunct="1">
        <a:defRPr sz="164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1900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1D2AC07-0163-5DB4-187B-41F9E92F687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32713" y="0"/>
            <a:ext cx="1925323" cy="1925323"/>
          </a:xfrm>
          <a:prstGeom prst="rect">
            <a:avLst/>
          </a:prstGeom>
        </p:spPr>
      </p:pic>
    </p:spTree>
    <p:extLst>
      <p:ext uri="{BB962C8B-B14F-4D97-AF65-F5344CB8AC3E}">
        <p14:creationId xmlns:p14="http://schemas.microsoft.com/office/powerpoint/2010/main" val="3535665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id="{8F0B1C65-CBFD-B32F-46A9-B5208A70B0DE}"/>
              </a:ext>
            </a:extLst>
          </p:cNvPr>
          <p:cNvSpPr txBox="1"/>
          <p:nvPr userDrawn="1"/>
        </p:nvSpPr>
        <p:spPr>
          <a:xfrm rot="16200000">
            <a:off x="-5913767" y="2836778"/>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3" name="TextBox 2">
            <a:extLst>
              <a:ext uri="{FF2B5EF4-FFF2-40B4-BE49-F238E27FC236}">
                <a16:creationId xmlns:a16="http://schemas.microsoft.com/office/drawing/2014/main" id="{B44DA456-FD25-E832-D27F-6E0CE93E9FBC}"/>
              </a:ext>
            </a:extLst>
          </p:cNvPr>
          <p:cNvSpPr txBox="1"/>
          <p:nvPr userDrawn="1"/>
        </p:nvSpPr>
        <p:spPr>
          <a:xfrm rot="16200000">
            <a:off x="13238732" y="3238927"/>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4" name="TextBox 3">
            <a:extLst>
              <a:ext uri="{FF2B5EF4-FFF2-40B4-BE49-F238E27FC236}">
                <a16:creationId xmlns:a16="http://schemas.microsoft.com/office/drawing/2014/main" id="{443DEE9D-DA77-527F-9437-D38A4AEAEFC1}"/>
              </a:ext>
            </a:extLst>
          </p:cNvPr>
          <p:cNvSpPr txBox="1"/>
          <p:nvPr userDrawn="1"/>
        </p:nvSpPr>
        <p:spPr>
          <a:xfrm>
            <a:off x="3656281" y="7671935"/>
            <a:ext cx="4879038" cy="276999"/>
          </a:xfrm>
          <a:prstGeom prst="rect">
            <a:avLst/>
          </a:prstGeom>
          <a:noFill/>
        </p:spPr>
        <p:txBody>
          <a:bodyPr wrap="square" rtlCol="0">
            <a:spAutoFit/>
          </a:bodyPr>
          <a:lstStyle/>
          <a:p>
            <a:pPr algn="ctr"/>
            <a:r>
              <a:rPr lang="en-US" sz="1200">
                <a:latin typeface=".TMC-Ong Do" pitchFamily="2" charset="0"/>
              </a:rPr>
              <a:t>Kho ppt Phan Linh_0916.604.268</a:t>
            </a:r>
          </a:p>
        </p:txBody>
      </p:sp>
    </p:spTree>
    <p:extLst>
      <p:ext uri="{BB962C8B-B14F-4D97-AF65-F5344CB8AC3E}">
        <p14:creationId xmlns:p14="http://schemas.microsoft.com/office/powerpoint/2010/main" val="92784933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4ACD25-6D7B-4596-BBA0-269636C419D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10446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17EF79FE-3C9B-49CF-8E1E-72082089A07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17104" y="209063"/>
            <a:ext cx="1845982" cy="184598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64825346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3.xml"/><Relationship Id="rId7" Type="http://schemas.openxmlformats.org/officeDocument/2006/relationships/slide" Target="slide15.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6D3D2-6639-4EFD-9E6C-92EF208B475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p:cNvSpPr txBox="1"/>
          <p:nvPr/>
        </p:nvSpPr>
        <p:spPr>
          <a:xfrm>
            <a:off x="0" y="1627300"/>
            <a:ext cx="12091988" cy="70788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sym typeface="+mn-ea"/>
              </a:rPr>
              <a:t>CHUYÊN ĐỀ</a:t>
            </a:r>
            <a:endParaRPr kumimoji="0" lang="vi-VN" altLang="en-US" sz="4000" b="1" i="0" u="none" strike="noStrike" kern="1200" cap="none" spc="0" normalizeH="0" baseline="0" noProof="0" dirty="0">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1" name="Text Box 2"/>
          <p:cNvSpPr txBox="1"/>
          <p:nvPr/>
        </p:nvSpPr>
        <p:spPr>
          <a:xfrm>
            <a:off x="1167606" y="2636325"/>
            <a:ext cx="9856788" cy="132343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28" normalizeH="0" baseline="0" noProof="0" dirty="0">
                <a:ln w="11430"/>
                <a:solidFill>
                  <a:srgbClr val="002060"/>
                </a:solidFill>
                <a:effectLst/>
                <a:uLnTx/>
                <a:uFillTx/>
                <a:latin typeface="Times New Roman" panose="02020603050405020304" pitchFamily="18" charset="0"/>
                <a:ea typeface="+mn-ea"/>
                <a:cs typeface="Times New Roman" panose="02020603050405020304" pitchFamily="18" charset="0"/>
                <a:sym typeface="+mn-ea"/>
              </a:rPr>
              <a:t>MÔN: TIẾNG VIỆT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28" normalizeH="0" baseline="0" noProof="0" dirty="0" err="1">
                <a:ln w="11430"/>
                <a:solidFill>
                  <a:srgbClr val="002060"/>
                </a:solidFill>
                <a:effectLst/>
                <a:uLnTx/>
                <a:uFillTx/>
                <a:latin typeface="Times New Roman" panose="02020603050405020304" pitchFamily="18" charset="0"/>
                <a:ea typeface="+mn-ea"/>
                <a:cs typeface="Times New Roman" panose="02020603050405020304" pitchFamily="18" charset="0"/>
                <a:sym typeface="+mn-ea"/>
              </a:rPr>
              <a:t>Phân</a:t>
            </a:r>
            <a:r>
              <a:rPr kumimoji="0" lang="en-US" altLang="en-US" sz="4000" b="1" i="0" u="none" strike="noStrike" kern="1200" cap="none" spc="28" normalizeH="0" baseline="0" noProof="0">
                <a:ln w="11430"/>
                <a:solidFill>
                  <a:srgbClr val="002060"/>
                </a:solidFill>
                <a:effectLst/>
                <a:uLnTx/>
                <a:uFillTx/>
                <a:latin typeface="Times New Roman" panose="02020603050405020304" pitchFamily="18" charset="0"/>
                <a:ea typeface="+mn-ea"/>
                <a:cs typeface="Times New Roman" panose="02020603050405020304" pitchFamily="18" charset="0"/>
                <a:sym typeface="+mn-ea"/>
              </a:rPr>
              <a:t> môn: Nói và nghe</a:t>
            </a:r>
            <a:endParaRPr kumimoji="0" lang="vi-VN" altLang="en-US" sz="4000" b="1" i="0" u="none" strike="noStrike" kern="1200" cap="none" spc="28" normalizeH="0" baseline="0" noProof="0" dirty="0">
              <a:ln w="11430"/>
              <a:solidFill>
                <a:srgbClr val="002060"/>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12" name="TextBox 11"/>
          <p:cNvSpPr txBox="1"/>
          <p:nvPr/>
        </p:nvSpPr>
        <p:spPr>
          <a:xfrm>
            <a:off x="603809" y="4661327"/>
            <a:ext cx="58297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Người thực hiện: </a:t>
            </a:r>
            <a:r>
              <a:rPr kumimoji="0" lang="en-US" sz="2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Đoàn Hoạ + Thuỳ Giang</a:t>
            </a:r>
            <a:endParaRPr kumimoji="0" lang="vi-VN" sz="2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Giáo viên trường Tiểu học Hòa Bình</a:t>
            </a:r>
            <a:endParaRPr kumimoji="0" lang="vi-VN"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endParaRPr>
          </a:p>
        </p:txBody>
      </p:sp>
      <p:sp>
        <p:nvSpPr>
          <p:cNvPr id="13" name="Rectangle 1"/>
          <p:cNvSpPr>
            <a:spLocks noChangeArrowheads="1"/>
          </p:cNvSpPr>
          <p:nvPr/>
        </p:nvSpPr>
        <p:spPr bwMode="auto">
          <a:xfrm>
            <a:off x="2955925" y="271462"/>
            <a:ext cx="609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8013"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UỶ BAN NHÂN DÂN HUYỆN VĨNH BẢO</a:t>
            </a:r>
          </a:p>
          <a:p>
            <a:pPr marL="0" marR="0" lvl="0" indent="0" algn="ctr" defTabSz="608013"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TR</a:t>
            </a:r>
            <a:r>
              <a:rPr kumimoji="0" lang="vi-VN"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Ư</a:t>
            </a:r>
            <a:r>
              <a:rPr kumimoji="0" lang="en-US" altLang="en-US" sz="2000" b="1" i="0" u="none" strike="noStrike" kern="1200" cap="none" spc="0" normalizeH="0" baseline="0" noProof="0">
                <a:ln>
                  <a:noFill/>
                </a:ln>
                <a:solidFill>
                  <a:srgbClr val="2F2B20"/>
                </a:solidFill>
                <a:effectLst/>
                <a:uLnTx/>
                <a:uFillTx/>
                <a:latin typeface="Times New Roman" pitchFamily="18" charset="0"/>
                <a:ea typeface="+mn-ea"/>
                <a:cs typeface="Times New Roman" pitchFamily="18" charset="0"/>
              </a:rPr>
              <a:t>ỜNG TIỂU HỌC HÒA BÌNH</a:t>
            </a:r>
          </a:p>
          <a:p>
            <a:pPr marL="0" marR="0" lvl="0" indent="0" algn="ctr" defTabSz="608013"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cxnSp>
        <p:nvCxnSpPr>
          <p:cNvPr id="14" name="Straight Connector 13"/>
          <p:cNvCxnSpPr/>
          <p:nvPr/>
        </p:nvCxnSpPr>
        <p:spPr>
          <a:xfrm>
            <a:off x="4785519" y="979777"/>
            <a:ext cx="2620962"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790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0" y="-85725"/>
            <a:ext cx="12192000" cy="6943725"/>
          </a:xfrm>
          <a:custGeom>
            <a:avLst/>
            <a:gdLst/>
            <a:ahLst/>
            <a:cxnLst/>
            <a:rect l="l" t="t" r="r" b="b"/>
            <a:pathLst>
              <a:path w="11652531" h="8229600">
                <a:moveTo>
                  <a:pt x="0" y="0"/>
                </a:moveTo>
                <a:lnTo>
                  <a:pt x="11652531" y="0"/>
                </a:lnTo>
                <a:lnTo>
                  <a:pt x="11652531" y="8229600"/>
                </a:lnTo>
                <a:lnTo>
                  <a:pt x="0" y="8229600"/>
                </a:lnTo>
                <a:lnTo>
                  <a:pt x="0" y="0"/>
                </a:lnTo>
                <a:close/>
              </a:path>
            </a:pathLst>
          </a:custGeom>
          <a:blipFill>
            <a:blip r:embed="rId2"/>
            <a:stretch>
              <a:fillRect/>
            </a:stretch>
          </a:blipFill>
        </p:spPr>
      </p:sp>
      <p:sp>
        <p:nvSpPr>
          <p:cNvPr id="3" name="Freeform 3"/>
          <p:cNvSpPr/>
          <p:nvPr/>
        </p:nvSpPr>
        <p:spPr>
          <a:xfrm>
            <a:off x="-242104" y="1533525"/>
            <a:ext cx="8119279" cy="5486400"/>
          </a:xfrm>
          <a:custGeom>
            <a:avLst/>
            <a:gdLst/>
            <a:ahLst/>
            <a:cxnLst/>
            <a:rect l="l" t="t" r="r" b="b"/>
            <a:pathLst>
              <a:path w="12192000" h="8229600">
                <a:moveTo>
                  <a:pt x="0" y="0"/>
                </a:moveTo>
                <a:lnTo>
                  <a:pt x="12192000" y="0"/>
                </a:lnTo>
                <a:lnTo>
                  <a:pt x="12192000" y="8229600"/>
                </a:lnTo>
                <a:lnTo>
                  <a:pt x="0" y="8229600"/>
                </a:lnTo>
                <a:lnTo>
                  <a:pt x="0" y="0"/>
                </a:lnTo>
                <a:close/>
              </a:path>
            </a:pathLst>
          </a:custGeom>
          <a:blipFill>
            <a:blip r:embed="rId3"/>
            <a:stretch>
              <a:fillRect/>
            </a:stretch>
          </a:blipFill>
        </p:spPr>
      </p:sp>
      <p:sp>
        <p:nvSpPr>
          <p:cNvPr id="4" name="Rectangle: Rounded Corners 7">
            <a:extLst>
              <a:ext uri="{FF2B5EF4-FFF2-40B4-BE49-F238E27FC236}">
                <a16:creationId xmlns:a16="http://schemas.microsoft.com/office/drawing/2014/main" id="{313E7378-45BA-473A-819E-C0ADEBA885F9}"/>
              </a:ext>
            </a:extLst>
          </p:cNvPr>
          <p:cNvSpPr/>
          <p:nvPr/>
        </p:nvSpPr>
        <p:spPr>
          <a:xfrm>
            <a:off x="4473446" y="794463"/>
            <a:ext cx="7557796" cy="4385388"/>
          </a:xfrm>
          <a:custGeom>
            <a:avLst/>
            <a:gdLst>
              <a:gd name="connsiteX0" fmla="*/ 0 w 7557796"/>
              <a:gd name="connsiteY0" fmla="*/ 730913 h 4385388"/>
              <a:gd name="connsiteX1" fmla="*/ 730913 w 7557796"/>
              <a:gd name="connsiteY1" fmla="*/ 0 h 4385388"/>
              <a:gd name="connsiteX2" fmla="*/ 6826883 w 7557796"/>
              <a:gd name="connsiteY2" fmla="*/ 0 h 4385388"/>
              <a:gd name="connsiteX3" fmla="*/ 7557796 w 7557796"/>
              <a:gd name="connsiteY3" fmla="*/ 730913 h 4385388"/>
              <a:gd name="connsiteX4" fmla="*/ 7557796 w 7557796"/>
              <a:gd name="connsiteY4" fmla="*/ 3654475 h 4385388"/>
              <a:gd name="connsiteX5" fmla="*/ 6826883 w 7557796"/>
              <a:gd name="connsiteY5" fmla="*/ 4385388 h 4385388"/>
              <a:gd name="connsiteX6" fmla="*/ 730913 w 7557796"/>
              <a:gd name="connsiteY6" fmla="*/ 4385388 h 4385388"/>
              <a:gd name="connsiteX7" fmla="*/ 0 w 7557796"/>
              <a:gd name="connsiteY7" fmla="*/ 3654475 h 4385388"/>
              <a:gd name="connsiteX8" fmla="*/ 0 w 7557796"/>
              <a:gd name="connsiteY8" fmla="*/ 730913 h 438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4385388" fill="none" extrusionOk="0">
                <a:moveTo>
                  <a:pt x="0" y="730913"/>
                </a:moveTo>
                <a:cubicBezTo>
                  <a:pt x="802" y="348944"/>
                  <a:pt x="362252" y="58759"/>
                  <a:pt x="730913" y="0"/>
                </a:cubicBezTo>
                <a:cubicBezTo>
                  <a:pt x="2471759" y="72427"/>
                  <a:pt x="4141013" y="61419"/>
                  <a:pt x="6826883" y="0"/>
                </a:cubicBezTo>
                <a:cubicBezTo>
                  <a:pt x="7228358" y="-15127"/>
                  <a:pt x="7538474" y="321397"/>
                  <a:pt x="7557796" y="730913"/>
                </a:cubicBezTo>
                <a:cubicBezTo>
                  <a:pt x="7658672" y="1396029"/>
                  <a:pt x="7450483" y="2559169"/>
                  <a:pt x="7557796" y="3654475"/>
                </a:cubicBezTo>
                <a:cubicBezTo>
                  <a:pt x="7572081" y="3985647"/>
                  <a:pt x="7221671" y="4375429"/>
                  <a:pt x="6826883" y="4385388"/>
                </a:cubicBezTo>
                <a:cubicBezTo>
                  <a:pt x="4658307" y="4415215"/>
                  <a:pt x="3066612" y="4306082"/>
                  <a:pt x="730913" y="4385388"/>
                </a:cubicBezTo>
                <a:cubicBezTo>
                  <a:pt x="367675" y="4380817"/>
                  <a:pt x="-9977" y="4060120"/>
                  <a:pt x="0" y="3654475"/>
                </a:cubicBezTo>
                <a:cubicBezTo>
                  <a:pt x="50037" y="3319781"/>
                  <a:pt x="770" y="2144720"/>
                  <a:pt x="0" y="730913"/>
                </a:cubicBezTo>
                <a:close/>
              </a:path>
              <a:path w="7557796" h="4385388" stroke="0" extrusionOk="0">
                <a:moveTo>
                  <a:pt x="0" y="730913"/>
                </a:moveTo>
                <a:cubicBezTo>
                  <a:pt x="40557" y="338296"/>
                  <a:pt x="330694" y="7194"/>
                  <a:pt x="730913" y="0"/>
                </a:cubicBezTo>
                <a:cubicBezTo>
                  <a:pt x="2934779" y="123000"/>
                  <a:pt x="5565618" y="-96860"/>
                  <a:pt x="6826883" y="0"/>
                </a:cubicBezTo>
                <a:cubicBezTo>
                  <a:pt x="7211790" y="-14302"/>
                  <a:pt x="7569453" y="303741"/>
                  <a:pt x="7557796" y="730913"/>
                </a:cubicBezTo>
                <a:cubicBezTo>
                  <a:pt x="7560969" y="1732799"/>
                  <a:pt x="7652063" y="2501628"/>
                  <a:pt x="7557796" y="3654475"/>
                </a:cubicBezTo>
                <a:cubicBezTo>
                  <a:pt x="7518700" y="4072311"/>
                  <a:pt x="7222823" y="4384123"/>
                  <a:pt x="6826883" y="4385388"/>
                </a:cubicBezTo>
                <a:cubicBezTo>
                  <a:pt x="5664923" y="4224681"/>
                  <a:pt x="2737271" y="4425055"/>
                  <a:pt x="730913" y="4385388"/>
                </a:cubicBezTo>
                <a:cubicBezTo>
                  <a:pt x="306377" y="4381174"/>
                  <a:pt x="-9164" y="4053995"/>
                  <a:pt x="0" y="3654475"/>
                </a:cubicBezTo>
                <a:cubicBezTo>
                  <a:pt x="32216" y="2572779"/>
                  <a:pt x="57206" y="1478663"/>
                  <a:pt x="0" y="730913"/>
                </a:cubicBezTo>
                <a:close/>
              </a:path>
            </a:pathLst>
          </a:custGeom>
          <a:solidFill>
            <a:schemeClr val="bg1">
              <a:alpha val="78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BB1A40E-C5BF-9600-9001-3463964E8A64}"/>
              </a:ext>
            </a:extLst>
          </p:cNvPr>
          <p:cNvSpPr txBox="1"/>
          <p:nvPr/>
        </p:nvSpPr>
        <p:spPr>
          <a:xfrm>
            <a:off x="4697635" y="1005918"/>
            <a:ext cx="7109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mj-lt"/>
              </a:rPr>
              <a:t>Thứ</a:t>
            </a:r>
            <a:r>
              <a:rPr kumimoji="0" lang="en-US" sz="3600" b="0" i="0" u="none" strike="noStrike" kern="1200" cap="none" spc="0" normalizeH="0" baseline="0" noProof="0" dirty="0">
                <a:ln>
                  <a:noFill/>
                </a:ln>
                <a:solidFill>
                  <a:srgbClr val="002060"/>
                </a:solidFill>
                <a:effectLst/>
                <a:uLnTx/>
                <a:uFillTx/>
                <a:latin typeface="+mj-lt"/>
              </a:rPr>
              <a:t> … </a:t>
            </a:r>
            <a:r>
              <a:rPr kumimoji="0" lang="en-US" sz="3600" b="0" i="0" u="none" strike="noStrike" kern="1200" cap="none" spc="0" normalizeH="0" baseline="0" noProof="0" dirty="0" err="1">
                <a:ln>
                  <a:noFill/>
                </a:ln>
                <a:solidFill>
                  <a:srgbClr val="002060"/>
                </a:solidFill>
                <a:effectLst/>
                <a:uLnTx/>
                <a:uFillTx/>
                <a:latin typeface="+mj-lt"/>
              </a:rPr>
              <a:t>ngày</a:t>
            </a:r>
            <a:r>
              <a:rPr kumimoji="0" lang="en-US" sz="3600" b="0" i="0" u="none" strike="noStrike" kern="1200" cap="none" spc="0" normalizeH="0" baseline="0" noProof="0" dirty="0">
                <a:ln>
                  <a:noFill/>
                </a:ln>
                <a:solidFill>
                  <a:srgbClr val="002060"/>
                </a:solidFill>
                <a:effectLst/>
                <a:uLnTx/>
                <a:uFillTx/>
                <a:latin typeface="+mj-lt"/>
              </a:rPr>
              <a:t> … </a:t>
            </a:r>
            <a:r>
              <a:rPr kumimoji="0" lang="en-US" sz="3600" b="0" i="0" u="none" strike="noStrike" kern="1200" cap="none" spc="0" normalizeH="0" baseline="0" noProof="0" dirty="0" err="1">
                <a:ln>
                  <a:noFill/>
                </a:ln>
                <a:solidFill>
                  <a:srgbClr val="002060"/>
                </a:solidFill>
                <a:effectLst/>
                <a:uLnTx/>
                <a:uFillTx/>
                <a:latin typeface="+mj-lt"/>
              </a:rPr>
              <a:t>tháng</a:t>
            </a:r>
            <a:r>
              <a:rPr kumimoji="0" lang="en-US" sz="3600" b="0" i="0" u="none" strike="noStrike" kern="1200" cap="none" spc="0" normalizeH="0" baseline="0" noProof="0" dirty="0">
                <a:ln>
                  <a:noFill/>
                </a:ln>
                <a:solidFill>
                  <a:srgbClr val="002060"/>
                </a:solidFill>
                <a:effectLst/>
                <a:uLnTx/>
                <a:uFillTx/>
                <a:latin typeface="+mj-lt"/>
              </a:rPr>
              <a:t> … </a:t>
            </a:r>
            <a:r>
              <a:rPr kumimoji="0" lang="en-US" sz="3600" b="0" i="0" u="none" strike="noStrike" kern="1200" cap="none" spc="0" normalizeH="0" baseline="0" noProof="0" dirty="0" err="1">
                <a:ln>
                  <a:noFill/>
                </a:ln>
                <a:solidFill>
                  <a:srgbClr val="002060"/>
                </a:solidFill>
                <a:effectLst/>
                <a:uLnTx/>
                <a:uFillTx/>
                <a:latin typeface="+mj-lt"/>
              </a:rPr>
              <a:t>năm</a:t>
            </a:r>
            <a:r>
              <a:rPr kumimoji="0" lang="en-US" sz="3600" b="0" i="0" u="none" strike="noStrike" kern="1200" cap="none" spc="0" normalizeH="0" baseline="0" noProof="0" dirty="0">
                <a:ln>
                  <a:noFill/>
                </a:ln>
                <a:solidFill>
                  <a:srgbClr val="002060"/>
                </a:solidFill>
                <a:effectLst/>
                <a:uLnTx/>
                <a:uFillTx/>
                <a:latin typeface="+mj-lt"/>
              </a:rPr>
              <a:t> …</a:t>
            </a:r>
          </a:p>
        </p:txBody>
      </p:sp>
      <p:pic>
        <p:nvPicPr>
          <p:cNvPr id="9" name="Picture 8">
            <a:extLst>
              <a:ext uri="{FF2B5EF4-FFF2-40B4-BE49-F238E27FC236}">
                <a16:creationId xmlns:a16="http://schemas.microsoft.com/office/drawing/2014/main" id="{E3AE7EB2-CAB1-DCBF-712C-960A757986A4}"/>
              </a:ext>
            </a:extLst>
          </p:cNvPr>
          <p:cNvPicPr>
            <a:picLocks noChangeAspect="1"/>
          </p:cNvPicPr>
          <p:nvPr/>
        </p:nvPicPr>
        <p:blipFill>
          <a:blip r:embed="rId4"/>
          <a:stretch>
            <a:fillRect/>
          </a:stretch>
        </p:blipFill>
        <p:spPr>
          <a:xfrm>
            <a:off x="4733234" y="2636792"/>
            <a:ext cx="7145131" cy="2517866"/>
          </a:xfrm>
          <a:prstGeom prst="rect">
            <a:avLst/>
          </a:prstGeom>
        </p:spPr>
      </p:pic>
      <p:pic>
        <p:nvPicPr>
          <p:cNvPr id="11" name="Picture 10">
            <a:extLst>
              <a:ext uri="{FF2B5EF4-FFF2-40B4-BE49-F238E27FC236}">
                <a16:creationId xmlns:a16="http://schemas.microsoft.com/office/drawing/2014/main" id="{68675C3E-2D26-2459-A33C-8075BB72BDD8}"/>
              </a:ext>
            </a:extLst>
          </p:cNvPr>
          <p:cNvPicPr>
            <a:picLocks noChangeAspect="1"/>
          </p:cNvPicPr>
          <p:nvPr/>
        </p:nvPicPr>
        <p:blipFill>
          <a:blip r:embed="rId5"/>
          <a:stretch>
            <a:fillRect/>
          </a:stretch>
        </p:blipFill>
        <p:spPr>
          <a:xfrm>
            <a:off x="4335046" y="1728561"/>
            <a:ext cx="8151058" cy="829128"/>
          </a:xfrm>
          <a:prstGeom prst="rect">
            <a:avLst/>
          </a:prstGeom>
        </p:spPr>
      </p:pic>
      <p:pic>
        <p:nvPicPr>
          <p:cNvPr id="7" name="Picture 6" descr="A picture containing toy, doll, person&#10;&#10;Description automatically generated">
            <a:extLst>
              <a:ext uri="{FF2B5EF4-FFF2-40B4-BE49-F238E27FC236}">
                <a16:creationId xmlns:a16="http://schemas.microsoft.com/office/drawing/2014/main" id="{CC62BAE9-2996-BDE3-5267-AF8A96E07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289" y="1623015"/>
            <a:ext cx="2776316" cy="5304746"/>
          </a:xfrm>
          <a:prstGeom prst="rect">
            <a:avLst/>
          </a:prstGeom>
          <a:effectLst>
            <a:outerShdw blurRad="76200" dir="13500000" sy="23000" kx="1200000" algn="br"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29497"/>
            <a:ext cx="12192000" cy="6858000"/>
          </a:xfrm>
          <a:prstGeom prst="rect">
            <a:avLst/>
          </a:prstGeom>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3947431" y="750627"/>
            <a:ext cx="7803291" cy="3875964"/>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noFill/>
                  <a:prstDash val="solid"/>
                </a:ln>
                <a:solidFill>
                  <a:srgbClr val="FF0000"/>
                </a:solidFill>
                <a:uLnTx/>
                <a:uFillTx/>
                <a:latin typeface="Calibri" panose="020F0502020204030204" pitchFamily="34" charset="0"/>
                <a:cs typeface="Calibri" panose="020F0502020204030204" pitchFamily="34" charset="0"/>
              </a:rPr>
              <a:t>Yêu</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cầu</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err="1">
                <a:ln w="9525">
                  <a:noFill/>
                  <a:prstDash val="solid"/>
                </a:ln>
                <a:solidFill>
                  <a:srgbClr val="FF0000"/>
                </a:solidFill>
                <a:uLnTx/>
                <a:uFillTx/>
                <a:latin typeface="Calibri" panose="020F0502020204030204" pitchFamily="34" charset="0"/>
                <a:cs typeface="Calibri" panose="020F0502020204030204" pitchFamily="34" charset="0"/>
              </a:rPr>
              <a:t>Giới</a:t>
            </a:r>
            <a:r>
              <a:rPr kumimoji="0" lang="en-US" sz="6000" b="1" i="0" u="none" strike="noStrike" kern="1200" cap="none" spc="0" normalizeH="0" noProof="0">
                <a:ln w="9525">
                  <a:noFill/>
                  <a:prstDash val="solid"/>
                </a:ln>
                <a:solidFill>
                  <a:srgbClr val="FF0000"/>
                </a:solidFill>
                <a:uLnTx/>
                <a:uFillTx/>
                <a:latin typeface="Calibri" panose="020F0502020204030204" pitchFamily="34" charset="0"/>
                <a:cs typeface="Calibri" panose="020F0502020204030204" pitchFamily="34" charset="0"/>
              </a:rPr>
              <a:t>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noProof="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về</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một</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nơi</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vui</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chơi</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err="1">
                <a:ln w="9525">
                  <a:noFill/>
                  <a:prstDash val="solid"/>
                </a:ln>
                <a:solidFill>
                  <a:srgbClr val="FF0000"/>
                </a:solidFill>
                <a:uLnTx/>
                <a:uFillTx/>
                <a:latin typeface="Calibri" panose="020F0502020204030204" pitchFamily="34" charset="0"/>
                <a:cs typeface="Calibri" panose="020F0502020204030204" pitchFamily="34" charset="0"/>
              </a:rPr>
              <a:t>mà</a:t>
            </a:r>
            <a:r>
              <a:rPr kumimoji="0" lang="en-US" sz="6000" b="1" i="0" u="none" strike="noStrike" kern="1200" cap="none" spc="0" normalizeH="0" noProof="0">
                <a:ln w="9525">
                  <a:noFill/>
                  <a:prstDash val="solid"/>
                </a:ln>
                <a:solidFill>
                  <a:srgbClr val="FF0000"/>
                </a:solidFill>
                <a:uLnTx/>
                <a:uFillTx/>
                <a:latin typeface="Calibri" panose="020F0502020204030204" pitchFamily="34" charset="0"/>
                <a:cs typeface="Calibri" panose="020F0502020204030204" pitchFamily="34" charset="0"/>
              </a:rPr>
              <a:t> em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đã</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đến</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hoặc</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muốn</a:t>
            </a:r>
            <a:r>
              <a:rPr kumimoji="0" lang="en-US" sz="6000" b="1" i="0" u="none" strike="noStrike" kern="1200" cap="none" spc="0" normalizeH="0" noProof="0" dirty="0">
                <a:ln w="9525">
                  <a:noFill/>
                  <a:prstDash val="solid"/>
                </a:ln>
                <a:solidFill>
                  <a:srgbClr val="FF0000"/>
                </a:solidFill>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noFill/>
                  <a:prstDash val="solid"/>
                </a:ln>
                <a:solidFill>
                  <a:srgbClr val="FF0000"/>
                </a:solidFill>
                <a:uLnTx/>
                <a:uFillTx/>
                <a:latin typeface="Calibri" panose="020F0502020204030204" pitchFamily="34" charset="0"/>
                <a:cs typeface="Calibri" panose="020F0502020204030204" pitchFamily="34" charset="0"/>
              </a:rPr>
              <a:t>đến</a:t>
            </a:r>
            <a:endParaRPr kumimoji="0" lang="en-US" sz="6000" b="1" i="0" u="none" strike="noStrike" kern="1200" cap="none" spc="0" normalizeH="0" baseline="0" noProof="0" dirty="0">
              <a:ln w="9525">
                <a:noFill/>
                <a:prstDash val="solid"/>
              </a:ln>
              <a:solidFill>
                <a:srgbClr val="FF0000"/>
              </a:solidFill>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0F5D1-636B-245E-66F0-2AA5D874C774}"/>
              </a:ext>
            </a:extLst>
          </p:cNvPr>
          <p:cNvPicPr>
            <a:picLocks noChangeAspect="1"/>
          </p:cNvPicPr>
          <p:nvPr/>
        </p:nvPicPr>
        <p:blipFill>
          <a:blip r:embed="rId3"/>
          <a:stretch>
            <a:fillRect/>
          </a:stretch>
        </p:blipFill>
        <p:spPr>
          <a:xfrm>
            <a:off x="0" y="1487323"/>
            <a:ext cx="3299419" cy="4991069"/>
          </a:xfrm>
          <a:prstGeom prst="rect">
            <a:avLst/>
          </a:prstGeom>
          <a:effectLst>
            <a:outerShdw blurRad="76200" dir="13500000" sy="23000" kx="1200000" algn="br" rotWithShape="0">
              <a:prstClr val="black">
                <a:alpha val="20000"/>
              </a:prstClr>
            </a:outerShdw>
          </a:effectLst>
        </p:spPr>
      </p:pic>
      <p:cxnSp>
        <p:nvCxnSpPr>
          <p:cNvPr id="3" name="Straight Connector 2">
            <a:extLst>
              <a:ext uri="{FF2B5EF4-FFF2-40B4-BE49-F238E27FC236}">
                <a16:creationId xmlns:a16="http://schemas.microsoft.com/office/drawing/2014/main" id="{A2283B90-4165-29BB-C9E5-46A59B9DBD58}"/>
              </a:ext>
            </a:extLst>
          </p:cNvPr>
          <p:cNvCxnSpPr/>
          <p:nvPr/>
        </p:nvCxnSpPr>
        <p:spPr>
          <a:xfrm>
            <a:off x="7128303" y="1746628"/>
            <a:ext cx="2941982"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92BEAB85-30C7-4F0D-CC73-D3980CF419D4}"/>
              </a:ext>
            </a:extLst>
          </p:cNvPr>
          <p:cNvCxnSpPr>
            <a:cxnSpLocks/>
          </p:cNvCxnSpPr>
          <p:nvPr/>
        </p:nvCxnSpPr>
        <p:spPr>
          <a:xfrm>
            <a:off x="5572925" y="2616114"/>
            <a:ext cx="585216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168A9588-08C1-2FDE-965F-3CAAAB3FE723}"/>
              </a:ext>
            </a:extLst>
          </p:cNvPr>
          <p:cNvCxnSpPr/>
          <p:nvPr/>
        </p:nvCxnSpPr>
        <p:spPr>
          <a:xfrm>
            <a:off x="4309504" y="4392551"/>
            <a:ext cx="310896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2" name="Straight Connector 1">
            <a:extLst>
              <a:ext uri="{FF2B5EF4-FFF2-40B4-BE49-F238E27FC236}">
                <a16:creationId xmlns:a16="http://schemas.microsoft.com/office/drawing/2014/main" id="{5059EDB6-E33F-363D-64B5-5CD0D2EFA2C7}"/>
              </a:ext>
            </a:extLst>
          </p:cNvPr>
          <p:cNvCxnSpPr>
            <a:cxnSpLocks/>
          </p:cNvCxnSpPr>
          <p:nvPr/>
        </p:nvCxnSpPr>
        <p:spPr>
          <a:xfrm>
            <a:off x="5758859" y="3497240"/>
            <a:ext cx="3749040"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43772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288AE24-A628-CEA5-A0B5-3F53FAECA694}"/>
              </a:ext>
            </a:extLst>
          </p:cNvPr>
          <p:cNvSpPr txBox="1"/>
          <p:nvPr/>
        </p:nvSpPr>
        <p:spPr>
          <a:xfrm rot="20088023">
            <a:off x="205163" y="329490"/>
            <a:ext cx="19561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libri"/>
                <a:ea typeface="+mn-ea"/>
                <a:cs typeface="+mn-cs"/>
              </a:rPr>
              <a:t>Gợi</a:t>
            </a:r>
            <a:r>
              <a:rPr kumimoji="0" lang="en-US" sz="4400" b="1" i="0" u="none" strike="noStrike" kern="1200" cap="none" spc="0" normalizeH="0" baseline="0" noProof="0" dirty="0">
                <a:ln>
                  <a:noFill/>
                </a:ln>
                <a:solidFill>
                  <a:srgbClr val="00B0F0"/>
                </a:solidFill>
                <a:effectLst/>
                <a:uLnTx/>
                <a:uFillTx/>
                <a:latin typeface="Calibri"/>
                <a:ea typeface="+mn-ea"/>
                <a:cs typeface="+mn-cs"/>
              </a:rPr>
              <a:t> ý</a:t>
            </a: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hlinkClick r:id="rId3" action="ppaction://hlinksldjump"/>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bị</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pic>
        <p:nvPicPr>
          <p:cNvPr id="6" name="Picture 5">
            <a:extLst>
              <a:ext uri="{FF2B5EF4-FFF2-40B4-BE49-F238E27FC236}">
                <a16:creationId xmlns:a16="http://schemas.microsoft.com/office/drawing/2014/main" id="{98865A62-390C-B0B6-76E8-03D2CE559054}"/>
              </a:ext>
            </a:extLst>
          </p:cNvPr>
          <p:cNvPicPr>
            <a:picLocks noChangeAspect="1"/>
          </p:cNvPicPr>
          <p:nvPr/>
        </p:nvPicPr>
        <p:blipFill>
          <a:blip r:embed="rId5"/>
          <a:stretch>
            <a:fillRect/>
          </a:stretch>
        </p:blipFill>
        <p:spPr>
          <a:xfrm>
            <a:off x="2381250" y="1395412"/>
            <a:ext cx="6762750" cy="2397903"/>
          </a:xfrm>
          <a:prstGeom prst="rect">
            <a:avLst/>
          </a:prstGeom>
        </p:spPr>
      </p:pic>
      <p:sp>
        <p:nvSpPr>
          <p:cNvPr id="7" name="Speech Bubble: Rectangle with Corners Rounded 6">
            <a:hlinkClick r:id="rId6" action="ppaction://hlinksldjump"/>
            <a:extLst>
              <a:ext uri="{FF2B5EF4-FFF2-40B4-BE49-F238E27FC236}">
                <a16:creationId xmlns:a16="http://schemas.microsoft.com/office/drawing/2014/main" id="{15A57835-BEA5-CDEE-C8CA-3AFD913F6C01}"/>
              </a:ext>
            </a:extLst>
          </p:cNvPr>
          <p:cNvSpPr/>
          <p:nvPr/>
        </p:nvSpPr>
        <p:spPr>
          <a:xfrm>
            <a:off x="381000" y="3819525"/>
            <a:ext cx="3676650" cy="2209800"/>
          </a:xfrm>
          <a:prstGeom prst="wedgeRoundRectCallout">
            <a:avLst/>
          </a:prstGeom>
          <a:solidFill>
            <a:srgbClr val="FBC1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Chọn</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giới</a:t>
            </a:r>
            <a:r>
              <a:rPr lang="en-US" sz="2800" dirty="0">
                <a:solidFill>
                  <a:srgbClr val="002060"/>
                </a:solidFill>
              </a:rPr>
              <a:t> </a:t>
            </a:r>
            <a:r>
              <a:rPr lang="en-US" sz="2800" dirty="0" err="1">
                <a:solidFill>
                  <a:srgbClr val="002060"/>
                </a:solidFill>
              </a:rPr>
              <a:t>thiệu</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đã</a:t>
            </a:r>
            <a:r>
              <a:rPr lang="en-US" sz="2800" dirty="0">
                <a:solidFill>
                  <a:srgbClr val="002060"/>
                </a:solidFill>
              </a:rPr>
              <a:t> </a:t>
            </a:r>
            <a:r>
              <a:rPr lang="en-US" sz="2800" dirty="0" err="1">
                <a:solidFill>
                  <a:srgbClr val="002060"/>
                </a:solidFill>
              </a:rPr>
              <a:t>đến</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đã</a:t>
            </a:r>
            <a:r>
              <a:rPr lang="en-US" sz="2800" dirty="0">
                <a:solidFill>
                  <a:srgbClr val="002060"/>
                </a:solidFill>
              </a:rPr>
              <a:t> </a:t>
            </a:r>
            <a:r>
              <a:rPr lang="en-US" sz="2800" dirty="0" err="1">
                <a:solidFill>
                  <a:srgbClr val="002060"/>
                </a:solidFill>
              </a:rPr>
              <a:t>thấy</a:t>
            </a:r>
            <a:r>
              <a:rPr lang="en-US" sz="2800" dirty="0">
                <a:solidFill>
                  <a:srgbClr val="002060"/>
                </a:solidFill>
              </a:rPr>
              <a:t> qua </a:t>
            </a:r>
            <a:r>
              <a:rPr lang="en-US" sz="2800" dirty="0" err="1">
                <a:solidFill>
                  <a:srgbClr val="002060"/>
                </a:solidFill>
              </a:rPr>
              <a:t>sách</a:t>
            </a:r>
            <a:r>
              <a:rPr lang="en-US" sz="2800" dirty="0">
                <a:solidFill>
                  <a:srgbClr val="002060"/>
                </a:solidFill>
              </a:rPr>
              <a:t> </a:t>
            </a:r>
            <a:r>
              <a:rPr lang="en-US" sz="2800" dirty="0" err="1">
                <a:solidFill>
                  <a:srgbClr val="002060"/>
                </a:solidFill>
              </a:rPr>
              <a:t>báo</a:t>
            </a:r>
            <a:r>
              <a:rPr lang="en-US" sz="2800" dirty="0">
                <a:solidFill>
                  <a:srgbClr val="002060"/>
                </a:solidFill>
              </a:rPr>
              <a:t>, </a:t>
            </a:r>
            <a:r>
              <a:rPr lang="en-US" sz="2800" dirty="0" err="1">
                <a:solidFill>
                  <a:srgbClr val="002060"/>
                </a:solidFill>
              </a:rPr>
              <a:t>phim</a:t>
            </a:r>
            <a:r>
              <a:rPr lang="en-US" sz="2800" dirty="0">
                <a:solidFill>
                  <a:srgbClr val="002060"/>
                </a:solidFill>
              </a:rPr>
              <a:t> </a:t>
            </a:r>
            <a:r>
              <a:rPr lang="en-US" sz="2800" dirty="0" err="1">
                <a:solidFill>
                  <a:srgbClr val="002060"/>
                </a:solidFill>
              </a:rPr>
              <a:t>ảnh</a:t>
            </a:r>
            <a:r>
              <a:rPr lang="en-US" sz="2800" dirty="0">
                <a:solidFill>
                  <a:srgbClr val="002060"/>
                </a:solidFill>
              </a:rPr>
              <a:t>,…)</a:t>
            </a:r>
          </a:p>
        </p:txBody>
      </p:sp>
      <p:sp>
        <p:nvSpPr>
          <p:cNvPr id="14" name="Speech Bubble: Rectangle with Corners Rounded 13">
            <a:hlinkClick r:id="rId7" action="ppaction://hlinksldjump"/>
            <a:extLst>
              <a:ext uri="{FF2B5EF4-FFF2-40B4-BE49-F238E27FC236}">
                <a16:creationId xmlns:a16="http://schemas.microsoft.com/office/drawing/2014/main" id="{EB254EF7-89F6-EFDA-8F2D-9A130350CDCC}"/>
              </a:ext>
            </a:extLst>
          </p:cNvPr>
          <p:cNvSpPr/>
          <p:nvPr/>
        </p:nvSpPr>
        <p:spPr>
          <a:xfrm>
            <a:off x="4162425" y="3638550"/>
            <a:ext cx="3543300" cy="2209800"/>
          </a:xfrm>
          <a:prstGeom prst="wedgeRoundRectCallout">
            <a:avLst>
              <a:gd name="adj1" fmla="val -54253"/>
              <a:gd name="adj2" fmla="val -40086"/>
              <a:gd name="adj3" fmla="val 16667"/>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Nhớ</a:t>
            </a:r>
            <a:r>
              <a:rPr lang="en-US" sz="2800" dirty="0">
                <a:solidFill>
                  <a:srgbClr val="002060"/>
                </a:solidFill>
              </a:rPr>
              <a:t> </a:t>
            </a:r>
            <a:r>
              <a:rPr lang="en-US" sz="2800" dirty="0" err="1">
                <a:solidFill>
                  <a:srgbClr val="002060"/>
                </a:solidFill>
              </a:rPr>
              <a:t>lại</a:t>
            </a:r>
            <a:r>
              <a:rPr lang="en-US" sz="2800" dirty="0">
                <a:solidFill>
                  <a:srgbClr val="002060"/>
                </a:solidFill>
              </a:rPr>
              <a:t> </a:t>
            </a:r>
            <a:r>
              <a:rPr lang="en-US" sz="2800" dirty="0" err="1">
                <a:solidFill>
                  <a:srgbClr val="002060"/>
                </a:solidFill>
              </a:rPr>
              <a:t>những</a:t>
            </a:r>
            <a:r>
              <a:rPr lang="en-US" sz="2800" dirty="0">
                <a:solidFill>
                  <a:srgbClr val="002060"/>
                </a:solidFill>
              </a:rPr>
              <a:t> </a:t>
            </a:r>
            <a:r>
              <a:rPr lang="en-US" sz="2800" dirty="0" err="1">
                <a:solidFill>
                  <a:srgbClr val="002060"/>
                </a:solidFill>
              </a:rPr>
              <a:t>điều</a:t>
            </a:r>
            <a:r>
              <a:rPr lang="en-US" sz="2800" dirty="0">
                <a:solidFill>
                  <a:srgbClr val="002060"/>
                </a:solidFill>
              </a:rPr>
              <a:t> </a:t>
            </a:r>
            <a:r>
              <a:rPr lang="en-US" sz="2800" dirty="0" err="1">
                <a:solidFill>
                  <a:srgbClr val="002060"/>
                </a:solidFill>
              </a:rPr>
              <a:t>hấp</a:t>
            </a:r>
            <a:r>
              <a:rPr lang="en-US" sz="2800" dirty="0">
                <a:solidFill>
                  <a:srgbClr val="002060"/>
                </a:solidFill>
              </a:rPr>
              <a:t> </a:t>
            </a:r>
            <a:r>
              <a:rPr lang="en-US" sz="2800" dirty="0" err="1">
                <a:solidFill>
                  <a:srgbClr val="002060"/>
                </a:solidFill>
              </a:rPr>
              <a:t>dẫn</a:t>
            </a:r>
            <a:r>
              <a:rPr lang="en-US" sz="2800" dirty="0">
                <a:solidFill>
                  <a:srgbClr val="002060"/>
                </a:solidFill>
              </a:rPr>
              <a:t> </a:t>
            </a:r>
            <a:r>
              <a:rPr lang="en-US" sz="2800" dirty="0" err="1">
                <a:solidFill>
                  <a:srgbClr val="002060"/>
                </a:solidFill>
              </a:rPr>
              <a:t>về</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 (</a:t>
            </a:r>
            <a:r>
              <a:rPr lang="en-US" sz="2800" dirty="0" err="1">
                <a:solidFill>
                  <a:srgbClr val="002060"/>
                </a:solidFill>
              </a:rPr>
              <a:t>quang</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a:t>
            </a:r>
          </a:p>
        </p:txBody>
      </p:sp>
      <p:sp>
        <p:nvSpPr>
          <p:cNvPr id="15" name="Speech Bubble: Rectangle with Corners Rounded 14">
            <a:hlinkClick r:id="rId8" action="ppaction://hlinksldjump"/>
            <a:extLst>
              <a:ext uri="{FF2B5EF4-FFF2-40B4-BE49-F238E27FC236}">
                <a16:creationId xmlns:a16="http://schemas.microsoft.com/office/drawing/2014/main" id="{56BD8B14-CDC6-5ADA-74FC-B19701FAAD78}"/>
              </a:ext>
            </a:extLst>
          </p:cNvPr>
          <p:cNvSpPr/>
          <p:nvPr/>
        </p:nvSpPr>
        <p:spPr>
          <a:xfrm>
            <a:off x="7991475" y="3514725"/>
            <a:ext cx="3543300" cy="1390650"/>
          </a:xfrm>
          <a:prstGeom prst="wedgeRoundRectCallout">
            <a:avLst>
              <a:gd name="adj1" fmla="val -54253"/>
              <a:gd name="adj2" fmla="val -40086"/>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Dự</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nội</a:t>
            </a:r>
            <a:r>
              <a:rPr lang="en-US" sz="2800" dirty="0">
                <a:solidFill>
                  <a:srgbClr val="002060"/>
                </a:solidFill>
              </a:rPr>
              <a:t> dung </a:t>
            </a:r>
            <a:r>
              <a:rPr lang="en-US" sz="2800" dirty="0" err="1">
                <a:solidFill>
                  <a:srgbClr val="002060"/>
                </a:solidFill>
              </a:rPr>
              <a:t>sẽ</a:t>
            </a:r>
            <a:r>
              <a:rPr lang="en-US" sz="2800" dirty="0">
                <a:solidFill>
                  <a:srgbClr val="002060"/>
                </a:solidFill>
              </a:rPr>
              <a:t> </a:t>
            </a:r>
            <a:r>
              <a:rPr lang="en-US" sz="2800" dirty="0" err="1">
                <a:solidFill>
                  <a:srgbClr val="002060"/>
                </a:solidFill>
              </a:rPr>
              <a:t>giới</a:t>
            </a:r>
            <a:r>
              <a:rPr lang="en-US" sz="2800" dirty="0">
                <a:solidFill>
                  <a:srgbClr val="002060"/>
                </a:solidFill>
              </a:rPr>
              <a:t> </a:t>
            </a:r>
            <a:r>
              <a:rPr lang="en-US" sz="2800" dirty="0" err="1">
                <a:solidFill>
                  <a:srgbClr val="002060"/>
                </a:solidFill>
              </a:rPr>
              <a:t>thiệu</a:t>
            </a:r>
            <a:endParaRPr lang="en-US" sz="2800" dirty="0">
              <a:solidFill>
                <a:srgbClr val="002060"/>
              </a:solidFill>
            </a:endParaRPr>
          </a:p>
        </p:txBody>
      </p:sp>
      <p:sp>
        <p:nvSpPr>
          <p:cNvPr id="16" name="Speech Bubble: Rectangle with Corners Rounded 15">
            <a:extLst>
              <a:ext uri="{FF2B5EF4-FFF2-40B4-BE49-F238E27FC236}">
                <a16:creationId xmlns:a16="http://schemas.microsoft.com/office/drawing/2014/main" id="{964126A7-E73B-1879-D924-166E4735B5C1}"/>
              </a:ext>
            </a:extLst>
          </p:cNvPr>
          <p:cNvSpPr/>
          <p:nvPr/>
        </p:nvSpPr>
        <p:spPr>
          <a:xfrm>
            <a:off x="8077200" y="5048250"/>
            <a:ext cx="3543300" cy="1390650"/>
          </a:xfrm>
          <a:prstGeom prst="wedgeRoundRectCallout">
            <a:avLst>
              <a:gd name="adj1" fmla="val -58554"/>
              <a:gd name="adj2" fmla="val 3750"/>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Tìm</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phương</a:t>
            </a:r>
            <a:r>
              <a:rPr lang="en-US" sz="2800" dirty="0">
                <a:solidFill>
                  <a:srgbClr val="002060"/>
                </a:solidFill>
              </a:rPr>
              <a:t> </a:t>
            </a:r>
            <a:r>
              <a:rPr lang="en-US" sz="2800" dirty="0" err="1">
                <a:solidFill>
                  <a:srgbClr val="002060"/>
                </a:solidFill>
              </a:rPr>
              <a:t>tiện</a:t>
            </a:r>
            <a:r>
              <a:rPr lang="en-US" sz="2800" dirty="0">
                <a:solidFill>
                  <a:srgbClr val="002060"/>
                </a:solidFill>
              </a:rPr>
              <a:t> </a:t>
            </a:r>
            <a:r>
              <a:rPr lang="en-US" sz="2800" dirty="0" err="1">
                <a:solidFill>
                  <a:srgbClr val="002060"/>
                </a:solidFill>
              </a:rPr>
              <a:t>hỗ</a:t>
            </a:r>
            <a:r>
              <a:rPr lang="en-US" sz="2800" dirty="0">
                <a:solidFill>
                  <a:srgbClr val="002060"/>
                </a:solidFill>
              </a:rPr>
              <a:t> </a:t>
            </a:r>
            <a:r>
              <a:rPr lang="en-US" sz="2800" dirty="0" err="1">
                <a:solidFill>
                  <a:srgbClr val="002060"/>
                </a:solidFill>
              </a:rPr>
              <a:t>trợ</a:t>
            </a:r>
            <a:r>
              <a:rPr lang="en-US" sz="2800" dirty="0">
                <a:solidFill>
                  <a:srgbClr val="002060"/>
                </a:solidFill>
              </a:rPr>
              <a:t> (</a:t>
            </a:r>
            <a:r>
              <a:rPr lang="en-US" sz="2800" dirty="0" err="1">
                <a:solidFill>
                  <a:srgbClr val="002060"/>
                </a:solidFill>
              </a:rPr>
              <a:t>tranh</a:t>
            </a:r>
            <a:r>
              <a:rPr lang="en-US" sz="2800" dirty="0">
                <a:solidFill>
                  <a:srgbClr val="002060"/>
                </a:solidFill>
              </a:rPr>
              <a:t> </a:t>
            </a:r>
            <a:r>
              <a:rPr lang="en-US" sz="2800" dirty="0" err="1">
                <a:solidFill>
                  <a:srgbClr val="002060"/>
                </a:solidFill>
              </a:rPr>
              <a:t>ảnh</a:t>
            </a:r>
            <a:r>
              <a:rPr lang="en-US" sz="2800" dirty="0">
                <a:solidFill>
                  <a:srgbClr val="002060"/>
                </a:solidFill>
              </a:rPr>
              <a:t> </a:t>
            </a:r>
            <a:r>
              <a:rPr lang="en-US" sz="2800" dirty="0" err="1">
                <a:solidFill>
                  <a:srgbClr val="002060"/>
                </a:solidFill>
              </a:rPr>
              <a:t>minh</a:t>
            </a:r>
            <a:r>
              <a:rPr lang="en-US" sz="2800" dirty="0">
                <a:solidFill>
                  <a:srgbClr val="002060"/>
                </a:solidFill>
              </a:rPr>
              <a:t> </a:t>
            </a:r>
            <a:r>
              <a:rPr lang="en-US" sz="2800" dirty="0" err="1">
                <a:solidFill>
                  <a:srgbClr val="002060"/>
                </a:solidFill>
              </a:rPr>
              <a:t>hoạ</a:t>
            </a:r>
            <a:r>
              <a:rPr lang="en-US" sz="2800" dirty="0">
                <a:solidFill>
                  <a:srgbClr val="002060"/>
                </a:solidFill>
              </a:rPr>
              <a:t>,…)</a:t>
            </a:r>
          </a:p>
        </p:txBody>
      </p:sp>
    </p:spTree>
    <p:extLst>
      <p:ext uri="{BB962C8B-B14F-4D97-AF65-F5344CB8AC3E}">
        <p14:creationId xmlns:p14="http://schemas.microsoft.com/office/powerpoint/2010/main" val="370431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597EE6-5193-955D-3D49-5D40BF65F700}"/>
              </a:ext>
            </a:extLst>
          </p:cNvPr>
          <p:cNvSpPr txBox="1"/>
          <p:nvPr/>
        </p:nvSpPr>
        <p:spPr>
          <a:xfrm>
            <a:off x="1917391" y="1010720"/>
            <a:ext cx="8357215" cy="1021556"/>
          </a:xfrm>
          <a:prstGeom prst="roundRect">
            <a:avLst/>
          </a:prstGeom>
          <a:noFill/>
          <a:ln>
            <a:solidFill>
              <a:srgbClr val="00B0F0"/>
            </a:solidFill>
            <a:prstDash val="lgDash"/>
          </a:ln>
        </p:spPr>
        <p:txBody>
          <a:bodyPr wrap="square">
            <a:spAutoFit/>
          </a:bodyPr>
          <a:lstStyle/>
          <a:p>
            <a:pPr algn="ctr"/>
            <a:r>
              <a:rPr lang="en-US" sz="5400" b="1">
                <a:solidFill>
                  <a:srgbClr val="C00000"/>
                </a:solidFill>
              </a:rPr>
              <a:t>CÙNG CHIA SẺ!</a:t>
            </a:r>
          </a:p>
        </p:txBody>
      </p:sp>
      <p:pic>
        <p:nvPicPr>
          <p:cNvPr id="4" name="Picture 3">
            <a:extLst>
              <a:ext uri="{FF2B5EF4-FFF2-40B4-BE49-F238E27FC236}">
                <a16:creationId xmlns:a16="http://schemas.microsoft.com/office/drawing/2014/main" id="{B664BF91-3175-8DFE-6DBE-8E75ECADEB55}"/>
              </a:ext>
            </a:extLst>
          </p:cNvPr>
          <p:cNvPicPr>
            <a:picLocks noChangeAspect="1"/>
          </p:cNvPicPr>
          <p:nvPr/>
        </p:nvPicPr>
        <p:blipFill>
          <a:blip r:embed="rId4"/>
          <a:stretch>
            <a:fillRect/>
          </a:stretch>
        </p:blipFill>
        <p:spPr>
          <a:xfrm>
            <a:off x="3503102" y="2460171"/>
            <a:ext cx="5185795" cy="5185795"/>
          </a:xfrm>
          <a:prstGeom prst="rect">
            <a:avLst/>
          </a:prstGeom>
        </p:spPr>
      </p:pic>
    </p:spTree>
    <p:extLst>
      <p:ext uri="{BB962C8B-B14F-4D97-AF65-F5344CB8AC3E}">
        <p14:creationId xmlns:p14="http://schemas.microsoft.com/office/powerpoint/2010/main" val="416444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bày</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sp>
        <p:nvSpPr>
          <p:cNvPr id="5" name="TextBox 4">
            <a:extLst>
              <a:ext uri="{FF2B5EF4-FFF2-40B4-BE49-F238E27FC236}">
                <a16:creationId xmlns:a16="http://schemas.microsoft.com/office/drawing/2014/main" id="{EFE04978-F0C3-30A2-8EF6-F90F1F520163}"/>
              </a:ext>
            </a:extLst>
          </p:cNvPr>
          <p:cNvSpPr txBox="1"/>
          <p:nvPr/>
        </p:nvSpPr>
        <p:spPr>
          <a:xfrm>
            <a:off x="435664" y="1389800"/>
            <a:ext cx="1173480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Dựa vào nội dung dã chuẩn bị, giới thiệu về nơi vui chơi mà em đã đến hoặc muốn đến.</a:t>
            </a:r>
            <a:endParaRPr lang="en-US" sz="2400" b="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24EF1A2-C5C5-D473-0DDC-E2844BD5957B}"/>
              </a:ext>
            </a:extLst>
          </p:cNvPr>
          <p:cNvSpPr/>
          <p:nvPr/>
        </p:nvSpPr>
        <p:spPr>
          <a:xfrm>
            <a:off x="819148" y="2180558"/>
            <a:ext cx="4600575" cy="942975"/>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12" name="Rectangle: Rounded Corners 11">
            <a:extLst>
              <a:ext uri="{FF2B5EF4-FFF2-40B4-BE49-F238E27FC236}">
                <a16:creationId xmlns:a16="http://schemas.microsoft.com/office/drawing/2014/main" id="{EA735E12-87DB-7ABB-B37A-F89CA3C350B3}"/>
              </a:ext>
            </a:extLst>
          </p:cNvPr>
          <p:cNvSpPr/>
          <p:nvPr/>
        </p:nvSpPr>
        <p:spPr>
          <a:xfrm>
            <a:off x="6608693" y="2237077"/>
            <a:ext cx="4600575" cy="942975"/>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endParaRPr lang="en-US" sz="28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D2D1F26-93CD-132E-538C-4B6E5432D3A5}"/>
              </a:ext>
            </a:extLst>
          </p:cNvPr>
          <p:cNvSpPr/>
          <p:nvPr/>
        </p:nvSpPr>
        <p:spPr>
          <a:xfrm>
            <a:off x="819149" y="3543300"/>
            <a:ext cx="4600575" cy="1200150"/>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a:t>
            </a:r>
          </a:p>
        </p:txBody>
      </p:sp>
      <p:sp>
        <p:nvSpPr>
          <p:cNvPr id="17" name="Rectangle: Rounded Corners 16">
            <a:extLst>
              <a:ext uri="{FF2B5EF4-FFF2-40B4-BE49-F238E27FC236}">
                <a16:creationId xmlns:a16="http://schemas.microsoft.com/office/drawing/2014/main" id="{F958D330-952D-E2F4-3BD7-CDC6D62752BC}"/>
              </a:ext>
            </a:extLst>
          </p:cNvPr>
          <p:cNvSpPr/>
          <p:nvPr/>
        </p:nvSpPr>
        <p:spPr>
          <a:xfrm>
            <a:off x="6610349" y="3648075"/>
            <a:ext cx="4600575" cy="1200150"/>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endParaRPr lang="en-US" sz="2800" dirty="0">
              <a:latin typeface="Times New Roman" panose="02020603050405020304" pitchFamily="18" charset="0"/>
              <a:cs typeface="Times New Roman" panose="02020603050405020304" pitchFamily="18" charset="0"/>
            </a:endParaRPr>
          </a:p>
        </p:txBody>
      </p:sp>
      <p:sp>
        <p:nvSpPr>
          <p:cNvPr id="18" name="Hình chữ nhật: Góc Tròn 25">
            <a:extLst>
              <a:ext uri="{FF2B5EF4-FFF2-40B4-BE49-F238E27FC236}">
                <a16:creationId xmlns:a16="http://schemas.microsoft.com/office/drawing/2014/main" id="{86275395-6F23-E7D9-A2B2-11050801890F}"/>
              </a:ext>
            </a:extLst>
          </p:cNvPr>
          <p:cNvSpPr/>
          <p:nvPr/>
        </p:nvSpPr>
        <p:spPr>
          <a:xfrm>
            <a:off x="957263" y="5094608"/>
            <a:ext cx="10310812" cy="1515741"/>
          </a:xfrm>
          <a:custGeom>
            <a:avLst/>
            <a:gdLst>
              <a:gd name="connsiteX0" fmla="*/ 0 w 8636000"/>
              <a:gd name="connsiteY0" fmla="*/ 179136 h 1074794"/>
              <a:gd name="connsiteX1" fmla="*/ 179136 w 8636000"/>
              <a:gd name="connsiteY1" fmla="*/ 0 h 1074794"/>
              <a:gd name="connsiteX2" fmla="*/ 8456864 w 8636000"/>
              <a:gd name="connsiteY2" fmla="*/ 0 h 1074794"/>
              <a:gd name="connsiteX3" fmla="*/ 8636000 w 8636000"/>
              <a:gd name="connsiteY3" fmla="*/ 179136 h 1074794"/>
              <a:gd name="connsiteX4" fmla="*/ 8636000 w 8636000"/>
              <a:gd name="connsiteY4" fmla="*/ 895658 h 1074794"/>
              <a:gd name="connsiteX5" fmla="*/ 8456864 w 8636000"/>
              <a:gd name="connsiteY5" fmla="*/ 1074794 h 1074794"/>
              <a:gd name="connsiteX6" fmla="*/ 179136 w 8636000"/>
              <a:gd name="connsiteY6" fmla="*/ 1074794 h 1074794"/>
              <a:gd name="connsiteX7" fmla="*/ 0 w 8636000"/>
              <a:gd name="connsiteY7" fmla="*/ 895658 h 1074794"/>
              <a:gd name="connsiteX8" fmla="*/ 0 w 8636000"/>
              <a:gd name="connsiteY8" fmla="*/ 179136 h 107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0" h="1074794" fill="none" extrusionOk="0">
                <a:moveTo>
                  <a:pt x="0" y="179136"/>
                </a:moveTo>
                <a:cubicBezTo>
                  <a:pt x="-15606" y="74453"/>
                  <a:pt x="93138" y="6692"/>
                  <a:pt x="179136" y="0"/>
                </a:cubicBezTo>
                <a:cubicBezTo>
                  <a:pt x="1221215" y="61933"/>
                  <a:pt x="6501346" y="-109381"/>
                  <a:pt x="8456864" y="0"/>
                </a:cubicBezTo>
                <a:cubicBezTo>
                  <a:pt x="8553304" y="-7598"/>
                  <a:pt x="8639786" y="75172"/>
                  <a:pt x="8636000" y="179136"/>
                </a:cubicBezTo>
                <a:cubicBezTo>
                  <a:pt x="8664740" y="514983"/>
                  <a:pt x="8576149" y="548927"/>
                  <a:pt x="8636000" y="895658"/>
                </a:cubicBezTo>
                <a:cubicBezTo>
                  <a:pt x="8636225" y="992855"/>
                  <a:pt x="8548050" y="1076606"/>
                  <a:pt x="8456864" y="1074794"/>
                </a:cubicBezTo>
                <a:cubicBezTo>
                  <a:pt x="7531769" y="1008079"/>
                  <a:pt x="4189105" y="932191"/>
                  <a:pt x="179136" y="1074794"/>
                </a:cubicBezTo>
                <a:cubicBezTo>
                  <a:pt x="85520" y="1074155"/>
                  <a:pt x="3560" y="977479"/>
                  <a:pt x="0" y="895658"/>
                </a:cubicBezTo>
                <a:cubicBezTo>
                  <a:pt x="21851" y="580259"/>
                  <a:pt x="-9739" y="322602"/>
                  <a:pt x="0" y="179136"/>
                </a:cubicBezTo>
                <a:close/>
              </a:path>
              <a:path w="8636000" h="1074794" stroke="0" extrusionOk="0">
                <a:moveTo>
                  <a:pt x="0" y="179136"/>
                </a:moveTo>
                <a:cubicBezTo>
                  <a:pt x="-5649" y="86622"/>
                  <a:pt x="73912" y="18017"/>
                  <a:pt x="179136" y="0"/>
                </a:cubicBezTo>
                <a:cubicBezTo>
                  <a:pt x="1655917" y="-117100"/>
                  <a:pt x="4821683" y="-124705"/>
                  <a:pt x="8456864" y="0"/>
                </a:cubicBezTo>
                <a:cubicBezTo>
                  <a:pt x="8552968" y="-13765"/>
                  <a:pt x="8635760" y="81896"/>
                  <a:pt x="8636000" y="179136"/>
                </a:cubicBezTo>
                <a:cubicBezTo>
                  <a:pt x="8695494" y="360667"/>
                  <a:pt x="8659025" y="813305"/>
                  <a:pt x="8636000" y="895658"/>
                </a:cubicBezTo>
                <a:cubicBezTo>
                  <a:pt x="8637027" y="995596"/>
                  <a:pt x="8554435" y="1058575"/>
                  <a:pt x="8456864" y="1074794"/>
                </a:cubicBezTo>
                <a:cubicBezTo>
                  <a:pt x="5366134" y="939088"/>
                  <a:pt x="2349495" y="946282"/>
                  <a:pt x="179136" y="1074794"/>
                </a:cubicBezTo>
                <a:cubicBezTo>
                  <a:pt x="77706" y="1088574"/>
                  <a:pt x="7700" y="995625"/>
                  <a:pt x="0" y="895658"/>
                </a:cubicBezTo>
                <a:cubicBezTo>
                  <a:pt x="10461" y="682584"/>
                  <a:pt x="16208" y="399407"/>
                  <a:pt x="0" y="179136"/>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1784611266">
                  <a:custGeom>
                    <a:avLst/>
                    <a:gdLst>
                      <a:gd name="connsiteX0" fmla="*/ 0 w 10310812"/>
                      <a:gd name="connsiteY0" fmla="*/ 219290 h 1315716"/>
                      <a:gd name="connsiteX1" fmla="*/ 213876 w 10310812"/>
                      <a:gd name="connsiteY1" fmla="*/ 0 h 1315716"/>
                      <a:gd name="connsiteX2" fmla="*/ 10096935 w 10310812"/>
                      <a:gd name="connsiteY2" fmla="*/ 0 h 1315716"/>
                      <a:gd name="connsiteX3" fmla="*/ 10310812 w 10310812"/>
                      <a:gd name="connsiteY3" fmla="*/ 219290 h 1315716"/>
                      <a:gd name="connsiteX4" fmla="*/ 10310812 w 10310812"/>
                      <a:gd name="connsiteY4" fmla="*/ 1096425 h 1315716"/>
                      <a:gd name="connsiteX5" fmla="*/ 10096935 w 10310812"/>
                      <a:gd name="connsiteY5" fmla="*/ 1315716 h 1315716"/>
                      <a:gd name="connsiteX6" fmla="*/ 213876 w 10310812"/>
                      <a:gd name="connsiteY6" fmla="*/ 1315716 h 1315716"/>
                      <a:gd name="connsiteX7" fmla="*/ 0 w 10310812"/>
                      <a:gd name="connsiteY7" fmla="*/ 1096425 h 1315716"/>
                      <a:gd name="connsiteX8" fmla="*/ 0 w 10310812"/>
                      <a:gd name="connsiteY8" fmla="*/ 219290 h 1315716"/>
                      <a:gd name="connsiteX0" fmla="*/ 0 w 10310812"/>
                      <a:gd name="connsiteY0" fmla="*/ 219290 h 1315716"/>
                      <a:gd name="connsiteX1" fmla="*/ 213876 w 10310812"/>
                      <a:gd name="connsiteY1" fmla="*/ 0 h 1315716"/>
                      <a:gd name="connsiteX2" fmla="*/ 10096935 w 10310812"/>
                      <a:gd name="connsiteY2" fmla="*/ 0 h 1315716"/>
                      <a:gd name="connsiteX3" fmla="*/ 10310812 w 10310812"/>
                      <a:gd name="connsiteY3" fmla="*/ 219290 h 1315716"/>
                      <a:gd name="connsiteX4" fmla="*/ 10310812 w 10310812"/>
                      <a:gd name="connsiteY4" fmla="*/ 1096425 h 1315716"/>
                      <a:gd name="connsiteX5" fmla="*/ 10096935 w 10310812"/>
                      <a:gd name="connsiteY5" fmla="*/ 1315716 h 1315716"/>
                      <a:gd name="connsiteX6" fmla="*/ 213876 w 10310812"/>
                      <a:gd name="connsiteY6" fmla="*/ 1315716 h 1315716"/>
                      <a:gd name="connsiteX7" fmla="*/ 0 w 10310812"/>
                      <a:gd name="connsiteY7" fmla="*/ 1096425 h 1315716"/>
                      <a:gd name="connsiteX8" fmla="*/ 0 w 10310812"/>
                      <a:gd name="connsiteY8" fmla="*/ 219290 h 13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812" h="1315716" fill="none" extrusionOk="0">
                        <a:moveTo>
                          <a:pt x="0" y="219290"/>
                        </a:moveTo>
                        <a:cubicBezTo>
                          <a:pt x="-20693" y="90383"/>
                          <a:pt x="116729" y="11052"/>
                          <a:pt x="213876" y="0"/>
                        </a:cubicBezTo>
                        <a:cubicBezTo>
                          <a:pt x="1536120" y="416313"/>
                          <a:pt x="7736413" y="-92329"/>
                          <a:pt x="10096935" y="0"/>
                        </a:cubicBezTo>
                        <a:cubicBezTo>
                          <a:pt x="10206584" y="-26041"/>
                          <a:pt x="10318642" y="87625"/>
                          <a:pt x="10310812" y="219290"/>
                        </a:cubicBezTo>
                        <a:cubicBezTo>
                          <a:pt x="10352294" y="618295"/>
                          <a:pt x="10226517" y="682422"/>
                          <a:pt x="10310812" y="1096425"/>
                        </a:cubicBezTo>
                        <a:cubicBezTo>
                          <a:pt x="10312606" y="1203614"/>
                          <a:pt x="10195815" y="1320270"/>
                          <a:pt x="10096935" y="1315716"/>
                        </a:cubicBezTo>
                        <a:cubicBezTo>
                          <a:pt x="9337072" y="1046158"/>
                          <a:pt x="4559013" y="1205600"/>
                          <a:pt x="213876" y="1315716"/>
                        </a:cubicBezTo>
                        <a:cubicBezTo>
                          <a:pt x="117944" y="1313030"/>
                          <a:pt x="5209" y="1191977"/>
                          <a:pt x="0" y="1096425"/>
                        </a:cubicBezTo>
                        <a:cubicBezTo>
                          <a:pt x="24868" y="703805"/>
                          <a:pt x="-21953" y="364863"/>
                          <a:pt x="0" y="219290"/>
                        </a:cubicBezTo>
                        <a:close/>
                      </a:path>
                      <a:path w="10310812" h="1315716" stroke="0" extrusionOk="0">
                        <a:moveTo>
                          <a:pt x="0" y="219290"/>
                        </a:moveTo>
                        <a:cubicBezTo>
                          <a:pt x="-8525" y="99674"/>
                          <a:pt x="93985" y="23788"/>
                          <a:pt x="213876" y="0"/>
                        </a:cubicBezTo>
                        <a:cubicBezTo>
                          <a:pt x="2105569" y="-95680"/>
                          <a:pt x="5681757" y="-91174"/>
                          <a:pt x="10096935" y="0"/>
                        </a:cubicBezTo>
                        <a:cubicBezTo>
                          <a:pt x="10223707" y="-1860"/>
                          <a:pt x="10326853" y="97289"/>
                          <a:pt x="10310812" y="219290"/>
                        </a:cubicBezTo>
                        <a:cubicBezTo>
                          <a:pt x="10385004" y="431594"/>
                          <a:pt x="10338565" y="1003557"/>
                          <a:pt x="10310812" y="1096425"/>
                        </a:cubicBezTo>
                        <a:cubicBezTo>
                          <a:pt x="10294431" y="1210229"/>
                          <a:pt x="10204910" y="1306930"/>
                          <a:pt x="10096935" y="1315716"/>
                        </a:cubicBezTo>
                        <a:cubicBezTo>
                          <a:pt x="6567897" y="1184717"/>
                          <a:pt x="3160042" y="942768"/>
                          <a:pt x="213876" y="1315716"/>
                        </a:cubicBezTo>
                        <a:cubicBezTo>
                          <a:pt x="97295" y="1327698"/>
                          <a:pt x="12418" y="1219395"/>
                          <a:pt x="0" y="1096425"/>
                        </a:cubicBezTo>
                        <a:cubicBezTo>
                          <a:pt x="-20566" y="843362"/>
                          <a:pt x="15309" y="489114"/>
                          <a:pt x="0" y="219290"/>
                        </a:cubicBezTo>
                        <a:close/>
                      </a:path>
                      <a:path w="10310812" h="1315716" fill="none" stroke="0" extrusionOk="0">
                        <a:moveTo>
                          <a:pt x="0" y="219290"/>
                        </a:moveTo>
                        <a:cubicBezTo>
                          <a:pt x="-20093" y="92801"/>
                          <a:pt x="106564" y="21473"/>
                          <a:pt x="213876" y="0"/>
                        </a:cubicBezTo>
                        <a:cubicBezTo>
                          <a:pt x="1510741" y="-292142"/>
                          <a:pt x="7444247" y="-359375"/>
                          <a:pt x="10096935" y="0"/>
                        </a:cubicBezTo>
                        <a:cubicBezTo>
                          <a:pt x="10207199" y="-33030"/>
                          <a:pt x="10313625" y="104075"/>
                          <a:pt x="10310812" y="219290"/>
                        </a:cubicBezTo>
                        <a:cubicBezTo>
                          <a:pt x="10361755" y="627645"/>
                          <a:pt x="10237781" y="661051"/>
                          <a:pt x="10310812" y="1096425"/>
                        </a:cubicBezTo>
                        <a:cubicBezTo>
                          <a:pt x="10323936" y="1227978"/>
                          <a:pt x="10204360" y="1300749"/>
                          <a:pt x="10096935" y="1315716"/>
                        </a:cubicBezTo>
                        <a:cubicBezTo>
                          <a:pt x="9024212" y="1322835"/>
                          <a:pt x="5109847" y="1102469"/>
                          <a:pt x="213876" y="1315716"/>
                        </a:cubicBezTo>
                        <a:cubicBezTo>
                          <a:pt x="99244" y="1330728"/>
                          <a:pt x="6898" y="1196942"/>
                          <a:pt x="0" y="1096425"/>
                        </a:cubicBezTo>
                        <a:cubicBezTo>
                          <a:pt x="18105" y="732671"/>
                          <a:pt x="-35388" y="405168"/>
                          <a:pt x="0" y="2192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i="1" dirty="0">
                <a:solidFill>
                  <a:srgbClr val="FF0000"/>
                </a:solidFill>
                <a:latin typeface="Calibri" panose="020F0502020204030204" pitchFamily="34" charset="0"/>
                <a:cs typeface="Calibri" panose="020F0502020204030204" pitchFamily="34" charset="0"/>
              </a:rPr>
              <a:t>Lưu ý:</a:t>
            </a:r>
            <a:endParaRPr lang="vi-VN" sz="2400" b="1" dirty="0">
              <a:solidFill>
                <a:srgbClr val="FF0000"/>
              </a:solidFill>
              <a:latin typeface="Calibri" panose="020F0502020204030204" pitchFamily="34" charset="0"/>
              <a:cs typeface="Calibri" panose="020F0502020204030204" pitchFamily="34" charset="0"/>
            </a:endParaRPr>
          </a:p>
          <a:p>
            <a:pPr algn="just"/>
            <a:r>
              <a:rPr lang="vi-VN" sz="2400" b="1" dirty="0">
                <a:solidFill>
                  <a:srgbClr val="FF0000"/>
                </a:solidFill>
                <a:latin typeface="+mj-lt"/>
                <a:cs typeface="Calibri" panose="020F0502020204030204" pitchFamily="34" charset="0"/>
              </a:rPr>
              <a:t>– Khi nói, có thể thể hiện suy nghĩ, cảm xúc qua giọng nói, cử chỉ, điệu bộ,...</a:t>
            </a:r>
          </a:p>
          <a:p>
            <a:pPr algn="just"/>
            <a:r>
              <a:rPr lang="vi-VN" sz="2400" b="1" dirty="0">
                <a:solidFill>
                  <a:srgbClr val="FF0000"/>
                </a:solidFill>
                <a:latin typeface="+mj-lt"/>
                <a:cs typeface="Calibri" panose="020F0502020204030204" pitchFamily="34" charset="0"/>
              </a:rPr>
              <a:t>– Khi nghe, nên ghi lại những điều thú vị mà em muốn học tập trong bài giới thiệu của bạn.</a:t>
            </a:r>
          </a:p>
        </p:txBody>
      </p:sp>
    </p:spTree>
    <p:extLst>
      <p:ext uri="{BB962C8B-B14F-4D97-AF65-F5344CB8AC3E}">
        <p14:creationId xmlns:p14="http://schemas.microsoft.com/office/powerpoint/2010/main" val="127669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P spid="13"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597EE6-5193-955D-3D49-5D40BF65F700}"/>
              </a:ext>
            </a:extLst>
          </p:cNvPr>
          <p:cNvSpPr txBox="1"/>
          <p:nvPr/>
        </p:nvSpPr>
        <p:spPr>
          <a:xfrm>
            <a:off x="1917391" y="1010720"/>
            <a:ext cx="8357215" cy="1021556"/>
          </a:xfrm>
          <a:prstGeom prst="roundRect">
            <a:avLst/>
          </a:prstGeom>
          <a:noFill/>
          <a:ln>
            <a:solidFill>
              <a:srgbClr val="00B0F0"/>
            </a:solidFill>
            <a:prstDash val="lgDash"/>
          </a:ln>
        </p:spPr>
        <p:txBody>
          <a:bodyPr wrap="square">
            <a:spAutoFit/>
          </a:bodyPr>
          <a:lstStyle/>
          <a:p>
            <a:pPr algn="ctr"/>
            <a:r>
              <a:rPr lang="en-US" sz="5400" b="1">
                <a:solidFill>
                  <a:srgbClr val="C00000"/>
                </a:solidFill>
              </a:rPr>
              <a:t>CÙNG CHIA SẺ!</a:t>
            </a:r>
          </a:p>
        </p:txBody>
      </p:sp>
      <p:pic>
        <p:nvPicPr>
          <p:cNvPr id="4" name="Picture 3">
            <a:extLst>
              <a:ext uri="{FF2B5EF4-FFF2-40B4-BE49-F238E27FC236}">
                <a16:creationId xmlns:a16="http://schemas.microsoft.com/office/drawing/2014/main" id="{B664BF91-3175-8DFE-6DBE-8E75ECADEB55}"/>
              </a:ext>
            </a:extLst>
          </p:cNvPr>
          <p:cNvPicPr>
            <a:picLocks noChangeAspect="1"/>
          </p:cNvPicPr>
          <p:nvPr/>
        </p:nvPicPr>
        <p:blipFill>
          <a:blip r:embed="rId4"/>
          <a:stretch>
            <a:fillRect/>
          </a:stretch>
        </p:blipFill>
        <p:spPr>
          <a:xfrm>
            <a:off x="3503102" y="2460171"/>
            <a:ext cx="5185795" cy="5185795"/>
          </a:xfrm>
          <a:prstGeom prst="rect">
            <a:avLst/>
          </a:prstGeom>
        </p:spPr>
      </p:pic>
    </p:spTree>
    <p:extLst>
      <p:ext uri="{BB962C8B-B14F-4D97-AF65-F5344CB8AC3E}">
        <p14:creationId xmlns:p14="http://schemas.microsoft.com/office/powerpoint/2010/main" val="30646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giá</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sp>
        <p:nvSpPr>
          <p:cNvPr id="6" name="Rectangle 5">
            <a:extLst>
              <a:ext uri="{FF2B5EF4-FFF2-40B4-BE49-F238E27FC236}">
                <a16:creationId xmlns:a16="http://schemas.microsoft.com/office/drawing/2014/main" id="{FC2B5087-4806-F603-6A8E-9BDF7FDF5ACA}"/>
              </a:ext>
            </a:extLst>
          </p:cNvPr>
          <p:cNvSpPr/>
          <p:nvPr/>
        </p:nvSpPr>
        <p:spPr>
          <a:xfrm>
            <a:off x="590550" y="1647825"/>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Nội</a:t>
            </a:r>
            <a:r>
              <a:rPr lang="en-US" sz="2800" b="1" dirty="0">
                <a:solidFill>
                  <a:srgbClr val="002060"/>
                </a:solidFill>
              </a:rPr>
              <a:t> dung </a:t>
            </a: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hấp</a:t>
            </a:r>
            <a:r>
              <a:rPr lang="en-US" sz="2800" b="1" dirty="0">
                <a:solidFill>
                  <a:srgbClr val="002060"/>
                </a:solidFill>
              </a:rPr>
              <a:t> </a:t>
            </a:r>
            <a:r>
              <a:rPr lang="en-US" sz="2800" b="1" dirty="0" err="1">
                <a:solidFill>
                  <a:srgbClr val="002060"/>
                </a:solidFill>
              </a:rPr>
              <a:t>dẫn</a:t>
            </a:r>
            <a:endParaRPr lang="en-US" sz="2800" b="1" dirty="0">
              <a:solidFill>
                <a:srgbClr val="002060"/>
              </a:solidFill>
            </a:endParaRPr>
          </a:p>
        </p:txBody>
      </p:sp>
      <p:sp>
        <p:nvSpPr>
          <p:cNvPr id="7" name="Rectangle 6">
            <a:extLst>
              <a:ext uri="{FF2B5EF4-FFF2-40B4-BE49-F238E27FC236}">
                <a16:creationId xmlns:a16="http://schemas.microsoft.com/office/drawing/2014/main" id="{978C751E-EC55-427C-7DA7-9FE486FDA1A5}"/>
              </a:ext>
            </a:extLst>
          </p:cNvPr>
          <p:cNvSpPr/>
          <p:nvPr/>
        </p:nvSpPr>
        <p:spPr>
          <a:xfrm>
            <a:off x="7153275" y="1657350"/>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Người</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phản</a:t>
            </a:r>
            <a:r>
              <a:rPr lang="en-US" sz="2800" b="1" dirty="0">
                <a:solidFill>
                  <a:srgbClr val="002060"/>
                </a:solidFill>
              </a:rPr>
              <a:t> </a:t>
            </a:r>
            <a:r>
              <a:rPr lang="en-US" sz="2800" b="1" dirty="0" err="1">
                <a:solidFill>
                  <a:srgbClr val="002060"/>
                </a:solidFill>
              </a:rPr>
              <a:t>hồi</a:t>
            </a:r>
            <a:r>
              <a:rPr lang="en-US" sz="2800" b="1" dirty="0">
                <a:solidFill>
                  <a:srgbClr val="002060"/>
                </a:solidFill>
              </a:rPr>
              <a:t> </a:t>
            </a:r>
            <a:r>
              <a:rPr lang="en-US" sz="2800" b="1" dirty="0" err="1">
                <a:solidFill>
                  <a:srgbClr val="002060"/>
                </a:solidFill>
              </a:rPr>
              <a:t>tích</a:t>
            </a:r>
            <a:r>
              <a:rPr lang="en-US" sz="2800" b="1" dirty="0">
                <a:solidFill>
                  <a:srgbClr val="002060"/>
                </a:solidFill>
              </a:rPr>
              <a:t> </a:t>
            </a:r>
            <a:r>
              <a:rPr lang="en-US" sz="2800" b="1" dirty="0" err="1">
                <a:solidFill>
                  <a:srgbClr val="002060"/>
                </a:solidFill>
              </a:rPr>
              <a:t>cực</a:t>
            </a:r>
            <a:endParaRPr lang="en-US" sz="2800" b="1" dirty="0">
              <a:solidFill>
                <a:srgbClr val="002060"/>
              </a:solidFill>
            </a:endParaRPr>
          </a:p>
        </p:txBody>
      </p:sp>
      <p:pic>
        <p:nvPicPr>
          <p:cNvPr id="3" name="Picture 2">
            <a:extLst>
              <a:ext uri="{FF2B5EF4-FFF2-40B4-BE49-F238E27FC236}">
                <a16:creationId xmlns:a16="http://schemas.microsoft.com/office/drawing/2014/main" id="{7EA07C96-3AF3-E1EE-E834-9DDDFCA7742B}"/>
              </a:ext>
            </a:extLst>
          </p:cNvPr>
          <p:cNvPicPr>
            <a:picLocks noChangeAspect="1"/>
          </p:cNvPicPr>
          <p:nvPr/>
        </p:nvPicPr>
        <p:blipFill>
          <a:blip r:embed="rId4"/>
          <a:stretch>
            <a:fillRect/>
          </a:stretch>
        </p:blipFill>
        <p:spPr>
          <a:xfrm>
            <a:off x="2531165" y="3021495"/>
            <a:ext cx="6705787" cy="2970035"/>
          </a:xfrm>
          <a:prstGeom prst="rect">
            <a:avLst/>
          </a:prstGeom>
        </p:spPr>
      </p:pic>
    </p:spTree>
    <p:extLst>
      <p:ext uri="{BB962C8B-B14F-4D97-AF65-F5344CB8AC3E}">
        <p14:creationId xmlns:p14="http://schemas.microsoft.com/office/powerpoint/2010/main" val="18445183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16658" y="428460"/>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FFB6523-1FB8-C7E5-5477-9C8682497220}"/>
              </a:ext>
            </a:extLst>
          </p:cNvPr>
          <p:cNvGrpSpPr/>
          <p:nvPr/>
        </p:nvGrpSpPr>
        <p:grpSpPr>
          <a:xfrm>
            <a:off x="239393" y="394141"/>
            <a:ext cx="4027807" cy="758384"/>
            <a:chOff x="925229" y="2141868"/>
            <a:chExt cx="4733999"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3670496"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Tiêu chí Đánh giá</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sp>
        <p:nvSpPr>
          <p:cNvPr id="6" name="Rectangle 5">
            <a:extLst>
              <a:ext uri="{FF2B5EF4-FFF2-40B4-BE49-F238E27FC236}">
                <a16:creationId xmlns:a16="http://schemas.microsoft.com/office/drawing/2014/main" id="{FC2B5087-4806-F603-6A8E-9BDF7FDF5ACA}"/>
              </a:ext>
            </a:extLst>
          </p:cNvPr>
          <p:cNvSpPr/>
          <p:nvPr/>
        </p:nvSpPr>
        <p:spPr>
          <a:xfrm>
            <a:off x="239393" y="1925234"/>
            <a:ext cx="3012459" cy="127619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Nội</a:t>
            </a:r>
            <a:r>
              <a:rPr kumimoji="0" lang="en-US" sz="2800" b="1" i="0" u="none" strike="noStrike" kern="1200" cap="none" spc="0" normalizeH="0" baseline="0" noProof="0" dirty="0">
                <a:ln>
                  <a:noFill/>
                </a:ln>
                <a:solidFill>
                  <a:srgbClr val="002060"/>
                </a:solidFill>
                <a:effectLst/>
                <a:uLnTx/>
                <a:uFillTx/>
                <a:latin typeface="Calibri"/>
                <a:ea typeface="+mn-ea"/>
                <a:cs typeface="+mn-cs"/>
              </a:rPr>
              <a:t> dung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hấp</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dẫn</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78C751E-EC55-427C-7DA7-9FE486FDA1A5}"/>
              </a:ext>
            </a:extLst>
          </p:cNvPr>
          <p:cNvSpPr/>
          <p:nvPr/>
        </p:nvSpPr>
        <p:spPr>
          <a:xfrm>
            <a:off x="176195" y="5067387"/>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Người</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phản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hồi</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cực</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F9B9C55-F624-25F6-B173-0E9A7B89AF2E}"/>
              </a:ext>
            </a:extLst>
          </p:cNvPr>
          <p:cNvSpPr/>
          <p:nvPr/>
        </p:nvSpPr>
        <p:spPr>
          <a:xfrm>
            <a:off x="4503263" y="827154"/>
            <a:ext cx="6482686"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i="1">
                <a:solidFill>
                  <a:srgbClr val="272727"/>
                </a:solidFill>
                <a:latin typeface="Times New Roman" panose="02020603050405020304" pitchFamily="18" charset="0"/>
                <a:cs typeface="Times New Roman" panose="02020603050405020304" pitchFamily="18" charset="0"/>
              </a:rPr>
              <a:t>Thực hiện đúng yêu cầu, có nhiều chi tiết hay, thú vị</a:t>
            </a:r>
            <a:endParaRPr lang="en-US" sz="2800" b="1">
              <a:solidFill>
                <a:srgbClr val="272727"/>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23A7E4F-5E9D-63DC-0502-5FA308D0BF93}"/>
              </a:ext>
            </a:extLst>
          </p:cNvPr>
          <p:cNvSpPr/>
          <p:nvPr/>
        </p:nvSpPr>
        <p:spPr>
          <a:xfrm>
            <a:off x="4147423" y="2047787"/>
            <a:ext cx="7275254" cy="954107"/>
          </a:xfrm>
          <a:prstGeom prst="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i="1">
                <a:latin typeface="Times New Roman" panose="02020603050405020304" pitchFamily="18" charset="0"/>
                <a:cs typeface="Times New Roman" panose="02020603050405020304" pitchFamily="18" charset="0"/>
              </a:rPr>
              <a:t>Trình bày ý tưởng rõ ràng, lời nói phù hợp, có cảm xúc, tự tin, hấp dẫn, cuốn hút người nghe.</a:t>
            </a:r>
            <a:endParaRPr lang="en-US" sz="2800" b="1">
              <a:solidFill>
                <a:srgbClr val="272727"/>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20F0E89-8A48-EE28-AE27-5332A076FCF6}"/>
              </a:ext>
            </a:extLst>
          </p:cNvPr>
          <p:cNvSpPr/>
          <p:nvPr/>
        </p:nvSpPr>
        <p:spPr>
          <a:xfrm>
            <a:off x="3193576" y="3429000"/>
            <a:ext cx="7859614" cy="954107"/>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i="1">
                <a:latin typeface="Times New Roman" panose="02020603050405020304" pitchFamily="18" charset="0"/>
                <a:cs typeface="Times New Roman" panose="02020603050405020304" pitchFamily="18" charset="0"/>
              </a:rPr>
              <a:t>Sử dụng phương tiện hỗ trợ, cử chỉ, điệu bộ ấn tượng, hấp dẫn.</a:t>
            </a:r>
            <a:endParaRPr lang="en-US" sz="2800" b="1">
              <a:solidFill>
                <a:srgbClr val="272727"/>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71840C89-905E-63D2-AC1B-F018E9FD546F}"/>
              </a:ext>
            </a:extLst>
          </p:cNvPr>
          <p:cNvCxnSpPr>
            <a:cxnSpLocks/>
          </p:cNvCxnSpPr>
          <p:nvPr/>
        </p:nvCxnSpPr>
        <p:spPr>
          <a:xfrm flipV="1">
            <a:off x="3262379" y="1299179"/>
            <a:ext cx="1239476" cy="1342909"/>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23BF0A22-417B-70C7-C294-7147B21AD6FF}"/>
              </a:ext>
            </a:extLst>
          </p:cNvPr>
          <p:cNvCxnSpPr>
            <a:cxnSpLocks/>
          </p:cNvCxnSpPr>
          <p:nvPr/>
        </p:nvCxnSpPr>
        <p:spPr>
          <a:xfrm flipV="1">
            <a:off x="3251852" y="2500235"/>
            <a:ext cx="855126" cy="155101"/>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B4E2A93-C4A1-4987-87DC-188AF8119E3B}"/>
              </a:ext>
            </a:extLst>
          </p:cNvPr>
          <p:cNvCxnSpPr>
            <a:cxnSpLocks/>
          </p:cNvCxnSpPr>
          <p:nvPr/>
        </p:nvCxnSpPr>
        <p:spPr>
          <a:xfrm>
            <a:off x="3262379" y="2655336"/>
            <a:ext cx="372592" cy="764281"/>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0" name="Rectangle 29">
            <a:extLst>
              <a:ext uri="{FF2B5EF4-FFF2-40B4-BE49-F238E27FC236}">
                <a16:creationId xmlns:a16="http://schemas.microsoft.com/office/drawing/2014/main" id="{1CB60120-BB7B-ACEC-F240-141FF5C9F061}"/>
              </a:ext>
            </a:extLst>
          </p:cNvPr>
          <p:cNvSpPr/>
          <p:nvPr/>
        </p:nvSpPr>
        <p:spPr>
          <a:xfrm>
            <a:off x="5348541" y="4585344"/>
            <a:ext cx="6074136" cy="954107"/>
          </a:xfrm>
          <a:prstGeom prst="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i="1">
                <a:latin typeface="Times New Roman" panose="02020603050405020304" pitchFamily="18" charset="0"/>
                <a:cs typeface="Times New Roman" panose="02020603050405020304" pitchFamily="18" charset="0"/>
              </a:rPr>
              <a:t>Nhận xét chính xác, hăng hái trong các hoạt động</a:t>
            </a:r>
            <a:endParaRPr lang="en-US" sz="2800" b="1">
              <a:solidFill>
                <a:srgbClr val="272727"/>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7A85C293-D5D4-CB98-A8F5-317FD93346E2}"/>
              </a:ext>
            </a:extLst>
          </p:cNvPr>
          <p:cNvSpPr/>
          <p:nvPr/>
        </p:nvSpPr>
        <p:spPr>
          <a:xfrm>
            <a:off x="5058141" y="5768980"/>
            <a:ext cx="6482686" cy="954107"/>
          </a:xfrm>
          <a:prstGeom prst="rect">
            <a:avLst/>
          </a:prstGeom>
          <a:solidFill>
            <a:schemeClr val="accent4">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i="1">
                <a:latin typeface="Times New Roman" panose="02020603050405020304" pitchFamily="18" charset="0"/>
                <a:cs typeface="Times New Roman" panose="02020603050405020304" pitchFamily="18" charset="0"/>
              </a:rPr>
              <a:t>Xây dựng ý kiến hay, lí lẽ và dẫn chứng thuyết phục.</a:t>
            </a:r>
            <a:endParaRPr lang="en-US" sz="2800" b="1">
              <a:solidFill>
                <a:srgbClr val="272727"/>
              </a:solidFill>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50DC1725-6450-52EF-38BA-1153AD81260D}"/>
              </a:ext>
            </a:extLst>
          </p:cNvPr>
          <p:cNvCxnSpPr>
            <a:cxnSpLocks/>
          </p:cNvCxnSpPr>
          <p:nvPr/>
        </p:nvCxnSpPr>
        <p:spPr>
          <a:xfrm>
            <a:off x="4685808" y="5329466"/>
            <a:ext cx="339469" cy="74496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962E42F0-6320-D774-688B-4A3273D7255E}"/>
              </a:ext>
            </a:extLst>
          </p:cNvPr>
          <p:cNvCxnSpPr>
            <a:cxnSpLocks/>
          </p:cNvCxnSpPr>
          <p:nvPr/>
        </p:nvCxnSpPr>
        <p:spPr>
          <a:xfrm flipV="1">
            <a:off x="4669603" y="4932474"/>
            <a:ext cx="678938" cy="422345"/>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1144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4" presetID="42"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3" presetID="2" presetClass="entr" presetSubtype="4"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3" name="Picture 2">
            <a:extLst>
              <a:ext uri="{FF2B5EF4-FFF2-40B4-BE49-F238E27FC236}">
                <a16:creationId xmlns:a16="http://schemas.microsoft.com/office/drawing/2014/main" id="{C64BDECC-29EA-EA79-B76B-11E4F8F8B1AB}"/>
              </a:ext>
            </a:extLst>
          </p:cNvPr>
          <p:cNvPicPr>
            <a:picLocks noChangeAspect="1"/>
          </p:cNvPicPr>
          <p:nvPr/>
        </p:nvPicPr>
        <p:blipFill>
          <a:blip r:embed="rId4"/>
          <a:stretch>
            <a:fillRect/>
          </a:stretch>
        </p:blipFill>
        <p:spPr>
          <a:xfrm>
            <a:off x="2116047" y="990289"/>
            <a:ext cx="8102004" cy="2276785"/>
          </a:xfrm>
          <a:prstGeom prst="rect">
            <a:avLst/>
          </a:prstGeom>
        </p:spPr>
      </p:pic>
    </p:spTree>
    <p:extLst>
      <p:ext uri="{BB962C8B-B14F-4D97-AF65-F5344CB8AC3E}">
        <p14:creationId xmlns:p14="http://schemas.microsoft.com/office/powerpoint/2010/main" val="2971599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5"/>
          <p:cNvSpPr/>
          <p:nvPr/>
        </p:nvSpPr>
        <p:spPr>
          <a:xfrm>
            <a:off x="2146426" y="928030"/>
            <a:ext cx="7899148" cy="3751762"/>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buClr>
                <a:srgbClr val="000000"/>
              </a:buClr>
            </a:pPr>
            <a:r>
              <a:rPr lang="en-US" sz="11500" kern="0">
                <a:solidFill>
                  <a:srgbClr val="000000"/>
                </a:solidFill>
                <a:latin typeface="Arial"/>
                <a:cs typeface="Arial"/>
                <a:sym typeface="Arial"/>
              </a:rPr>
              <a:t>DẶN DÒ</a:t>
            </a:r>
            <a:endParaRPr sz="11500" kern="0">
              <a:solidFill>
                <a:srgbClr val="000000"/>
              </a:solidFill>
              <a:latin typeface="Arial"/>
              <a:cs typeface="Arial"/>
              <a:sym typeface="Arial"/>
            </a:endParaRPr>
          </a:p>
        </p:txBody>
      </p:sp>
      <p:grpSp>
        <p:nvGrpSpPr>
          <p:cNvPr id="4554" name="Google Shape;4554;p45"/>
          <p:cNvGrpSpPr/>
          <p:nvPr/>
        </p:nvGrpSpPr>
        <p:grpSpPr>
          <a:xfrm>
            <a:off x="1267910" y="276210"/>
            <a:ext cx="9873963" cy="5956701"/>
            <a:chOff x="1101069" y="1010541"/>
            <a:chExt cx="8677900" cy="5235148"/>
          </a:xfrm>
        </p:grpSpPr>
        <p:sp>
          <p:nvSpPr>
            <p:cNvPr id="4555" name="Google Shape;4555;p45"/>
            <p:cNvSpPr/>
            <p:nvPr/>
          </p:nvSpPr>
          <p:spPr>
            <a:xfrm rot="696579">
              <a:off x="1128175" y="3075237"/>
              <a:ext cx="318366" cy="301755"/>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pPr>
              <a:endParaRPr sz="1593" kern="0">
                <a:solidFill>
                  <a:srgbClr val="000000"/>
                </a:solidFill>
                <a:latin typeface="Arial"/>
                <a:cs typeface="Arial"/>
                <a:sym typeface="Arial"/>
              </a:endParaRPr>
            </a:p>
          </p:txBody>
        </p:sp>
        <p:sp>
          <p:nvSpPr>
            <p:cNvPr id="4556" name="Google Shape;4556;p45"/>
            <p:cNvSpPr/>
            <p:nvPr/>
          </p:nvSpPr>
          <p:spPr>
            <a:xfrm>
              <a:off x="6913376" y="1010541"/>
              <a:ext cx="314213" cy="29033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pPr>
              <a:endParaRPr sz="1593" kern="0">
                <a:solidFill>
                  <a:srgbClr val="000000"/>
                </a:solidFill>
                <a:latin typeface="Arial"/>
                <a:cs typeface="Arial"/>
                <a:sym typeface="Arial"/>
              </a:endParaRPr>
            </a:p>
          </p:txBody>
        </p:sp>
        <p:sp>
          <p:nvSpPr>
            <p:cNvPr id="4557" name="Google Shape;4557;p45"/>
            <p:cNvSpPr/>
            <p:nvPr/>
          </p:nvSpPr>
          <p:spPr>
            <a:xfrm rot="-2546038">
              <a:off x="9407963" y="487772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pPr>
              <a:endParaRPr sz="1593" kern="0">
                <a:solidFill>
                  <a:srgbClr val="000000"/>
                </a:solidFill>
                <a:latin typeface="Arial"/>
                <a:cs typeface="Arial"/>
                <a:sym typeface="Arial"/>
              </a:endParaRPr>
            </a:p>
          </p:txBody>
        </p:sp>
        <p:sp>
          <p:nvSpPr>
            <p:cNvPr id="4558" name="Google Shape;4558;p45"/>
            <p:cNvSpPr/>
            <p:nvPr/>
          </p:nvSpPr>
          <p:spPr>
            <a:xfrm rot="-2546038">
              <a:off x="4550213" y="588737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pPr>
              <a:endParaRPr sz="1593"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679ABE2D-035D-63A8-3E35-4BA39A61000E}"/>
              </a:ext>
            </a:extLst>
          </p:cNvPr>
          <p:cNvPicPr>
            <a:picLocks noChangeAspect="1"/>
          </p:cNvPicPr>
          <p:nvPr/>
        </p:nvPicPr>
        <p:blipFill>
          <a:blip r:embed="rId3"/>
          <a:stretch>
            <a:fillRect/>
          </a:stretch>
        </p:blipFill>
        <p:spPr>
          <a:xfrm>
            <a:off x="4423687" y="4054090"/>
            <a:ext cx="3344626" cy="28039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0" y="-85725"/>
            <a:ext cx="12192000" cy="6943725"/>
          </a:xfrm>
          <a:custGeom>
            <a:avLst/>
            <a:gdLst/>
            <a:ahLst/>
            <a:cxnLst/>
            <a:rect l="l" t="t" r="r" b="b"/>
            <a:pathLst>
              <a:path w="11652531" h="8229600">
                <a:moveTo>
                  <a:pt x="0" y="0"/>
                </a:moveTo>
                <a:lnTo>
                  <a:pt x="11652531" y="0"/>
                </a:lnTo>
                <a:lnTo>
                  <a:pt x="11652531" y="8229600"/>
                </a:lnTo>
                <a:lnTo>
                  <a:pt x="0" y="8229600"/>
                </a:lnTo>
                <a:lnTo>
                  <a:pt x="0" y="0"/>
                </a:lnTo>
                <a:close/>
              </a:path>
            </a:pathLst>
          </a:custGeom>
          <a:blipFill>
            <a:blip r:embed="rId2"/>
            <a:stretch>
              <a:fillRect/>
            </a:stretch>
          </a:blipFill>
        </p:spPr>
      </p:sp>
      <p:sp>
        <p:nvSpPr>
          <p:cNvPr id="3" name="Freeform 3"/>
          <p:cNvSpPr/>
          <p:nvPr/>
        </p:nvSpPr>
        <p:spPr>
          <a:xfrm>
            <a:off x="-242104" y="1533525"/>
            <a:ext cx="8119279" cy="5486400"/>
          </a:xfrm>
          <a:custGeom>
            <a:avLst/>
            <a:gdLst/>
            <a:ahLst/>
            <a:cxnLst/>
            <a:rect l="l" t="t" r="r" b="b"/>
            <a:pathLst>
              <a:path w="12192000" h="8229600">
                <a:moveTo>
                  <a:pt x="0" y="0"/>
                </a:moveTo>
                <a:lnTo>
                  <a:pt x="12192000" y="0"/>
                </a:lnTo>
                <a:lnTo>
                  <a:pt x="12192000" y="8229600"/>
                </a:lnTo>
                <a:lnTo>
                  <a:pt x="0" y="8229600"/>
                </a:lnTo>
                <a:lnTo>
                  <a:pt x="0" y="0"/>
                </a:lnTo>
                <a:close/>
              </a:path>
            </a:pathLst>
          </a:custGeom>
          <a:blipFill>
            <a:blip r:embed="rId3"/>
            <a:stretch>
              <a:fillRect/>
            </a:stretch>
          </a:blipFill>
        </p:spPr>
      </p:sp>
      <p:sp>
        <p:nvSpPr>
          <p:cNvPr id="4" name="Rectangle: Rounded Corners 7">
            <a:extLst>
              <a:ext uri="{FF2B5EF4-FFF2-40B4-BE49-F238E27FC236}">
                <a16:creationId xmlns:a16="http://schemas.microsoft.com/office/drawing/2014/main" id="{313E7378-45BA-473A-819E-C0ADEBA885F9}"/>
              </a:ext>
            </a:extLst>
          </p:cNvPr>
          <p:cNvSpPr/>
          <p:nvPr/>
        </p:nvSpPr>
        <p:spPr>
          <a:xfrm>
            <a:off x="4473446" y="794463"/>
            <a:ext cx="7557796" cy="4385388"/>
          </a:xfrm>
          <a:custGeom>
            <a:avLst/>
            <a:gdLst>
              <a:gd name="connsiteX0" fmla="*/ 0 w 7557796"/>
              <a:gd name="connsiteY0" fmla="*/ 730913 h 4385388"/>
              <a:gd name="connsiteX1" fmla="*/ 730913 w 7557796"/>
              <a:gd name="connsiteY1" fmla="*/ 0 h 4385388"/>
              <a:gd name="connsiteX2" fmla="*/ 6826883 w 7557796"/>
              <a:gd name="connsiteY2" fmla="*/ 0 h 4385388"/>
              <a:gd name="connsiteX3" fmla="*/ 7557796 w 7557796"/>
              <a:gd name="connsiteY3" fmla="*/ 730913 h 4385388"/>
              <a:gd name="connsiteX4" fmla="*/ 7557796 w 7557796"/>
              <a:gd name="connsiteY4" fmla="*/ 3654475 h 4385388"/>
              <a:gd name="connsiteX5" fmla="*/ 6826883 w 7557796"/>
              <a:gd name="connsiteY5" fmla="*/ 4385388 h 4385388"/>
              <a:gd name="connsiteX6" fmla="*/ 730913 w 7557796"/>
              <a:gd name="connsiteY6" fmla="*/ 4385388 h 4385388"/>
              <a:gd name="connsiteX7" fmla="*/ 0 w 7557796"/>
              <a:gd name="connsiteY7" fmla="*/ 3654475 h 4385388"/>
              <a:gd name="connsiteX8" fmla="*/ 0 w 7557796"/>
              <a:gd name="connsiteY8" fmla="*/ 730913 h 438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4385388" fill="none" extrusionOk="0">
                <a:moveTo>
                  <a:pt x="0" y="730913"/>
                </a:moveTo>
                <a:cubicBezTo>
                  <a:pt x="802" y="348944"/>
                  <a:pt x="362252" y="58759"/>
                  <a:pt x="730913" y="0"/>
                </a:cubicBezTo>
                <a:cubicBezTo>
                  <a:pt x="2471759" y="72427"/>
                  <a:pt x="4141013" y="61419"/>
                  <a:pt x="6826883" y="0"/>
                </a:cubicBezTo>
                <a:cubicBezTo>
                  <a:pt x="7228358" y="-15127"/>
                  <a:pt x="7538474" y="321397"/>
                  <a:pt x="7557796" y="730913"/>
                </a:cubicBezTo>
                <a:cubicBezTo>
                  <a:pt x="7658672" y="1396029"/>
                  <a:pt x="7450483" y="2559169"/>
                  <a:pt x="7557796" y="3654475"/>
                </a:cubicBezTo>
                <a:cubicBezTo>
                  <a:pt x="7572081" y="3985647"/>
                  <a:pt x="7221671" y="4375429"/>
                  <a:pt x="6826883" y="4385388"/>
                </a:cubicBezTo>
                <a:cubicBezTo>
                  <a:pt x="4658307" y="4415215"/>
                  <a:pt x="3066612" y="4306082"/>
                  <a:pt x="730913" y="4385388"/>
                </a:cubicBezTo>
                <a:cubicBezTo>
                  <a:pt x="367675" y="4380817"/>
                  <a:pt x="-9977" y="4060120"/>
                  <a:pt x="0" y="3654475"/>
                </a:cubicBezTo>
                <a:cubicBezTo>
                  <a:pt x="50037" y="3319781"/>
                  <a:pt x="770" y="2144720"/>
                  <a:pt x="0" y="730913"/>
                </a:cubicBezTo>
                <a:close/>
              </a:path>
              <a:path w="7557796" h="4385388" stroke="0" extrusionOk="0">
                <a:moveTo>
                  <a:pt x="0" y="730913"/>
                </a:moveTo>
                <a:cubicBezTo>
                  <a:pt x="40557" y="338296"/>
                  <a:pt x="330694" y="7194"/>
                  <a:pt x="730913" y="0"/>
                </a:cubicBezTo>
                <a:cubicBezTo>
                  <a:pt x="2934779" y="123000"/>
                  <a:pt x="5565618" y="-96860"/>
                  <a:pt x="6826883" y="0"/>
                </a:cubicBezTo>
                <a:cubicBezTo>
                  <a:pt x="7211790" y="-14302"/>
                  <a:pt x="7569453" y="303741"/>
                  <a:pt x="7557796" y="730913"/>
                </a:cubicBezTo>
                <a:cubicBezTo>
                  <a:pt x="7560969" y="1732799"/>
                  <a:pt x="7652063" y="2501628"/>
                  <a:pt x="7557796" y="3654475"/>
                </a:cubicBezTo>
                <a:cubicBezTo>
                  <a:pt x="7518700" y="4072311"/>
                  <a:pt x="7222823" y="4384123"/>
                  <a:pt x="6826883" y="4385388"/>
                </a:cubicBezTo>
                <a:cubicBezTo>
                  <a:pt x="5664923" y="4224681"/>
                  <a:pt x="2737271" y="4425055"/>
                  <a:pt x="730913" y="4385388"/>
                </a:cubicBezTo>
                <a:cubicBezTo>
                  <a:pt x="306377" y="4381174"/>
                  <a:pt x="-9164" y="4053995"/>
                  <a:pt x="0" y="3654475"/>
                </a:cubicBezTo>
                <a:cubicBezTo>
                  <a:pt x="32216" y="2572779"/>
                  <a:pt x="57206" y="1478663"/>
                  <a:pt x="0" y="730913"/>
                </a:cubicBezTo>
                <a:close/>
              </a:path>
            </a:pathLst>
          </a:custGeom>
          <a:solidFill>
            <a:schemeClr val="bg1">
              <a:alpha val="78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BB1A40E-C5BF-9600-9001-3463964E8A64}"/>
              </a:ext>
            </a:extLst>
          </p:cNvPr>
          <p:cNvSpPr txBox="1"/>
          <p:nvPr/>
        </p:nvSpPr>
        <p:spPr>
          <a:xfrm>
            <a:off x="4697635" y="1005918"/>
            <a:ext cx="7109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a:ea typeface="+mn-ea"/>
                <a:cs typeface="+mn-cs"/>
              </a:rPr>
              <a:t>Thứ</a:t>
            </a:r>
            <a:r>
              <a:rPr kumimoji="0" lang="en-US" sz="3600" b="0" i="0" u="none" strike="noStrike" kern="1200" cap="none" spc="0" normalizeH="0" baseline="0" noProof="0" dirty="0">
                <a:ln>
                  <a:noFill/>
                </a:ln>
                <a:solidFill>
                  <a:srgbClr val="002060"/>
                </a:solidFill>
                <a:effectLst/>
                <a:uLnTx/>
                <a:uFillTx/>
                <a:latin typeface="Calibri"/>
                <a:ea typeface="+mn-ea"/>
                <a:cs typeface="+mn-cs"/>
              </a:rPr>
              <a:t> …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ngày</a:t>
            </a:r>
            <a:r>
              <a:rPr kumimoji="0" lang="en-US" sz="3600" b="0" i="0" u="none" strike="noStrike" kern="1200" cap="none" spc="0" normalizeH="0" baseline="0" noProof="0" dirty="0">
                <a:ln>
                  <a:noFill/>
                </a:ln>
                <a:solidFill>
                  <a:srgbClr val="002060"/>
                </a:solidFill>
                <a:effectLst/>
                <a:uLnTx/>
                <a:uFillTx/>
                <a:latin typeface="Calibri"/>
                <a:ea typeface="+mn-ea"/>
                <a:cs typeface="+mn-cs"/>
              </a:rPr>
              <a:t> …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tháng</a:t>
            </a:r>
            <a:r>
              <a:rPr kumimoji="0" lang="en-US" sz="3600" b="0" i="0" u="none" strike="noStrike" kern="1200" cap="none" spc="0" normalizeH="0" baseline="0" noProof="0" dirty="0">
                <a:ln>
                  <a:noFill/>
                </a:ln>
                <a:solidFill>
                  <a:srgbClr val="002060"/>
                </a:solidFill>
                <a:effectLst/>
                <a:uLnTx/>
                <a:uFillTx/>
                <a:latin typeface="Calibri"/>
                <a:ea typeface="+mn-ea"/>
                <a:cs typeface="+mn-cs"/>
              </a:rPr>
              <a:t> …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năm</a:t>
            </a:r>
            <a:r>
              <a:rPr kumimoji="0" lang="en-US" sz="3600" b="0" i="0" u="none" strike="noStrike" kern="1200" cap="none" spc="0" normalizeH="0" baseline="0" noProof="0" dirty="0">
                <a:ln>
                  <a:noFill/>
                </a:ln>
                <a:solidFill>
                  <a:srgbClr val="002060"/>
                </a:solidFill>
                <a:effectLst/>
                <a:uLnTx/>
                <a:uFillTx/>
                <a:latin typeface="Calibri"/>
                <a:ea typeface="+mn-ea"/>
                <a:cs typeface="+mn-cs"/>
              </a:rPr>
              <a:t> …</a:t>
            </a:r>
          </a:p>
        </p:txBody>
      </p:sp>
      <p:pic>
        <p:nvPicPr>
          <p:cNvPr id="9" name="Picture 8">
            <a:extLst>
              <a:ext uri="{FF2B5EF4-FFF2-40B4-BE49-F238E27FC236}">
                <a16:creationId xmlns:a16="http://schemas.microsoft.com/office/drawing/2014/main" id="{E3AE7EB2-CAB1-DCBF-712C-960A757986A4}"/>
              </a:ext>
            </a:extLst>
          </p:cNvPr>
          <p:cNvPicPr>
            <a:picLocks noChangeAspect="1"/>
          </p:cNvPicPr>
          <p:nvPr/>
        </p:nvPicPr>
        <p:blipFill>
          <a:blip r:embed="rId4"/>
          <a:stretch>
            <a:fillRect/>
          </a:stretch>
        </p:blipFill>
        <p:spPr>
          <a:xfrm>
            <a:off x="4733234" y="2636792"/>
            <a:ext cx="7145131" cy="2517866"/>
          </a:xfrm>
          <a:prstGeom prst="rect">
            <a:avLst/>
          </a:prstGeom>
        </p:spPr>
      </p:pic>
      <p:pic>
        <p:nvPicPr>
          <p:cNvPr id="11" name="Picture 10">
            <a:extLst>
              <a:ext uri="{FF2B5EF4-FFF2-40B4-BE49-F238E27FC236}">
                <a16:creationId xmlns:a16="http://schemas.microsoft.com/office/drawing/2014/main" id="{68675C3E-2D26-2459-A33C-8075BB72BDD8}"/>
              </a:ext>
            </a:extLst>
          </p:cNvPr>
          <p:cNvPicPr>
            <a:picLocks noChangeAspect="1"/>
          </p:cNvPicPr>
          <p:nvPr/>
        </p:nvPicPr>
        <p:blipFill>
          <a:blip r:embed="rId5"/>
          <a:stretch>
            <a:fillRect/>
          </a:stretch>
        </p:blipFill>
        <p:spPr>
          <a:xfrm>
            <a:off x="4335046" y="1728561"/>
            <a:ext cx="8151058" cy="829128"/>
          </a:xfrm>
          <a:prstGeom prst="rect">
            <a:avLst/>
          </a:prstGeom>
        </p:spPr>
      </p:pic>
      <p:pic>
        <p:nvPicPr>
          <p:cNvPr id="7" name="Picture 6" descr="A picture containing toy, doll, person&#10;&#10;Description automatically generated">
            <a:extLst>
              <a:ext uri="{FF2B5EF4-FFF2-40B4-BE49-F238E27FC236}">
                <a16:creationId xmlns:a16="http://schemas.microsoft.com/office/drawing/2014/main" id="{CC62BAE9-2996-BDE3-5267-AF8A96E07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289" y="1623015"/>
            <a:ext cx="2776316" cy="53047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781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A3A48DF8-26F0-7173-B5CF-DEC5FDBE535E}"/>
              </a:ext>
            </a:extLst>
          </p:cNvPr>
          <p:cNvSpPr/>
          <p:nvPr/>
        </p:nvSpPr>
        <p:spPr>
          <a:xfrm>
            <a:off x="1270899" y="204702"/>
            <a:ext cx="9539976" cy="1081174"/>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Sưu tầm tranh ảnh và bài viết về các hành tinh ngoài Trái Đất. Chia sẻ với người thân về một điều thú vị em tìm hiểu được.</a:t>
            </a: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098" name="Picture 2" descr="Sưu tầm tranh ảnh và bài viết về các hành tinh ngoài Trái Đất. Chia sẻ với  người thân về một điều thú vị em tìm hiểu được.">
            <a:extLst>
              <a:ext uri="{FF2B5EF4-FFF2-40B4-BE49-F238E27FC236}">
                <a16:creationId xmlns:a16="http://schemas.microsoft.com/office/drawing/2014/main" id="{9C55BB5C-E78B-56F7-7C1F-7488E3AFD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1652588"/>
            <a:ext cx="8262937" cy="475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54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pic>
        <p:nvPicPr>
          <p:cNvPr id="14" name="Picture 13" descr="A picture containing toy, doll, person&#10;&#10;Description automatically generated">
            <a:extLst>
              <a:ext uri="{FF2B5EF4-FFF2-40B4-BE49-F238E27FC236}">
                <a16:creationId xmlns:a16="http://schemas.microsoft.com/office/drawing/2014/main" id="{E9E714D3-5DA0-8870-2DC4-708DDAAFF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64" y="1146765"/>
            <a:ext cx="2776316" cy="5304746"/>
          </a:xfrm>
          <a:prstGeom prst="rect">
            <a:avLst/>
          </a:prstGeom>
          <a:effectLst>
            <a:outerShdw blurRad="76200" dir="13500000" sy="23000" kx="1200000" algn="br" rotWithShape="0">
              <a:prstClr val="black">
                <a:alpha val="20000"/>
              </a:prstClr>
            </a:outerShdw>
          </a:effectLst>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4295192" y="427703"/>
            <a:ext cx="7086644" cy="3623188"/>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6" name="Picture 5">
            <a:extLst>
              <a:ext uri="{FF2B5EF4-FFF2-40B4-BE49-F238E27FC236}">
                <a16:creationId xmlns:a16="http://schemas.microsoft.com/office/drawing/2014/main" id="{D70D5D8F-9280-0CC7-18D4-8A9BFEECCB1D}"/>
              </a:ext>
            </a:extLst>
          </p:cNvPr>
          <p:cNvPicPr>
            <a:picLocks noChangeAspect="1"/>
          </p:cNvPicPr>
          <p:nvPr/>
        </p:nvPicPr>
        <p:blipFill>
          <a:blip r:embed="rId4"/>
          <a:stretch>
            <a:fillRect/>
          </a:stretch>
        </p:blipFill>
        <p:spPr>
          <a:xfrm>
            <a:off x="4845319" y="877315"/>
            <a:ext cx="5511262" cy="2950720"/>
          </a:xfrm>
          <a:prstGeom prst="rect">
            <a:avLst/>
          </a:prstGeom>
        </p:spPr>
      </p:pic>
    </p:spTree>
    <p:extLst>
      <p:ext uri="{BB962C8B-B14F-4D97-AF65-F5344CB8AC3E}">
        <p14:creationId xmlns:p14="http://schemas.microsoft.com/office/powerpoint/2010/main" val="1526554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367091" y="1457764"/>
            <a:ext cx="11305415" cy="455141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vi-VN" sz="4000">
                <a:solidFill>
                  <a:prstClr val="black"/>
                </a:solidFill>
                <a:latin typeface="Calibri" panose="020F0502020204030204"/>
              </a:rPr>
              <a:t> Giới thiệu được một địa chỉ vui chơi lí thú và biết thể hiện suy nghĩ, cảm xúc, … về nơi đó</a:t>
            </a:r>
            <a:r>
              <a:rPr lang="en-US" sz="4000">
                <a:solidFill>
                  <a:prstClr val="black"/>
                </a:solidFill>
                <a:latin typeface="Calibri" panose="020F0502020204030204"/>
              </a:rPr>
              <a:t>.</a:t>
            </a:r>
            <a:endParaRPr lang="vi-VN" sz="4000">
              <a:solidFill>
                <a:prstClr val="black"/>
              </a:solidFill>
              <a:latin typeface="Calibri" panose="020F0502020204030204"/>
            </a:endParaRPr>
          </a:p>
          <a:p>
            <a:pPr marL="457200" lvl="0" algn="just">
              <a:spcBef>
                <a:spcPts val="1200"/>
              </a:spcBef>
            </a:pPr>
            <a:r>
              <a:rPr lang="vi-VN" sz="4000">
                <a:solidFill>
                  <a:prstClr val="black"/>
                </a:solidFill>
                <a:latin typeface="Calibri" panose="020F0502020204030204"/>
              </a:rPr>
              <a:t> - Biết quan sát và nhận xét về những điều quan sát được, biết thích nghi với quang cảnh mới. Biết cập nhật những thay đổi của thời đại để bản thân không ngừng hoàn thiện</a:t>
            </a:r>
            <a:r>
              <a:rPr lang="en-US" sz="4000">
                <a:solidFill>
                  <a:prstClr val="black"/>
                </a:solidFill>
                <a:latin typeface="Calibri" panose="020F0502020204030204"/>
              </a:rPr>
              <a:t>.</a:t>
            </a:r>
            <a:endParaRPr lang="vi-VN" sz="4000">
              <a:solidFill>
                <a:prstClr val="black"/>
              </a:solidFill>
              <a:latin typeface="Calibri" panose="020F0502020204030204"/>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5"/>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2" name="Picture 1">
            <a:extLst>
              <a:ext uri="{FF2B5EF4-FFF2-40B4-BE49-F238E27FC236}">
                <a16:creationId xmlns:a16="http://schemas.microsoft.com/office/drawing/2014/main" id="{20070D00-8B25-5778-AE06-74737B8ADD4E}"/>
              </a:ext>
            </a:extLst>
          </p:cNvPr>
          <p:cNvPicPr>
            <a:picLocks noChangeAspect="1"/>
          </p:cNvPicPr>
          <p:nvPr/>
        </p:nvPicPr>
        <p:blipFill>
          <a:blip r:embed="rId4"/>
          <a:stretch>
            <a:fillRect/>
          </a:stretch>
        </p:blipFill>
        <p:spPr>
          <a:xfrm>
            <a:off x="1461150" y="972952"/>
            <a:ext cx="8431499" cy="2816596"/>
          </a:xfrm>
          <a:prstGeom prst="rect">
            <a:avLst/>
          </a:prstGeom>
        </p:spPr>
      </p:pic>
    </p:spTree>
    <p:extLst>
      <p:ext uri="{BB962C8B-B14F-4D97-AF65-F5344CB8AC3E}">
        <p14:creationId xmlns:p14="http://schemas.microsoft.com/office/powerpoint/2010/main" val="271905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Đi Chơi Thuyền">
            <a:hlinkClick r:id="" action="ppaction://media"/>
            <a:extLst>
              <a:ext uri="{FF2B5EF4-FFF2-40B4-BE49-F238E27FC236}">
                <a16:creationId xmlns:a16="http://schemas.microsoft.com/office/drawing/2014/main" id="{120850A6-9940-3862-72F0-AD20EABA9A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2854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id="{EB6BEA66-E3A3-7258-863F-D61A8EEC03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69" r="32391" b="16311"/>
          <a:stretch/>
        </p:blipFill>
        <p:spPr bwMode="auto">
          <a:xfrm>
            <a:off x="293228" y="3017632"/>
            <a:ext cx="3550904"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BF05760-02C8-3EE5-F5C4-0E581A303E88}"/>
              </a:ext>
            </a:extLst>
          </p:cNvPr>
          <p:cNvGrpSpPr/>
          <p:nvPr/>
        </p:nvGrpSpPr>
        <p:grpSpPr>
          <a:xfrm>
            <a:off x="4955829" y="979282"/>
            <a:ext cx="5841553" cy="2743200"/>
            <a:chOff x="6426647" y="1074601"/>
            <a:chExt cx="5163541" cy="2493662"/>
          </a:xfrm>
        </p:grpSpPr>
        <p:sp>
          <p:nvSpPr>
            <p:cNvPr id="4" name="Thought Bubble: Cloud 3">
              <a:extLst>
                <a:ext uri="{FF2B5EF4-FFF2-40B4-BE49-F238E27FC236}">
                  <a16:creationId xmlns:a16="http://schemas.microsoft.com/office/drawing/2014/main" id="{FCDD48FE-4258-9C53-80FD-405052E89B3D}"/>
                </a:ext>
              </a:extLst>
            </p:cNvPr>
            <p:cNvSpPr/>
            <p:nvPr/>
          </p:nvSpPr>
          <p:spPr>
            <a:xfrm>
              <a:off x="6426647" y="1074601"/>
              <a:ext cx="5163541" cy="2493662"/>
            </a:xfrm>
            <a:prstGeom prst="cloudCallout">
              <a:avLst>
                <a:gd name="adj1" fmla="val -70608"/>
                <a:gd name="adj2" fmla="val 29334"/>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2800" kern="0" dirty="0">
                <a:solidFill>
                  <a:srgbClr val="000000"/>
                </a:solidFill>
                <a:latin typeface="Arial"/>
                <a:ea typeface="AvantGarde" panose="00000400000000000000" pitchFamily="2" charset="0"/>
                <a:cs typeface="AvantGarde" panose="00000400000000000000" pitchFamily="2" charset="0"/>
                <a:sym typeface="Arial"/>
              </a:endParaRPr>
            </a:p>
          </p:txBody>
        </p:sp>
        <p:sp>
          <p:nvSpPr>
            <p:cNvPr id="5" name="TextBox 4">
              <a:extLst>
                <a:ext uri="{FF2B5EF4-FFF2-40B4-BE49-F238E27FC236}">
                  <a16:creationId xmlns:a16="http://schemas.microsoft.com/office/drawing/2014/main" id="{5BA320A3-6F5A-81EE-035F-D15660D0C072}"/>
                </a:ext>
              </a:extLst>
            </p:cNvPr>
            <p:cNvSpPr txBox="1"/>
            <p:nvPr/>
          </p:nvSpPr>
          <p:spPr>
            <a:xfrm>
              <a:off x="6835274" y="1524061"/>
              <a:ext cx="4346285" cy="1594742"/>
            </a:xfrm>
            <a:prstGeom prst="rect">
              <a:avLst/>
            </a:prstGeom>
            <a:noFill/>
          </p:spPr>
          <p:txBody>
            <a:bodyPr wrap="square">
              <a:spAutoFit/>
            </a:bodyPr>
            <a:lstStyle/>
            <a:p>
              <a:pPr algn="ctr">
                <a:buClr>
                  <a:srgbClr val="000000"/>
                </a:buClr>
              </a:pPr>
              <a:r>
                <a:rPr lang="en-US" sz="3600" kern="0" dirty="0" err="1">
                  <a:solidFill>
                    <a:srgbClr val="000000"/>
                  </a:solidFill>
                  <a:latin typeface="Arial"/>
                  <a:ea typeface="AvantGarde" panose="00000400000000000000" pitchFamily="2" charset="0"/>
                  <a:cs typeface="AvantGarde" panose="00000400000000000000" pitchFamily="2" charset="0"/>
                  <a:sym typeface="Arial"/>
                </a:rPr>
                <a:t>Những</a:t>
              </a:r>
              <a:r>
                <a:rPr lang="en-US" sz="3600" kern="0">
                  <a:solidFill>
                    <a:srgbClr val="000000"/>
                  </a:solidFill>
                  <a:latin typeface="Arial"/>
                  <a:ea typeface="AvantGarde" panose="00000400000000000000" pitchFamily="2" charset="0"/>
                  <a:cs typeface="AvantGarde" panose="00000400000000000000" pitchFamily="2" charset="0"/>
                  <a:sym typeface="Arial"/>
                </a:rPr>
                <a:t> </a:t>
              </a:r>
              <a:r>
                <a:rPr lang="vi-VN" sz="3600" kern="0">
                  <a:solidFill>
                    <a:srgbClr val="000000"/>
                  </a:solidFill>
                  <a:latin typeface="Arial"/>
                  <a:ea typeface="AvantGarde" panose="00000400000000000000" pitchFamily="2" charset="0"/>
                  <a:cs typeface="AvantGarde" panose="00000400000000000000" pitchFamily="2" charset="0"/>
                  <a:sym typeface="Arial"/>
                </a:rPr>
                <a:t>địa điểm</a:t>
              </a:r>
              <a:r>
                <a:rPr lang="en-US" sz="3600" kern="0">
                  <a:solidFill>
                    <a:srgbClr val="000000"/>
                  </a:solidFill>
                  <a:latin typeface="Arial"/>
                  <a:ea typeface="AvantGarde" panose="00000400000000000000" pitchFamily="2" charset="0"/>
                  <a:cs typeface="AvantGarde" panose="00000400000000000000" pitchFamily="2" charset="0"/>
                  <a:sym typeface="Arial"/>
                </a:rPr>
                <a:t> khu</a:t>
              </a:r>
              <a:r>
                <a:rPr lang="vi-VN" sz="3600" kern="0">
                  <a:solidFill>
                    <a:srgbClr val="000000"/>
                  </a:solidFill>
                  <a:latin typeface="Arial"/>
                  <a:ea typeface="AvantGarde" panose="00000400000000000000" pitchFamily="2" charset="0"/>
                  <a:cs typeface="AvantGarde" panose="00000400000000000000" pitchFamily="2" charset="0"/>
                  <a:sym typeface="Arial"/>
                </a:rPr>
                <a:t> vui chơi </a:t>
              </a:r>
              <a:r>
                <a:rPr lang="en-US" sz="3600" kern="0">
                  <a:solidFill>
                    <a:srgbClr val="000000"/>
                  </a:solidFill>
                  <a:latin typeface="Arial"/>
                  <a:ea typeface="AvantGarde" panose="00000400000000000000" pitchFamily="2" charset="0"/>
                  <a:cs typeface="AvantGarde" panose="00000400000000000000" pitchFamily="2" charset="0"/>
                  <a:sym typeface="Arial"/>
                </a:rPr>
                <a:t>được nhắc đến trong bài hát?</a:t>
              </a:r>
            </a:p>
          </p:txBody>
        </p:sp>
      </p:grpSp>
    </p:spTree>
    <p:extLst>
      <p:ext uri="{BB962C8B-B14F-4D97-AF65-F5344CB8AC3E}">
        <p14:creationId xmlns:p14="http://schemas.microsoft.com/office/powerpoint/2010/main" val="90896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29497"/>
            <a:ext cx="12192000" cy="6858000"/>
          </a:xfrm>
          <a:prstGeom prst="rect">
            <a:avLst/>
          </a:prstGeom>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3797306" y="375385"/>
            <a:ext cx="8163401" cy="3821229"/>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Hãy </a:t>
            </a:r>
            <a:r>
              <a:rPr lang="en-US"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kể thêm </a:t>
            </a:r>
            <a:r>
              <a:rPr lang="vi-VN"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địa </a:t>
            </a:r>
            <a:r>
              <a:rPr lang="vi-VN"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điểm khu vui </a:t>
            </a:r>
            <a:r>
              <a:rPr lang="vi-VN"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chơi </a:t>
            </a:r>
            <a:r>
              <a:rPr lang="en-US"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khác </a:t>
            </a:r>
            <a:r>
              <a:rPr lang="vi-VN"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mà </a:t>
            </a:r>
            <a:r>
              <a:rPr lang="vi-VN"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em đã từng </a:t>
            </a:r>
            <a:r>
              <a:rPr lang="vi-VN"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có d</a:t>
            </a:r>
            <a:r>
              <a:rPr lang="en-US"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ị</a:t>
            </a:r>
            <a:r>
              <a:rPr lang="vi-VN" sz="6000" b="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p </a:t>
            </a:r>
            <a:r>
              <a:rPr lang="vi-VN"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ghé thăm?</a:t>
            </a:r>
            <a:endParaRPr kumimoji="0" lang="en-US"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0F5D1-636B-245E-66F0-2AA5D874C774}"/>
              </a:ext>
            </a:extLst>
          </p:cNvPr>
          <p:cNvPicPr>
            <a:picLocks noChangeAspect="1"/>
          </p:cNvPicPr>
          <p:nvPr/>
        </p:nvPicPr>
        <p:blipFill>
          <a:blip r:embed="rId3"/>
          <a:stretch>
            <a:fillRect/>
          </a:stretch>
        </p:blipFill>
        <p:spPr>
          <a:xfrm>
            <a:off x="0" y="1487323"/>
            <a:ext cx="3299419" cy="499106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92117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a:ea typeface="+mn-ea"/>
                <a:cs typeface="+mn-cs"/>
              </a:rPr>
              <a:t>Đây là địa điểm nào?</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E8A430D-5F42-3DFE-EFAF-EB51F56D63B3}"/>
              </a:ext>
            </a:extLst>
          </p:cNvPr>
          <p:cNvPicPr>
            <a:picLocks noChangeAspect="1"/>
          </p:cNvPicPr>
          <p:nvPr/>
        </p:nvPicPr>
        <p:blipFill rotWithShape="1">
          <a:blip r:embed="rId3"/>
          <a:srcRect r="13429"/>
          <a:stretch/>
        </p:blipFill>
        <p:spPr>
          <a:xfrm>
            <a:off x="2126317" y="1367496"/>
            <a:ext cx="8382656" cy="3614166"/>
          </a:xfrm>
          <a:prstGeom prst="rect">
            <a:avLst/>
          </a:prstGeom>
        </p:spPr>
      </p:pic>
      <p:sp>
        <p:nvSpPr>
          <p:cNvPr id="5" name="Hình chữ nhật: Góc Tròn 8">
            <a:extLst>
              <a:ext uri="{FF2B5EF4-FFF2-40B4-BE49-F238E27FC236}">
                <a16:creationId xmlns:a16="http://schemas.microsoft.com/office/drawing/2014/main" id="{6D3BB7A7-5ACE-818C-1EA9-9F331977A331}"/>
              </a:ext>
            </a:extLst>
          </p:cNvPr>
          <p:cNvSpPr/>
          <p:nvPr/>
        </p:nvSpPr>
        <p:spPr>
          <a:xfrm>
            <a:off x="1997109" y="5342247"/>
            <a:ext cx="8197782" cy="827026"/>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Calibri"/>
              </a:rPr>
              <a:t>Cung Văn Hoá Thiếu Nhi Hải Phòng</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6342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a:ea typeface="+mn-ea"/>
                <a:cs typeface="+mn-cs"/>
              </a:rPr>
              <a:t>Đây là địa điểm nào?</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Hình chữ nhật: Góc Tròn 8">
            <a:extLst>
              <a:ext uri="{FF2B5EF4-FFF2-40B4-BE49-F238E27FC236}">
                <a16:creationId xmlns:a16="http://schemas.microsoft.com/office/drawing/2014/main" id="{6D3BB7A7-5ACE-818C-1EA9-9F331977A331}"/>
              </a:ext>
            </a:extLst>
          </p:cNvPr>
          <p:cNvSpPr/>
          <p:nvPr/>
        </p:nvSpPr>
        <p:spPr>
          <a:xfrm>
            <a:off x="1997109" y="5342247"/>
            <a:ext cx="8197782" cy="827026"/>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b="1">
                <a:solidFill>
                  <a:srgbClr val="FF0000"/>
                </a:solidFill>
              </a:rPr>
              <a:t>AEON MALL – Hải Phòng</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D3C4F1F-4525-DD2A-F371-8821EF9DAAA3}"/>
              </a:ext>
            </a:extLst>
          </p:cNvPr>
          <p:cNvPicPr>
            <a:picLocks noChangeAspect="1"/>
          </p:cNvPicPr>
          <p:nvPr/>
        </p:nvPicPr>
        <p:blipFill>
          <a:blip r:embed="rId3"/>
          <a:stretch>
            <a:fillRect/>
          </a:stretch>
        </p:blipFill>
        <p:spPr>
          <a:xfrm>
            <a:off x="2182640" y="594912"/>
            <a:ext cx="7418353" cy="4429125"/>
          </a:xfrm>
          <a:prstGeom prst="rect">
            <a:avLst/>
          </a:prstGeom>
        </p:spPr>
      </p:pic>
    </p:spTree>
    <p:extLst>
      <p:ext uri="{BB962C8B-B14F-4D97-AF65-F5344CB8AC3E}">
        <p14:creationId xmlns:p14="http://schemas.microsoft.com/office/powerpoint/2010/main" val="3489983331"/>
      </p:ext>
    </p:extLst>
  </p:cSld>
  <p:clrMapOvr>
    <a:masterClrMapping/>
  </p:clrMapOvr>
  <p:transition>
    <p:fade/>
  </p:transition>
</p:sld>
</file>

<file path=ppt/theme/theme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TotalTime>
  <Words>628</Words>
  <Application>Microsoft Office PowerPoint</Application>
  <PresentationFormat>Widescreen</PresentationFormat>
  <Paragraphs>56</Paragraphs>
  <Slides>21</Slides>
  <Notes>6</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.TMC-Ong Do</vt:lpstr>
      <vt:lpstr>Arial</vt:lpstr>
      <vt:lpstr>Calibri</vt:lpstr>
      <vt:lpstr>Londrina Solid</vt:lpstr>
      <vt:lpstr>Poppins</vt:lpstr>
      <vt:lpstr>Roboto Condensed</vt:lpstr>
      <vt:lpstr>Times New Roman</vt:lpstr>
      <vt:lpstr>UVN Banh Mi</vt:lpstr>
      <vt:lpstr>13_Office Theme</vt:lpstr>
      <vt:lpstr>Office Theme</vt:lpstr>
      <vt:lpstr>1_Custom Design</vt:lpstr>
      <vt:lpstr>Cute Pre-K Lesson by Slidesgo</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2024-07-04T08:41:43Z</dcterms:created>
  <dcterms:modified xsi:type="dcterms:W3CDTF">2024-08-15T16:34:09Z</dcterms:modified>
</cp:coreProperties>
</file>