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102" autoAdjust="0"/>
  </p:normalViewPr>
  <p:slideViewPr>
    <p:cSldViewPr>
      <p:cViewPr varScale="1">
        <p:scale>
          <a:sx n="45" d="100"/>
          <a:sy n="45" d="100"/>
        </p:scale>
        <p:origin x="82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10/24/2024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2024/10/24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2136</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等线</vt:lpstr>
      <vt:lpstr>等线 Light</vt:lpstr>
      <vt:lpstr>Arial</vt:lpstr>
      <vt:lpstr>Calibri</vt:lpstr>
      <vt:lpstr>Cambria</vt:lpstr>
      <vt:lpstr>DFPOP1-W9</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Administrator</cp:lastModifiedBy>
  <cp:revision>45</cp:revision>
  <dcterms:created xsi:type="dcterms:W3CDTF">2006-08-16T00:00:00Z</dcterms:created>
  <dcterms:modified xsi:type="dcterms:W3CDTF">2024-10-23T18:13:51Z</dcterms:modified>
  <dc:identifier>DAGMx3oqY8g</dc:identifier>
</cp:coreProperties>
</file>