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-63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392</Words>
  <Application>Microsoft Office PowerPoint</Application>
  <PresentationFormat>Custom</PresentationFormat>
  <Paragraphs>155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Office Theme</vt:lpstr>
      <vt:lpstr>1_Office 主题</vt:lpstr>
      <vt:lpstr>千图网海量PPT模板www.58pic.com​​</vt:lpstr>
      <vt:lpstr>2_Office 主题</vt:lpstr>
      <vt:lpstr>第一PPT，www.1ppt.com</vt:lpstr>
      <vt:lpstr>https://www.freeppt7.com</vt:lpstr>
      <vt:lpstr>3_Office 主题</vt:lpstr>
      <vt:lpstr>3_Office 主题​​</vt:lpstr>
      <vt:lpstr>2_Office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40</cp:revision>
  <dcterms:created xsi:type="dcterms:W3CDTF">2021-07-20T01:55:21Z</dcterms:created>
  <dcterms:modified xsi:type="dcterms:W3CDTF">2024-05-20T01:37:52Z</dcterms:modified>
</cp:coreProperties>
</file>