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35" r:id="rId2"/>
    <p:sldId id="378" r:id="rId3"/>
    <p:sldId id="363" r:id="rId4"/>
    <p:sldId id="379" r:id="rId5"/>
    <p:sldId id="380" r:id="rId6"/>
    <p:sldId id="376" r:id="rId7"/>
    <p:sldId id="377" r:id="rId8"/>
    <p:sldId id="301" r:id="rId9"/>
    <p:sldId id="3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9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51FAF-4E50-476D-929B-9D16F5AE8ACA}" type="datetimeFigureOut">
              <a:rPr lang="en-US" smtClean="0"/>
              <a:pPr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064D-374E-484A-B16A-ECEE9E597E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15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853034354b_0_24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853034354b_0_24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07380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B064D-374E-484A-B16A-ECEE9E597E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4393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46E5A4A-D881-4898-A7CF-C42D2681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00DC958-D787-40D9-B74F-DD7B0C341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41CEB51-8A1E-4259-A451-F2477BA7E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A556A68-E8B5-46B1-98C9-70A06D220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B9AF0FB-A137-442C-AFA8-44C0E71B4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1929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791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883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8957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5668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71147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40004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88548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40654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7314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5272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3E997B0-3ED9-42B2-8789-C6C46394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1104788-0BFC-4BFD-BE80-53242845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349D157-90ED-481A-A8E4-D4B58778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31A0C25-86D7-43D6-9C20-28170CE5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6F93813-BAF4-4AEA-8641-8D6F686AC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70060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34092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5616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35400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09614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2968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56517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81184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59969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4293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0093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E9CE674-47AF-4924-BE64-4C9007F2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0E681DF-1E69-42FD-B6A6-DE02B13DE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5A8C66F-2939-4BF7-B108-8EBDDBE8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F65EE58-2644-4CB4-9C88-D9E7B6B5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BB2D614-4699-4871-958E-6FF000E4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14653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6131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73213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41783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DB2CF9BC-01C6-441B-B35B-A282E359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045BE3-4DFF-420B-9529-120CCBE2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2D8AE4B-B60A-44CF-A5A9-0FEC14C9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84906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EC29220-ACA6-4A25-8A61-0673629C6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BA96AB4-E79C-43AC-85A6-A9F32869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6CD869F-A322-4930-8888-BF8F4F18E9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C3AF42E-BEEE-4CC8-AC0D-9E8C4EB6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42B1BD2-1149-49F1-9725-A3F885E8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5B9A3EA-8632-4FB7-A971-088857AE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89008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B72D651-DB62-4BF8-9EF6-482B5ECB1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4879C48-58AC-45A2-8129-22630926B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4B9F6C27-FC3C-456E-A7F3-92DC6AE39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3194757-9B56-446D-9A1C-FDEAA44D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2733D25-D482-4DFA-B620-E802C078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061C638-8AFE-402E-92C9-B8509358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367296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B4B5198-BAD1-4C0D-97D8-F5FE3236B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2B686A0-2826-40BD-B159-3E4D6B5CA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49699ED-3A2F-4910-A287-EFBCF14A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18D6460-478D-4F18-A9E6-9D4F0E82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A5D4F3-AE25-4545-8F13-8F9CC962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82581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37E9B9F-C466-4AB6-94FE-8E4BD7845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023FFA90-B793-4C28-ABD5-99B5B1538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FF7B2EC-C8AF-4B3D-AB81-E0F035BC80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6061EA1-A871-439E-B0FF-55BCD134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BFF41FA-49FB-4722-948D-27EF4D83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75358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13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1_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62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E30030-F400-4C28-82C9-3FE6C6BD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F9A2F8F-0E97-45F4-97DC-DF91A9B7F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477A0DC-6054-43F2-89B9-CDA5A8B32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8C2878F-0445-44DD-A51B-4C9106520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172EFF15-7E23-44A6-B263-B022E3AC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B62FFBE-1E4D-4310-9108-87D560638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1387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xmlns="" val="2144794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xmlns="" val="17572604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527859" y="292693"/>
            <a:ext cx="11358487" cy="6384375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1033401" y="6048867"/>
            <a:ext cx="592367" cy="531367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9654334" y="531134"/>
            <a:ext cx="388500" cy="375167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10756001" y="1352051"/>
            <a:ext cx="222233" cy="224767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2064234" y="6364967"/>
            <a:ext cx="158833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14"/>
          <p:cNvSpPr/>
          <p:nvPr/>
        </p:nvSpPr>
        <p:spPr>
          <a:xfrm>
            <a:off x="10613567" y="5869085"/>
            <a:ext cx="116000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1033401" y="5644334"/>
            <a:ext cx="222233" cy="224767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728423" y="12559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14"/>
          <p:cNvSpPr/>
          <p:nvPr/>
        </p:nvSpPr>
        <p:spPr>
          <a:xfrm>
            <a:off x="374701" y="1288786"/>
            <a:ext cx="432703" cy="110213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0" name="Google Shape;1040;p14"/>
          <p:cNvSpPr/>
          <p:nvPr/>
        </p:nvSpPr>
        <p:spPr>
          <a:xfrm>
            <a:off x="406276" y="13989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14"/>
          <p:cNvSpPr/>
          <p:nvPr/>
        </p:nvSpPr>
        <p:spPr>
          <a:xfrm>
            <a:off x="807362" y="13430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14"/>
          <p:cNvSpPr/>
          <p:nvPr/>
        </p:nvSpPr>
        <p:spPr>
          <a:xfrm>
            <a:off x="728423" y="1730987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3" name="Google Shape;1043;p14"/>
          <p:cNvSpPr/>
          <p:nvPr/>
        </p:nvSpPr>
        <p:spPr>
          <a:xfrm>
            <a:off x="374701" y="1765507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4" name="Google Shape;1044;p14"/>
          <p:cNvSpPr/>
          <p:nvPr/>
        </p:nvSpPr>
        <p:spPr>
          <a:xfrm>
            <a:off x="406276" y="18739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5" name="Google Shape;1045;p14"/>
          <p:cNvSpPr/>
          <p:nvPr/>
        </p:nvSpPr>
        <p:spPr>
          <a:xfrm>
            <a:off x="807362" y="181972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14"/>
          <p:cNvSpPr/>
          <p:nvPr/>
        </p:nvSpPr>
        <p:spPr>
          <a:xfrm>
            <a:off x="376289" y="1780289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7" name="Google Shape;1047;p14"/>
          <p:cNvSpPr/>
          <p:nvPr/>
        </p:nvSpPr>
        <p:spPr>
          <a:xfrm>
            <a:off x="728423" y="2207665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8" name="Google Shape;1048;p14"/>
          <p:cNvSpPr/>
          <p:nvPr/>
        </p:nvSpPr>
        <p:spPr>
          <a:xfrm>
            <a:off x="374701" y="2240534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9" name="Google Shape;1049;p14"/>
          <p:cNvSpPr/>
          <p:nvPr/>
        </p:nvSpPr>
        <p:spPr>
          <a:xfrm>
            <a:off x="406276" y="2349008"/>
            <a:ext cx="42685" cy="1696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0" name="Google Shape;1050;p14"/>
          <p:cNvSpPr/>
          <p:nvPr/>
        </p:nvSpPr>
        <p:spPr>
          <a:xfrm>
            <a:off x="807362" y="22947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1" name="Google Shape;1051;p14"/>
          <p:cNvSpPr/>
          <p:nvPr/>
        </p:nvSpPr>
        <p:spPr>
          <a:xfrm>
            <a:off x="376289" y="2255317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2" name="Google Shape;1052;p14"/>
          <p:cNvSpPr/>
          <p:nvPr/>
        </p:nvSpPr>
        <p:spPr>
          <a:xfrm>
            <a:off x="728423" y="2682691"/>
            <a:ext cx="105837" cy="177603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3" name="Google Shape;1053;p14"/>
          <p:cNvSpPr/>
          <p:nvPr/>
        </p:nvSpPr>
        <p:spPr>
          <a:xfrm>
            <a:off x="374701" y="2717213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4" name="Google Shape;1054;p14"/>
          <p:cNvSpPr/>
          <p:nvPr/>
        </p:nvSpPr>
        <p:spPr>
          <a:xfrm>
            <a:off x="406276" y="2825730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14"/>
          <p:cNvSpPr/>
          <p:nvPr/>
        </p:nvSpPr>
        <p:spPr>
          <a:xfrm>
            <a:off x="807362" y="2769819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14"/>
          <p:cNvSpPr/>
          <p:nvPr/>
        </p:nvSpPr>
        <p:spPr>
          <a:xfrm>
            <a:off x="376289" y="2732037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14"/>
          <p:cNvSpPr/>
          <p:nvPr/>
        </p:nvSpPr>
        <p:spPr>
          <a:xfrm>
            <a:off x="728423" y="3159413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8" name="Google Shape;1058;p14"/>
          <p:cNvSpPr/>
          <p:nvPr/>
        </p:nvSpPr>
        <p:spPr>
          <a:xfrm>
            <a:off x="374701" y="3192282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9" name="Google Shape;1059;p14"/>
          <p:cNvSpPr/>
          <p:nvPr/>
        </p:nvSpPr>
        <p:spPr>
          <a:xfrm>
            <a:off x="406276" y="330075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0" name="Google Shape;1060;p14"/>
          <p:cNvSpPr/>
          <p:nvPr/>
        </p:nvSpPr>
        <p:spPr>
          <a:xfrm>
            <a:off x="807362" y="3246497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1" name="Google Shape;1061;p14"/>
          <p:cNvSpPr/>
          <p:nvPr/>
        </p:nvSpPr>
        <p:spPr>
          <a:xfrm>
            <a:off x="376289" y="3207063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2" name="Google Shape;1062;p14"/>
          <p:cNvSpPr/>
          <p:nvPr/>
        </p:nvSpPr>
        <p:spPr>
          <a:xfrm>
            <a:off x="728423" y="3634439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3" name="Google Shape;1063;p14"/>
          <p:cNvSpPr/>
          <p:nvPr/>
        </p:nvSpPr>
        <p:spPr>
          <a:xfrm>
            <a:off x="374701" y="3668959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4" name="Google Shape;1064;p14"/>
          <p:cNvSpPr/>
          <p:nvPr/>
        </p:nvSpPr>
        <p:spPr>
          <a:xfrm>
            <a:off x="406276" y="3777434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5" name="Google Shape;1065;p14"/>
          <p:cNvSpPr/>
          <p:nvPr/>
        </p:nvSpPr>
        <p:spPr>
          <a:xfrm>
            <a:off x="807362" y="3721565"/>
            <a:ext cx="41" cy="1696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6" name="Google Shape;1066;p14"/>
          <p:cNvSpPr/>
          <p:nvPr/>
        </p:nvSpPr>
        <p:spPr>
          <a:xfrm>
            <a:off x="376289" y="3682090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7" name="Google Shape;1067;p14"/>
          <p:cNvSpPr/>
          <p:nvPr/>
        </p:nvSpPr>
        <p:spPr>
          <a:xfrm>
            <a:off x="728423" y="4111118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8" name="Google Shape;1068;p14"/>
          <p:cNvSpPr/>
          <p:nvPr/>
        </p:nvSpPr>
        <p:spPr>
          <a:xfrm>
            <a:off x="374701" y="4143986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9" name="Google Shape;1069;p14"/>
          <p:cNvSpPr/>
          <p:nvPr/>
        </p:nvSpPr>
        <p:spPr>
          <a:xfrm>
            <a:off x="406276" y="4252503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0" name="Google Shape;1070;p14"/>
          <p:cNvSpPr/>
          <p:nvPr/>
        </p:nvSpPr>
        <p:spPr>
          <a:xfrm>
            <a:off x="807362" y="4198245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1" name="Google Shape;1071;p14"/>
          <p:cNvSpPr/>
          <p:nvPr/>
        </p:nvSpPr>
        <p:spPr>
          <a:xfrm>
            <a:off x="376289" y="4158811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2" name="Google Shape;1072;p14"/>
          <p:cNvSpPr/>
          <p:nvPr/>
        </p:nvSpPr>
        <p:spPr>
          <a:xfrm>
            <a:off x="728423" y="4586187"/>
            <a:ext cx="105837" cy="175907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3" name="Google Shape;1073;p14"/>
          <p:cNvSpPr/>
          <p:nvPr/>
        </p:nvSpPr>
        <p:spPr>
          <a:xfrm>
            <a:off x="374701" y="4620665"/>
            <a:ext cx="432703" cy="10856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4" name="Google Shape;1074;p14"/>
          <p:cNvSpPr/>
          <p:nvPr/>
        </p:nvSpPr>
        <p:spPr>
          <a:xfrm>
            <a:off x="406276" y="4729182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5" name="Google Shape;1075;p14"/>
          <p:cNvSpPr/>
          <p:nvPr/>
        </p:nvSpPr>
        <p:spPr>
          <a:xfrm>
            <a:off x="807362" y="4673271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6" name="Google Shape;1076;p14"/>
          <p:cNvSpPr/>
          <p:nvPr/>
        </p:nvSpPr>
        <p:spPr>
          <a:xfrm>
            <a:off x="376289" y="4633838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14"/>
          <p:cNvSpPr/>
          <p:nvPr/>
        </p:nvSpPr>
        <p:spPr>
          <a:xfrm>
            <a:off x="728423" y="5061213"/>
            <a:ext cx="105837" cy="17755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14"/>
          <p:cNvSpPr/>
          <p:nvPr/>
        </p:nvSpPr>
        <p:spPr>
          <a:xfrm>
            <a:off x="374701" y="5095734"/>
            <a:ext cx="432703" cy="108517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14"/>
          <p:cNvSpPr/>
          <p:nvPr/>
        </p:nvSpPr>
        <p:spPr>
          <a:xfrm>
            <a:off x="406276" y="5204207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14"/>
          <p:cNvSpPr/>
          <p:nvPr/>
        </p:nvSpPr>
        <p:spPr>
          <a:xfrm>
            <a:off x="807362" y="5149993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14"/>
          <p:cNvSpPr/>
          <p:nvPr/>
        </p:nvSpPr>
        <p:spPr>
          <a:xfrm>
            <a:off x="376289" y="5110515"/>
            <a:ext cx="431116" cy="93736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14"/>
          <p:cNvSpPr/>
          <p:nvPr/>
        </p:nvSpPr>
        <p:spPr>
          <a:xfrm>
            <a:off x="728423" y="5537891"/>
            <a:ext cx="105837" cy="175951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14"/>
          <p:cNvSpPr/>
          <p:nvPr/>
        </p:nvSpPr>
        <p:spPr>
          <a:xfrm>
            <a:off x="374701" y="5570760"/>
            <a:ext cx="432703" cy="110169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14"/>
          <p:cNvSpPr/>
          <p:nvPr/>
        </p:nvSpPr>
        <p:spPr>
          <a:xfrm>
            <a:off x="406276" y="5680886"/>
            <a:ext cx="42685" cy="44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5" name="Google Shape;1085;p14"/>
          <p:cNvSpPr/>
          <p:nvPr/>
        </p:nvSpPr>
        <p:spPr>
          <a:xfrm>
            <a:off x="807362" y="5625018"/>
            <a:ext cx="41" cy="44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6" name="Google Shape;1086;p14"/>
          <p:cNvSpPr/>
          <p:nvPr/>
        </p:nvSpPr>
        <p:spPr>
          <a:xfrm>
            <a:off x="376289" y="5585584"/>
            <a:ext cx="431116" cy="9534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7" name="Google Shape;1087;p14"/>
          <p:cNvSpPr/>
          <p:nvPr/>
        </p:nvSpPr>
        <p:spPr>
          <a:xfrm>
            <a:off x="376289" y="1303611"/>
            <a:ext cx="431116" cy="95388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xmlns="" val="1073301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29A5E96-C0A8-478D-806A-FFE40328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5B34AFF-3EF1-4243-B5C6-388071D1B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0CCDEBA-3A27-475F-8077-D9E95C441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94C6F5A-2B19-4356-B444-03F49AF71F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650686C-6367-4E40-BF1A-234569F87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48944959-7658-4E02-9CB1-7888AA5D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1FF4738-6F75-4CD0-BE95-88D53DDF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32F2A03-53B7-4F1A-B86A-CE80B7B8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8905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3469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801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53919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A04130-2CE1-4EA3-A795-88B056DD7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8E7CD79-0234-4631-9989-36BBA622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5DF1A6-F94B-4A0F-83D3-DA33E23476F6}" type="datetimeFigureOut">
              <a:rPr lang="zh-CN" altLang="en-US" smtClean="0"/>
              <a:pPr/>
              <a:t>2024/10/29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395CE42-6A53-4DC4-88BB-59365409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4C5073E-B765-4C33-A7ED-3FE7ACE59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A602C-7F34-494F-AF6C-63C15C6FAD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663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xmlns="" id="{06CE3195-3962-F353-9E17-589018A7E69D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4425" y="76200"/>
            <a:ext cx="1733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2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1" r:id="rId40"/>
    <p:sldLayoutId id="2147483702" r:id="rId41"/>
    <p:sldLayoutId id="2147483703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Users\Admin\Desktop\C%20nG&#7884;C\B&#224;i%20H&#225;t%20Thi&#7871;u%20Nhi-%20Con%20H&#432;&#417;u%20Cao%20C&#7893;,%20&#7842;nh%20H&#432;&#417;u%20&#272;&#7865;p..mp4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6.png"/><Relationship Id="rId2" Type="http://schemas.openxmlformats.org/officeDocument/2006/relationships/audio" Target="file:///C:\Users\Admin\Desktop\C%20nG&#7884;C\2.mp3" TargetMode="External"/><Relationship Id="rId1" Type="http://schemas.openxmlformats.org/officeDocument/2006/relationships/audio" Target="file:///C:\Users\Admin\Desktop\C%20nG&#7884;C\1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gi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17.gi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标题 2049">
            <a:extLst>
              <a:ext uri="{FF2B5EF4-FFF2-40B4-BE49-F238E27FC236}">
                <a16:creationId xmlns:a16="http://schemas.microsoft.com/office/drawing/2014/main" xmlns="" id="{B2788213-86AC-46E7-B202-E96C5854EDBD}"/>
              </a:ext>
            </a:extLst>
          </p:cNvPr>
          <p:cNvSpPr>
            <a:spLocks noGrp="1"/>
          </p:cNvSpPr>
          <p:nvPr/>
        </p:nvSpPr>
        <p:spPr>
          <a:xfrm>
            <a:off x="3785543" y="947661"/>
            <a:ext cx="2985780" cy="60896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01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D6D2E"/>
              </a:solidFill>
              <a:effectLst/>
              <a:uLnTx/>
              <a:uFillTx/>
              <a:latin typeface="字魂131号-酷乐潮玩体" panose="00000500000000000000" pitchFamily="2" charset="-122"/>
              <a:ea typeface="字魂131号-酷乐潮玩体" panose="00000500000000000000" pitchFamily="2" charset="-122"/>
              <a:cs typeface="+mj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0C4CD9E-3410-4F89-84B2-4DC8FDF610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76200" y="499038"/>
            <a:ext cx="910128" cy="12873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0ECFA22-A3CE-4FB6-A66C-2D0FDCAA7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AD2A25F1-1C01-4940-872F-A1AB2AE02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77F50A3-FAD5-CA4E-9164-EF981D4B56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328" y="1903107"/>
            <a:ext cx="5853406" cy="45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468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61938C6-8A84-0668-D6C5-875A6C903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EBB05BD-DB6A-3059-694B-77DFA3EB68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105426"/>
            <a:ext cx="12191999" cy="6858000"/>
          </a:xfrm>
          <a:prstGeom prst="rect">
            <a:avLst/>
          </a:prstGeom>
        </p:spPr>
      </p:pic>
      <p:pic>
        <p:nvPicPr>
          <p:cNvPr id="4" name="Bài Hát Thiếu Nhi- Con Hươu Cao Cổ, Ảnh Hươu Đẹp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9885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4899702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1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9441E7-E41F-DA4A-E45B-031016C09B75}"/>
              </a:ext>
            </a:extLst>
          </p:cNvPr>
          <p:cNvSpPr txBox="1"/>
          <p:nvPr/>
        </p:nvSpPr>
        <p:spPr>
          <a:xfrm>
            <a:off x="438150" y="381000"/>
            <a:ext cx="1103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32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ân nặng của ba con vật đó là: 1 300 kg, 1 tấn và 2 tấn.</a:t>
            </a:r>
            <a:endParaRPr lang="en-US" sz="32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2549422-5C9F-ECE3-9697-AC3A35A3D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8362" y="1704846"/>
            <a:ext cx="9807677" cy="44157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D3D8A12-1454-61F6-3AFD-38EC723A7823}"/>
              </a:ext>
            </a:extLst>
          </p:cNvPr>
          <p:cNvSpPr/>
          <p:nvPr/>
        </p:nvSpPr>
        <p:spPr>
          <a:xfrm>
            <a:off x="1469922" y="1236267"/>
            <a:ext cx="1909983" cy="14214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1 300 kg</a:t>
            </a:r>
            <a:endParaRPr lang="x-none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: Rounded Corners 16">
            <a:extLst>
              <a:ext uri="{FF2B5EF4-FFF2-40B4-BE49-F238E27FC236}">
                <a16:creationId xmlns:a16="http://schemas.microsoft.com/office/drawing/2014/main" xmlns="" id="{DF3F77FD-F4B0-12B8-CF5D-0A1ED6F5FEC2}"/>
              </a:ext>
            </a:extLst>
          </p:cNvPr>
          <p:cNvSpPr/>
          <p:nvPr/>
        </p:nvSpPr>
        <p:spPr>
          <a:xfrm>
            <a:off x="5117849" y="5880332"/>
            <a:ext cx="1752600" cy="590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9">
            <a:extLst>
              <a:ext uri="{FF2B5EF4-FFF2-40B4-BE49-F238E27FC236}">
                <a16:creationId xmlns:a16="http://schemas.microsoft.com/office/drawing/2014/main" xmlns="" id="{8CD79D58-8D60-6E19-A4E3-E349309A0EF2}"/>
              </a:ext>
            </a:extLst>
          </p:cNvPr>
          <p:cNvSpPr/>
          <p:nvPr/>
        </p:nvSpPr>
        <p:spPr>
          <a:xfrm>
            <a:off x="8536853" y="5852478"/>
            <a:ext cx="1752600" cy="5905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Speech Bubble: Rectangle with Corners Rounded 2">
            <a:extLst>
              <a:ext uri="{FF2B5EF4-FFF2-40B4-BE49-F238E27FC236}">
                <a16:creationId xmlns:a16="http://schemas.microsoft.com/office/drawing/2014/main" xmlns="" id="{6E6E3C61-4A58-A723-1DB6-9AF81AD6D3EC}"/>
              </a:ext>
            </a:extLst>
          </p:cNvPr>
          <p:cNvSpPr/>
          <p:nvPr/>
        </p:nvSpPr>
        <p:spPr>
          <a:xfrm>
            <a:off x="5636977" y="2179916"/>
            <a:ext cx="2116691" cy="951444"/>
          </a:xfrm>
          <a:prstGeom prst="wedgeRoundRectCallout">
            <a:avLst>
              <a:gd name="adj1" fmla="val -41486"/>
              <a:gd name="adj2" fmla="val 78766"/>
              <a:gd name="adj3" fmla="val 16667"/>
            </a:avLst>
          </a:prstGeom>
          <a:solidFill>
            <a:srgbClr val="FFFFFF"/>
          </a:solidFill>
          <a:ln w="57150" cap="flat" cmpd="sng" algn="ctr">
            <a:solidFill>
              <a:srgbClr val="0064D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Tôi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nhẹ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hơn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hươu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cao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cổ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</a:p>
        </p:txBody>
      </p:sp>
      <p:sp>
        <p:nvSpPr>
          <p:cNvPr id="19" name="Speech Bubble: Rectangle with Corners Rounded 4">
            <a:extLst>
              <a:ext uri="{FF2B5EF4-FFF2-40B4-BE49-F238E27FC236}">
                <a16:creationId xmlns:a16="http://schemas.microsoft.com/office/drawing/2014/main" xmlns="" id="{C5FAF463-B6FD-080D-0D1C-AB75239C71EF}"/>
              </a:ext>
            </a:extLst>
          </p:cNvPr>
          <p:cNvSpPr/>
          <p:nvPr/>
        </p:nvSpPr>
        <p:spPr>
          <a:xfrm>
            <a:off x="8607607" y="1958621"/>
            <a:ext cx="2947438" cy="1082268"/>
          </a:xfrm>
          <a:prstGeom prst="wedgeRoundRectCallout">
            <a:avLst>
              <a:gd name="adj1" fmla="val -45590"/>
              <a:gd name="adj2" fmla="val 78864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2467771" y="3749485"/>
            <a:ext cx="304800" cy="304800"/>
          </a:xfrm>
          <a:prstGeom prst="rect">
            <a:avLst/>
          </a:prstGeom>
        </p:spPr>
      </p:pic>
      <p:pic>
        <p:nvPicPr>
          <p:cNvPr id="21" name="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12387943" y="4381091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0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4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49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45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4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6" grpId="0"/>
      <p:bldP spid="13" grpId="0" animBg="1"/>
      <p:bldP spid="14" grpId="0" animBg="1"/>
      <p:bldP spid="16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62467" y="14288"/>
            <a:ext cx="427567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latin typeface=".VnTime" pitchFamily="34" charset="0"/>
              </a:endParaRPr>
            </a:p>
          </p:txBody>
        </p:sp>
        <p:sp>
          <p:nvSpPr>
            <p:cNvPr id="10280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vi-VN" altLang="vi-VN" sz="200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sz="200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303868" y="3743325"/>
            <a:ext cx="10509249" cy="960438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vi-VN" dirty="0" smtClean="0"/>
              <a:t> </a:t>
            </a:r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Phía sau cánh cửa mà Rô-bốt chọn chắc chắn có con bò cân </a:t>
            </a:r>
            <a:endParaRPr lang="en-US" sz="28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defRPr/>
            </a:pPr>
            <a:r>
              <a:rPr lang="vi-VN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nặng 20 kg</a:t>
            </a:r>
            <a:r>
              <a:rPr lang="vi-VN" sz="2800" dirty="0" smtClean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vi-VN" dirty="0" smtClean="0"/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90034" y="4086225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A</a:t>
            </a:r>
            <a:endParaRPr lang="vi-VN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325033" y="4740276"/>
            <a:ext cx="10488083" cy="97472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tabLst>
                <a:tab pos="1257300" algn="l"/>
              </a:tabLst>
            </a:pPr>
            <a:r>
              <a:rPr lang="vi-VN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 sau cánh cửa mà Rô-bốt chọn có thể có một con dê </a:t>
            </a:r>
            <a:endParaRPr lang="en-US" sz="28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0" hangingPunct="0">
              <a:tabLst>
                <a:tab pos="1257300" algn="l"/>
              </a:tabLst>
            </a:pPr>
            <a:r>
              <a:rPr lang="vi-VN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trắng cân nặng 60 kg.</a:t>
            </a:r>
            <a:endParaRPr lang="en-US" alt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711201" y="488315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B</a:t>
            </a:r>
            <a:endParaRPr lang="vi-VN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422401" y="5794376"/>
            <a:ext cx="10390716" cy="86677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vi-VN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Phía sau cánh cửa mà Rô-bốt chọn có thể có một </a:t>
            </a:r>
            <a:endParaRPr lang="en-US" sz="2800" b="1" dirty="0" smtClean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eaLnBrk="0" hangingPunct="0"/>
            <a:r>
              <a:rPr lang="vi-VN" sz="2800" b="1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 dê đen cân nặng 3 tạ.</a:t>
            </a:r>
            <a:endParaRPr lang="en-US" altLang="vi-V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90034" y="6019800"/>
            <a:ext cx="732367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C</a:t>
            </a:r>
            <a:endParaRPr lang="vi-VN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1162052" y="5740400"/>
            <a:ext cx="613833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  <p:pic>
        <p:nvPicPr>
          <p:cNvPr id="10255" name="Picture 29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98822"/>
            <a:ext cx="12192001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667" y="-185738"/>
            <a:ext cx="2203451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10331451" y="2971800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03886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0344151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10331451" y="2986088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103251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9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10287000" y="3000375"/>
            <a:ext cx="8890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1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0</a:t>
            </a:r>
            <a:endParaRPr lang="vi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9876367" y="1031875"/>
            <a:ext cx="2336800" cy="1752600"/>
            <a:chOff x="4320" y="2928"/>
            <a:chExt cx="1104" cy="1104"/>
          </a:xfrm>
        </p:grpSpPr>
        <p:sp>
          <p:nvSpPr>
            <p:cNvPr id="1027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vi-VN" altLang="vi-VN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027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481070" y="193183"/>
            <a:ext cx="8590209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Rô – bốt chọn một trong ba ô cửa.</a:t>
            </a:r>
          </a:p>
          <a:p>
            <a:pPr algn="just"/>
            <a:r>
              <a:rPr lang="vi-VN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Sau mỗi ô cửa là một trong ba con vật: con dê trắng cân nặng 6 yến, con dê đen cân nặng 30 kg, con bò cân nặng 2 tạ.</a:t>
            </a:r>
          </a:p>
          <a:p>
            <a:pPr algn="just"/>
            <a:r>
              <a:rPr lang="vi-VN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Trong các câu dưới đây, câu nào đúng?</a:t>
            </a:r>
            <a:endParaRPr lang="en-US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140238060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animBg="1"/>
      <p:bldP spid="4" grpId="1" animBg="1"/>
      <p:bldP spid="8" grpId="0" animBg="1"/>
      <p:bldP spid="15" grpId="0" animBg="1"/>
      <p:bldP spid="20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6" grpId="0" animBg="1"/>
      <p:bldP spid="72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793C7B9-6107-4A9D-A3F1-716510E32A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12104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FF091B2-2EB5-4B90-B1FB-D8347E0572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4331" y="428390"/>
            <a:ext cx="454788" cy="64330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E46F75C-EE81-CE4C-BDC2-B0C16675ACE0}"/>
              </a:ext>
            </a:extLst>
          </p:cNvPr>
          <p:cNvSpPr/>
          <p:nvPr/>
        </p:nvSpPr>
        <p:spPr>
          <a:xfrm>
            <a:off x="1002914" y="285750"/>
            <a:ext cx="10236586" cy="18954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4</a:t>
            </a:r>
            <a:r>
              <a:rPr lang="en-US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.</a:t>
            </a:r>
            <a:r>
              <a:rPr lang="vi-VN" altLang="zh-CN" sz="2800" b="1" dirty="0">
                <a:solidFill>
                  <a:prstClr val="black"/>
                </a:solidFill>
                <a:latin typeface="Cambria" panose="02040503050406030204" pitchFamily="18" charset="0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 Một chiếc xe chở được nhiều nhất 7 tạ hàng hoá. Biết trên xe đã có 300 kg na bở. Người ta muốn xếp thêm những thùng na dai lên xe, mỗi thùng cân nặng 5 kg. Hỏi trên chiếc xe đó có thể chở được thêm 90 thùng na dai hay không?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字魂131号-酷乐潮玩体" panose="00000500000000000000" pitchFamily="2" charset="-122"/>
              <a:cs typeface="阿里巴巴普惠体" panose="00020600040101010101" pitchFamily="18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A391DDA-E14F-D0CE-7B8A-9D2AF49AE50E}"/>
              </a:ext>
            </a:extLst>
          </p:cNvPr>
          <p:cNvSpPr txBox="1"/>
          <p:nvPr/>
        </p:nvSpPr>
        <p:spPr>
          <a:xfrm>
            <a:off x="1190625" y="2619375"/>
            <a:ext cx="10039350" cy="3023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u="sng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u="sng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15000"/>
              </a:lnSpc>
            </a:pP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chở được nhiều nhất 7 tạ = 700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 hàng hóa, mà trên xe đã có sẵn 300kg na bở, nên người ta có thể chở thêm nhiều nhất là 700kg – 300kg = 400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 na dai.</a:t>
            </a:r>
          </a:p>
          <a:p>
            <a:pPr algn="ctr">
              <a:lnSpc>
                <a:spcPct val="115000"/>
              </a:lnSpc>
            </a:pP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90 thùng na dai nặng: 5 x 90 = 450</a:t>
            </a:r>
            <a:r>
              <a:rPr lang="en-U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</a:p>
          <a:p>
            <a:pPr algn="ctr">
              <a:lnSpc>
                <a:spcPct val="115000"/>
              </a:lnSpc>
            </a:pP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chiếc xe đó không thể chở thêm 90 thùng na dai.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09AF347-D5B5-D509-EC50-8E43066B5D47}"/>
              </a:ext>
            </a:extLst>
          </p:cNvPr>
          <p:cNvCxnSpPr/>
          <p:nvPr/>
        </p:nvCxnSpPr>
        <p:spPr>
          <a:xfrm>
            <a:off x="3257550" y="790575"/>
            <a:ext cx="46291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83172C5-63FA-4A01-78F4-817A484729F5}"/>
              </a:ext>
            </a:extLst>
          </p:cNvPr>
          <p:cNvCxnSpPr>
            <a:cxnSpLocks/>
          </p:cNvCxnSpPr>
          <p:nvPr/>
        </p:nvCxnSpPr>
        <p:spPr>
          <a:xfrm>
            <a:off x="1543050" y="1219200"/>
            <a:ext cx="30384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90ACF5F-41EF-64EF-4CD7-EA7155A35713}"/>
              </a:ext>
            </a:extLst>
          </p:cNvPr>
          <p:cNvCxnSpPr>
            <a:cxnSpLocks/>
          </p:cNvCxnSpPr>
          <p:nvPr/>
        </p:nvCxnSpPr>
        <p:spPr>
          <a:xfrm>
            <a:off x="6448425" y="1209675"/>
            <a:ext cx="2447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EAC60D1-AADD-12D7-32D6-3EBDDE44EF26}"/>
              </a:ext>
            </a:extLst>
          </p:cNvPr>
          <p:cNvCxnSpPr>
            <a:cxnSpLocks/>
          </p:cNvCxnSpPr>
          <p:nvPr/>
        </p:nvCxnSpPr>
        <p:spPr>
          <a:xfrm>
            <a:off x="1114425" y="1666875"/>
            <a:ext cx="10858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1822DBA-4CA1-51B2-F744-B0863826C552}"/>
              </a:ext>
            </a:extLst>
          </p:cNvPr>
          <p:cNvCxnSpPr>
            <a:cxnSpLocks/>
          </p:cNvCxnSpPr>
          <p:nvPr/>
        </p:nvCxnSpPr>
        <p:spPr>
          <a:xfrm>
            <a:off x="3371850" y="1638300"/>
            <a:ext cx="3905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86AAAD3-C841-78EE-6911-275D8AA6417A}"/>
              </a:ext>
            </a:extLst>
          </p:cNvPr>
          <p:cNvCxnSpPr>
            <a:cxnSpLocks/>
          </p:cNvCxnSpPr>
          <p:nvPr/>
        </p:nvCxnSpPr>
        <p:spPr>
          <a:xfrm>
            <a:off x="1819275" y="2047875"/>
            <a:ext cx="6743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3695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EF2F857-84CB-4001-8BBC-A582FC2632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标题 2049">
            <a:extLst>
              <a:ext uri="{FF2B5EF4-FFF2-40B4-BE49-F238E27FC236}">
                <a16:creationId xmlns:a16="http://schemas.microsoft.com/office/drawing/2014/main" xmlns="" id="{B2788213-86AC-46E7-B202-E96C5854EDBD}"/>
              </a:ext>
            </a:extLst>
          </p:cNvPr>
          <p:cNvSpPr>
            <a:spLocks noGrp="1"/>
          </p:cNvSpPr>
          <p:nvPr/>
        </p:nvSpPr>
        <p:spPr>
          <a:xfrm>
            <a:off x="3785543" y="947661"/>
            <a:ext cx="2985780" cy="608961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阿里巴巴普惠体" panose="00020600040101010101" pitchFamily="18" charset="-122"/>
              </a:rPr>
              <a:t>03</a:t>
            </a: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D6D2E"/>
              </a:solidFill>
              <a:effectLst/>
              <a:uLnTx/>
              <a:uFillTx/>
              <a:latin typeface="字魂131号-酷乐潮玩体" panose="00000500000000000000" pitchFamily="2" charset="-122"/>
              <a:ea typeface="字魂131号-酷乐潮玩体" panose="00000500000000000000" pitchFamily="2" charset="-122"/>
              <a:cs typeface="+mj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0C4CD9E-3410-4F89-84B2-4DC8FDF610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376200" y="499038"/>
            <a:ext cx="910128" cy="12873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0ECFA22-A3CE-4FB6-A66C-2D0FDCAA724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101555" y="4180243"/>
            <a:ext cx="2793038" cy="279443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B02B3D9-BD93-4460-8952-513C5BEA5E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846950" y="2089929"/>
            <a:ext cx="1465857" cy="9550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64FB1566-AD60-48A3-B8E5-3D845CA5D2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1362873">
            <a:off x="8417066" y="881778"/>
            <a:ext cx="2036796" cy="1122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636A2235-6735-4726-881F-CD96610168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35844" y="2084210"/>
            <a:ext cx="1541146" cy="123936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6D5DF975-3A64-410A-B617-67E23CF52E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30362" y="754339"/>
            <a:ext cx="893255" cy="9956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AD2A25F1-1C01-4940-872F-A1AB2AE024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flipH="1">
            <a:off x="1671257" y="4180243"/>
            <a:ext cx="2793038" cy="27944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0CC4C9-3377-59FE-20BF-093F9C3337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6344" y="1719271"/>
            <a:ext cx="5688061" cy="42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580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Google Shape;545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7986500" y="654531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8723100" y="654531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9447000" y="654531"/>
            <a:ext cx="2715800" cy="10803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p52"/>
          <p:cNvGrpSpPr/>
          <p:nvPr/>
        </p:nvGrpSpPr>
        <p:grpSpPr>
          <a:xfrm>
            <a:off x="9866879" y="388370"/>
            <a:ext cx="376091" cy="365973"/>
            <a:chOff x="7400159" y="291277"/>
            <a:chExt cx="282068" cy="274480"/>
          </a:xfrm>
        </p:grpSpPr>
        <p:sp>
          <p:nvSpPr>
            <p:cNvPr id="549" name="Google Shape;549;p52"/>
            <p:cNvSpPr/>
            <p:nvPr/>
          </p:nvSpPr>
          <p:spPr>
            <a:xfrm>
              <a:off x="7613904" y="322889"/>
              <a:ext cx="37563" cy="33951"/>
            </a:xfrm>
            <a:custGeom>
              <a:avLst/>
              <a:gdLst/>
              <a:ahLst/>
              <a:cxnLst/>
              <a:rect l="l" t="t" r="r" b="b"/>
              <a:pathLst>
                <a:path w="10118" h="9145" extrusionOk="0">
                  <a:moveTo>
                    <a:pt x="4732" y="2689"/>
                  </a:moveTo>
                  <a:cubicBezTo>
                    <a:pt x="5672" y="2689"/>
                    <a:pt x="6415" y="3023"/>
                    <a:pt x="6839" y="3655"/>
                  </a:cubicBezTo>
                  <a:cubicBezTo>
                    <a:pt x="7264" y="4290"/>
                    <a:pt x="7264" y="5087"/>
                    <a:pt x="6844" y="5689"/>
                  </a:cubicBezTo>
                  <a:cubicBezTo>
                    <a:pt x="6470" y="6224"/>
                    <a:pt x="5776" y="6456"/>
                    <a:pt x="5101" y="6456"/>
                  </a:cubicBezTo>
                  <a:cubicBezTo>
                    <a:pt x="4845" y="6456"/>
                    <a:pt x="4592" y="6422"/>
                    <a:pt x="4360" y="6360"/>
                  </a:cubicBezTo>
                  <a:cubicBezTo>
                    <a:pt x="3875" y="6230"/>
                    <a:pt x="3050" y="5864"/>
                    <a:pt x="2967" y="4881"/>
                  </a:cubicBezTo>
                  <a:cubicBezTo>
                    <a:pt x="2822" y="3159"/>
                    <a:pt x="3572" y="2847"/>
                    <a:pt x="3691" y="2811"/>
                  </a:cubicBezTo>
                  <a:cubicBezTo>
                    <a:pt x="4033" y="2733"/>
                    <a:pt x="4381" y="2692"/>
                    <a:pt x="4732" y="2689"/>
                  </a:cubicBezTo>
                  <a:close/>
                  <a:moveTo>
                    <a:pt x="4732" y="0"/>
                  </a:moveTo>
                  <a:cubicBezTo>
                    <a:pt x="4218" y="0"/>
                    <a:pt x="3682" y="59"/>
                    <a:pt x="3132" y="180"/>
                  </a:cubicBezTo>
                  <a:cubicBezTo>
                    <a:pt x="2023" y="407"/>
                    <a:pt x="1" y="1730"/>
                    <a:pt x="286" y="5108"/>
                  </a:cubicBezTo>
                  <a:cubicBezTo>
                    <a:pt x="445" y="6966"/>
                    <a:pt x="1737" y="8441"/>
                    <a:pt x="3662" y="8956"/>
                  </a:cubicBezTo>
                  <a:cubicBezTo>
                    <a:pt x="4126" y="9082"/>
                    <a:pt x="4604" y="9145"/>
                    <a:pt x="5085" y="9145"/>
                  </a:cubicBezTo>
                  <a:cubicBezTo>
                    <a:pt x="6686" y="9145"/>
                    <a:pt x="8199" y="8443"/>
                    <a:pt x="9050" y="7226"/>
                  </a:cubicBezTo>
                  <a:cubicBezTo>
                    <a:pt x="10107" y="5710"/>
                    <a:pt x="10118" y="3722"/>
                    <a:pt x="9076" y="2163"/>
                  </a:cubicBezTo>
                  <a:cubicBezTo>
                    <a:pt x="8138" y="758"/>
                    <a:pt x="6574" y="0"/>
                    <a:pt x="4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50" name="Google Shape;550;p52"/>
            <p:cNvSpPr/>
            <p:nvPr/>
          </p:nvSpPr>
          <p:spPr>
            <a:xfrm>
              <a:off x="7454520" y="344442"/>
              <a:ext cx="180320" cy="168978"/>
            </a:xfrm>
            <a:custGeom>
              <a:avLst/>
              <a:gdLst/>
              <a:ahLst/>
              <a:cxnLst/>
              <a:rect l="l" t="t" r="r" b="b"/>
              <a:pathLst>
                <a:path w="48571" h="45516" extrusionOk="0">
                  <a:moveTo>
                    <a:pt x="23895" y="2651"/>
                  </a:moveTo>
                  <a:cubicBezTo>
                    <a:pt x="25170" y="2651"/>
                    <a:pt x="26002" y="2785"/>
                    <a:pt x="26138" y="2811"/>
                  </a:cubicBezTo>
                  <a:cubicBezTo>
                    <a:pt x="26199" y="2822"/>
                    <a:pt x="26260" y="2829"/>
                    <a:pt x="26322" y="2831"/>
                  </a:cubicBezTo>
                  <a:cubicBezTo>
                    <a:pt x="31983" y="3067"/>
                    <a:pt x="36907" y="6166"/>
                    <a:pt x="41377" y="12305"/>
                  </a:cubicBezTo>
                  <a:cubicBezTo>
                    <a:pt x="44043" y="15967"/>
                    <a:pt x="45712" y="23481"/>
                    <a:pt x="43562" y="30198"/>
                  </a:cubicBezTo>
                  <a:cubicBezTo>
                    <a:pt x="42330" y="34042"/>
                    <a:pt x="39326" y="39138"/>
                    <a:pt x="32011" y="41576"/>
                  </a:cubicBezTo>
                  <a:cubicBezTo>
                    <a:pt x="29553" y="42395"/>
                    <a:pt x="26996" y="42791"/>
                    <a:pt x="24471" y="42791"/>
                  </a:cubicBezTo>
                  <a:cubicBezTo>
                    <a:pt x="18646" y="42791"/>
                    <a:pt x="12991" y="40683"/>
                    <a:pt x="9109" y="36799"/>
                  </a:cubicBezTo>
                  <a:cubicBezTo>
                    <a:pt x="4202" y="31892"/>
                    <a:pt x="2850" y="25142"/>
                    <a:pt x="5302" y="17790"/>
                  </a:cubicBezTo>
                  <a:cubicBezTo>
                    <a:pt x="9804" y="4277"/>
                    <a:pt x="19492" y="2651"/>
                    <a:pt x="23895" y="2651"/>
                  </a:cubicBezTo>
                  <a:close/>
                  <a:moveTo>
                    <a:pt x="24154" y="0"/>
                  </a:moveTo>
                  <a:cubicBezTo>
                    <a:pt x="19138" y="0"/>
                    <a:pt x="7804" y="1774"/>
                    <a:pt x="2751" y="16939"/>
                  </a:cubicBezTo>
                  <a:cubicBezTo>
                    <a:pt x="1" y="25187"/>
                    <a:pt x="1625" y="33120"/>
                    <a:pt x="7205" y="38700"/>
                  </a:cubicBezTo>
                  <a:cubicBezTo>
                    <a:pt x="11640" y="43135"/>
                    <a:pt x="17868" y="45515"/>
                    <a:pt x="24352" y="45515"/>
                  </a:cubicBezTo>
                  <a:cubicBezTo>
                    <a:pt x="27245" y="45511"/>
                    <a:pt x="30119" y="45043"/>
                    <a:pt x="32862" y="44127"/>
                  </a:cubicBezTo>
                  <a:cubicBezTo>
                    <a:pt x="41247" y="41331"/>
                    <a:pt x="44701" y="35456"/>
                    <a:pt x="46124" y="31017"/>
                  </a:cubicBezTo>
                  <a:cubicBezTo>
                    <a:pt x="48571" y="23377"/>
                    <a:pt x="46683" y="15025"/>
                    <a:pt x="43551" y="10724"/>
                  </a:cubicBezTo>
                  <a:cubicBezTo>
                    <a:pt x="38657" y="3998"/>
                    <a:pt x="32923" y="440"/>
                    <a:pt x="26509" y="148"/>
                  </a:cubicBezTo>
                  <a:cubicBezTo>
                    <a:pt x="26217" y="105"/>
                    <a:pt x="25371" y="0"/>
                    <a:pt x="24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51" name="Google Shape;551;p52"/>
            <p:cNvSpPr/>
            <p:nvPr/>
          </p:nvSpPr>
          <p:spPr>
            <a:xfrm>
              <a:off x="7400159" y="291277"/>
              <a:ext cx="282068" cy="274480"/>
            </a:xfrm>
            <a:custGeom>
              <a:avLst/>
              <a:gdLst/>
              <a:ahLst/>
              <a:cxnLst/>
              <a:rect l="l" t="t" r="r" b="b"/>
              <a:pathLst>
                <a:path w="75978" h="73934" extrusionOk="0">
                  <a:moveTo>
                    <a:pt x="51311" y="2690"/>
                  </a:moveTo>
                  <a:cubicBezTo>
                    <a:pt x="58159" y="2690"/>
                    <a:pt x="63248" y="2796"/>
                    <a:pt x="64173" y="3076"/>
                  </a:cubicBezTo>
                  <a:lnTo>
                    <a:pt x="64440" y="3172"/>
                  </a:lnTo>
                  <a:cubicBezTo>
                    <a:pt x="67188" y="4144"/>
                    <a:pt x="71341" y="5612"/>
                    <a:pt x="72270" y="15103"/>
                  </a:cubicBezTo>
                  <a:cubicBezTo>
                    <a:pt x="73297" y="25545"/>
                    <a:pt x="72277" y="55362"/>
                    <a:pt x="72266" y="55661"/>
                  </a:cubicBezTo>
                  <a:cubicBezTo>
                    <a:pt x="72266" y="55697"/>
                    <a:pt x="72266" y="55731"/>
                    <a:pt x="72266" y="55767"/>
                  </a:cubicBezTo>
                  <a:lnTo>
                    <a:pt x="72266" y="55767"/>
                  </a:lnTo>
                  <a:cubicBezTo>
                    <a:pt x="72272" y="55893"/>
                    <a:pt x="72716" y="68241"/>
                    <a:pt x="64340" y="70062"/>
                  </a:cubicBezTo>
                  <a:cubicBezTo>
                    <a:pt x="60094" y="70985"/>
                    <a:pt x="49624" y="71238"/>
                    <a:pt x="39431" y="71238"/>
                  </a:cubicBezTo>
                  <a:cubicBezTo>
                    <a:pt x="27873" y="71238"/>
                    <a:pt x="16671" y="70913"/>
                    <a:pt x="15296" y="70872"/>
                  </a:cubicBezTo>
                  <a:cubicBezTo>
                    <a:pt x="14232" y="70601"/>
                    <a:pt x="5741" y="68167"/>
                    <a:pt x="4325" y="59665"/>
                  </a:cubicBezTo>
                  <a:cubicBezTo>
                    <a:pt x="2701" y="49914"/>
                    <a:pt x="5564" y="12942"/>
                    <a:pt x="5592" y="12570"/>
                  </a:cubicBezTo>
                  <a:cubicBezTo>
                    <a:pt x="5594" y="12535"/>
                    <a:pt x="5596" y="12500"/>
                    <a:pt x="5596" y="12464"/>
                  </a:cubicBezTo>
                  <a:cubicBezTo>
                    <a:pt x="5596" y="12093"/>
                    <a:pt x="5733" y="3384"/>
                    <a:pt x="17444" y="3154"/>
                  </a:cubicBezTo>
                  <a:cubicBezTo>
                    <a:pt x="27462" y="2917"/>
                    <a:pt x="41275" y="2690"/>
                    <a:pt x="51311" y="2690"/>
                  </a:cubicBezTo>
                  <a:close/>
                  <a:moveTo>
                    <a:pt x="50310" y="1"/>
                  </a:moveTo>
                  <a:cubicBezTo>
                    <a:pt x="38047" y="1"/>
                    <a:pt x="21993" y="358"/>
                    <a:pt x="17388" y="467"/>
                  </a:cubicBezTo>
                  <a:cubicBezTo>
                    <a:pt x="3702" y="735"/>
                    <a:pt x="2950" y="11351"/>
                    <a:pt x="2909" y="12384"/>
                  </a:cubicBezTo>
                  <a:cubicBezTo>
                    <a:pt x="2764" y="14246"/>
                    <a:pt x="1" y="50083"/>
                    <a:pt x="1672" y="60107"/>
                  </a:cubicBezTo>
                  <a:cubicBezTo>
                    <a:pt x="3472" y="70906"/>
                    <a:pt x="14362" y="73423"/>
                    <a:pt x="14826" y="73524"/>
                  </a:cubicBezTo>
                  <a:cubicBezTo>
                    <a:pt x="14908" y="73542"/>
                    <a:pt x="14990" y="73552"/>
                    <a:pt x="15073" y="73555"/>
                  </a:cubicBezTo>
                  <a:cubicBezTo>
                    <a:pt x="15947" y="73583"/>
                    <a:pt x="27362" y="73934"/>
                    <a:pt x="39277" y="73934"/>
                  </a:cubicBezTo>
                  <a:cubicBezTo>
                    <a:pt x="49654" y="73934"/>
                    <a:pt x="60414" y="73667"/>
                    <a:pt x="64912" y="72691"/>
                  </a:cubicBezTo>
                  <a:cubicBezTo>
                    <a:pt x="75278" y="70436"/>
                    <a:pt x="74997" y="56852"/>
                    <a:pt x="74953" y="55704"/>
                  </a:cubicBezTo>
                  <a:cubicBezTo>
                    <a:pt x="75018" y="53883"/>
                    <a:pt x="75978" y="25344"/>
                    <a:pt x="74949" y="14839"/>
                  </a:cubicBezTo>
                  <a:cubicBezTo>
                    <a:pt x="73849" y="3648"/>
                    <a:pt x="68314" y="1688"/>
                    <a:pt x="65338" y="636"/>
                  </a:cubicBezTo>
                  <a:lnTo>
                    <a:pt x="65081" y="545"/>
                  </a:lnTo>
                  <a:cubicBezTo>
                    <a:pt x="63935" y="135"/>
                    <a:pt x="57837" y="1"/>
                    <a:pt x="50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2" name="Google Shape;552;p52"/>
          <p:cNvGrpSpPr/>
          <p:nvPr/>
        </p:nvGrpSpPr>
        <p:grpSpPr>
          <a:xfrm>
            <a:off x="10605066" y="378469"/>
            <a:ext cx="399669" cy="385761"/>
            <a:chOff x="4958324" y="-1574249"/>
            <a:chExt cx="299752" cy="289321"/>
          </a:xfrm>
        </p:grpSpPr>
        <p:sp>
          <p:nvSpPr>
            <p:cNvPr id="553" name="Google Shape;553;p52"/>
            <p:cNvSpPr/>
            <p:nvPr/>
          </p:nvSpPr>
          <p:spPr>
            <a:xfrm>
              <a:off x="4958324" y="-1485711"/>
              <a:ext cx="78260" cy="196774"/>
            </a:xfrm>
            <a:custGeom>
              <a:avLst/>
              <a:gdLst/>
              <a:ahLst/>
              <a:cxnLst/>
              <a:rect l="l" t="t" r="r" b="b"/>
              <a:pathLst>
                <a:path w="21080" h="53003" extrusionOk="0">
                  <a:moveTo>
                    <a:pt x="10803" y="2702"/>
                  </a:moveTo>
                  <a:cubicBezTo>
                    <a:pt x="13638" y="2702"/>
                    <a:pt x="16471" y="2813"/>
                    <a:pt x="17822" y="2968"/>
                  </a:cubicBezTo>
                  <a:cubicBezTo>
                    <a:pt x="18570" y="8401"/>
                    <a:pt x="17918" y="43933"/>
                    <a:pt x="17543" y="49230"/>
                  </a:cubicBezTo>
                  <a:cubicBezTo>
                    <a:pt x="16166" y="49949"/>
                    <a:pt x="10952" y="50301"/>
                    <a:pt x="7064" y="50301"/>
                  </a:cubicBezTo>
                  <a:cubicBezTo>
                    <a:pt x="5412" y="50301"/>
                    <a:pt x="3999" y="50237"/>
                    <a:pt x="3223" y="50111"/>
                  </a:cubicBezTo>
                  <a:cubicBezTo>
                    <a:pt x="2631" y="45726"/>
                    <a:pt x="3039" y="19747"/>
                    <a:pt x="3467" y="3176"/>
                  </a:cubicBezTo>
                  <a:cubicBezTo>
                    <a:pt x="4671" y="2832"/>
                    <a:pt x="7739" y="2702"/>
                    <a:pt x="10803" y="2702"/>
                  </a:cubicBezTo>
                  <a:close/>
                  <a:moveTo>
                    <a:pt x="10587" y="0"/>
                  </a:moveTo>
                  <a:cubicBezTo>
                    <a:pt x="6701" y="0"/>
                    <a:pt x="2739" y="267"/>
                    <a:pt x="1553" y="1121"/>
                  </a:cubicBezTo>
                  <a:cubicBezTo>
                    <a:pt x="910" y="1582"/>
                    <a:pt x="802" y="2174"/>
                    <a:pt x="793" y="2483"/>
                  </a:cubicBezTo>
                  <a:cubicBezTo>
                    <a:pt x="789" y="2676"/>
                    <a:pt x="477" y="14625"/>
                    <a:pt x="323" y="26522"/>
                  </a:cubicBezTo>
                  <a:cubicBezTo>
                    <a:pt x="0" y="51382"/>
                    <a:pt x="553" y="51751"/>
                    <a:pt x="1393" y="52311"/>
                  </a:cubicBezTo>
                  <a:cubicBezTo>
                    <a:pt x="2088" y="52775"/>
                    <a:pt x="4600" y="53002"/>
                    <a:pt x="7543" y="53002"/>
                  </a:cubicBezTo>
                  <a:cubicBezTo>
                    <a:pt x="11735" y="53002"/>
                    <a:pt x="16803" y="52539"/>
                    <a:pt x="18721" y="51631"/>
                  </a:cubicBezTo>
                  <a:cubicBezTo>
                    <a:pt x="19841" y="51101"/>
                    <a:pt x="20137" y="50378"/>
                    <a:pt x="20189" y="49862"/>
                  </a:cubicBezTo>
                  <a:cubicBezTo>
                    <a:pt x="20300" y="48745"/>
                    <a:pt x="20638" y="36863"/>
                    <a:pt x="20785" y="25147"/>
                  </a:cubicBezTo>
                  <a:cubicBezTo>
                    <a:pt x="21079" y="1065"/>
                    <a:pt x="20506" y="887"/>
                    <a:pt x="19245" y="500"/>
                  </a:cubicBezTo>
                  <a:cubicBezTo>
                    <a:pt x="18551" y="286"/>
                    <a:pt x="14610" y="0"/>
                    <a:pt x="10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54" name="Google Shape;554;p52"/>
            <p:cNvSpPr/>
            <p:nvPr/>
          </p:nvSpPr>
          <p:spPr>
            <a:xfrm>
              <a:off x="4958643" y="-1574249"/>
              <a:ext cx="75995" cy="74573"/>
            </a:xfrm>
            <a:custGeom>
              <a:avLst/>
              <a:gdLst/>
              <a:ahLst/>
              <a:cxnLst/>
              <a:rect l="l" t="t" r="r" b="b"/>
              <a:pathLst>
                <a:path w="20470" h="20087" extrusionOk="0">
                  <a:moveTo>
                    <a:pt x="10338" y="2694"/>
                  </a:moveTo>
                  <a:cubicBezTo>
                    <a:pt x="11722" y="2694"/>
                    <a:pt x="13985" y="2941"/>
                    <a:pt x="15612" y="4358"/>
                  </a:cubicBezTo>
                  <a:cubicBezTo>
                    <a:pt x="16844" y="5432"/>
                    <a:pt x="17516" y="7039"/>
                    <a:pt x="17609" y="9135"/>
                  </a:cubicBezTo>
                  <a:cubicBezTo>
                    <a:pt x="17739" y="12050"/>
                    <a:pt x="16316" y="14796"/>
                    <a:pt x="13895" y="16296"/>
                  </a:cubicBezTo>
                  <a:cubicBezTo>
                    <a:pt x="12720" y="17026"/>
                    <a:pt x="11421" y="17392"/>
                    <a:pt x="10126" y="17392"/>
                  </a:cubicBezTo>
                  <a:cubicBezTo>
                    <a:pt x="8969" y="17392"/>
                    <a:pt x="7815" y="17100"/>
                    <a:pt x="6755" y="16515"/>
                  </a:cubicBezTo>
                  <a:cubicBezTo>
                    <a:pt x="2054" y="13917"/>
                    <a:pt x="3416" y="8016"/>
                    <a:pt x="3617" y="7247"/>
                  </a:cubicBezTo>
                  <a:cubicBezTo>
                    <a:pt x="4258" y="5800"/>
                    <a:pt x="6601" y="2994"/>
                    <a:pt x="9362" y="2736"/>
                  </a:cubicBezTo>
                  <a:cubicBezTo>
                    <a:pt x="9579" y="2716"/>
                    <a:pt x="9918" y="2694"/>
                    <a:pt x="10338" y="2694"/>
                  </a:cubicBezTo>
                  <a:close/>
                  <a:moveTo>
                    <a:pt x="10378" y="1"/>
                  </a:moveTo>
                  <a:cubicBezTo>
                    <a:pt x="9872" y="1"/>
                    <a:pt x="9440" y="28"/>
                    <a:pt x="9113" y="59"/>
                  </a:cubicBezTo>
                  <a:cubicBezTo>
                    <a:pt x="5226" y="421"/>
                    <a:pt x="2088" y="3918"/>
                    <a:pt x="1101" y="6285"/>
                  </a:cubicBezTo>
                  <a:cubicBezTo>
                    <a:pt x="1082" y="6333"/>
                    <a:pt x="1064" y="6381"/>
                    <a:pt x="1051" y="6430"/>
                  </a:cubicBezTo>
                  <a:cubicBezTo>
                    <a:pt x="189" y="9417"/>
                    <a:pt x="1" y="15857"/>
                    <a:pt x="5454" y="18869"/>
                  </a:cubicBezTo>
                  <a:cubicBezTo>
                    <a:pt x="6926" y="19681"/>
                    <a:pt x="8524" y="20086"/>
                    <a:pt x="10125" y="20086"/>
                  </a:cubicBezTo>
                  <a:cubicBezTo>
                    <a:pt x="11909" y="20086"/>
                    <a:pt x="13698" y="19584"/>
                    <a:pt x="15311" y="18581"/>
                  </a:cubicBezTo>
                  <a:cubicBezTo>
                    <a:pt x="18559" y="16567"/>
                    <a:pt x="20469" y="12901"/>
                    <a:pt x="20296" y="9014"/>
                  </a:cubicBezTo>
                  <a:cubicBezTo>
                    <a:pt x="20168" y="6155"/>
                    <a:pt x="19185" y="3905"/>
                    <a:pt x="17379" y="2331"/>
                  </a:cubicBezTo>
                  <a:cubicBezTo>
                    <a:pt x="15138" y="378"/>
                    <a:pt x="12253" y="1"/>
                    <a:pt x="10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55" name="Google Shape;555;p52"/>
            <p:cNvSpPr/>
            <p:nvPr/>
          </p:nvSpPr>
          <p:spPr>
            <a:xfrm>
              <a:off x="5065913" y="-1485244"/>
              <a:ext cx="192163" cy="200315"/>
            </a:xfrm>
            <a:custGeom>
              <a:avLst/>
              <a:gdLst/>
              <a:ahLst/>
              <a:cxnLst/>
              <a:rect l="l" t="t" r="r" b="b"/>
              <a:pathLst>
                <a:path w="51761" h="53957" extrusionOk="0">
                  <a:moveTo>
                    <a:pt x="31818" y="2691"/>
                  </a:moveTo>
                  <a:cubicBezTo>
                    <a:pt x="32135" y="2691"/>
                    <a:pt x="32436" y="2707"/>
                    <a:pt x="32723" y="2740"/>
                  </a:cubicBezTo>
                  <a:cubicBezTo>
                    <a:pt x="39473" y="3507"/>
                    <a:pt x="45937" y="6151"/>
                    <a:pt x="47520" y="20194"/>
                  </a:cubicBezTo>
                  <a:cubicBezTo>
                    <a:pt x="48960" y="32928"/>
                    <a:pt x="47715" y="48370"/>
                    <a:pt x="47548" y="50343"/>
                  </a:cubicBezTo>
                  <a:lnTo>
                    <a:pt x="47546" y="50343"/>
                  </a:lnTo>
                  <a:cubicBezTo>
                    <a:pt x="47281" y="50567"/>
                    <a:pt x="46160" y="51267"/>
                    <a:pt x="42466" y="51267"/>
                  </a:cubicBezTo>
                  <a:cubicBezTo>
                    <a:pt x="42138" y="51267"/>
                    <a:pt x="41791" y="51262"/>
                    <a:pt x="41422" y="51250"/>
                  </a:cubicBezTo>
                  <a:cubicBezTo>
                    <a:pt x="36855" y="51098"/>
                    <a:pt x="35584" y="50784"/>
                    <a:pt x="35339" y="50568"/>
                  </a:cubicBezTo>
                  <a:cubicBezTo>
                    <a:pt x="35302" y="50503"/>
                    <a:pt x="35257" y="50260"/>
                    <a:pt x="35226" y="50106"/>
                  </a:cubicBezTo>
                  <a:cubicBezTo>
                    <a:pt x="35203" y="49775"/>
                    <a:pt x="35326" y="48166"/>
                    <a:pt x="35458" y="46464"/>
                  </a:cubicBezTo>
                  <a:cubicBezTo>
                    <a:pt x="36595" y="31656"/>
                    <a:pt x="37011" y="17570"/>
                    <a:pt x="32407" y="14778"/>
                  </a:cubicBezTo>
                  <a:cubicBezTo>
                    <a:pt x="30085" y="13371"/>
                    <a:pt x="27937" y="12676"/>
                    <a:pt x="25893" y="12676"/>
                  </a:cubicBezTo>
                  <a:cubicBezTo>
                    <a:pt x="25178" y="12676"/>
                    <a:pt x="24468" y="12762"/>
                    <a:pt x="23775" y="12933"/>
                  </a:cubicBezTo>
                  <a:cubicBezTo>
                    <a:pt x="20772" y="13676"/>
                    <a:pt x="18147" y="15976"/>
                    <a:pt x="15748" y="19967"/>
                  </a:cubicBezTo>
                  <a:cubicBezTo>
                    <a:pt x="15620" y="20179"/>
                    <a:pt x="15553" y="20424"/>
                    <a:pt x="15557" y="20673"/>
                  </a:cubicBezTo>
                  <a:cubicBezTo>
                    <a:pt x="15702" y="34201"/>
                    <a:pt x="15345" y="48134"/>
                    <a:pt x="15035" y="50416"/>
                  </a:cubicBezTo>
                  <a:cubicBezTo>
                    <a:pt x="14700" y="50546"/>
                    <a:pt x="14059" y="50592"/>
                    <a:pt x="13296" y="50592"/>
                  </a:cubicBezTo>
                  <a:cubicBezTo>
                    <a:pt x="12073" y="50592"/>
                    <a:pt x="10534" y="50473"/>
                    <a:pt x="9429" y="50388"/>
                  </a:cubicBezTo>
                  <a:cubicBezTo>
                    <a:pt x="8068" y="50285"/>
                    <a:pt x="6653" y="50177"/>
                    <a:pt x="5454" y="50177"/>
                  </a:cubicBezTo>
                  <a:cubicBezTo>
                    <a:pt x="5397" y="50177"/>
                    <a:pt x="5341" y="50177"/>
                    <a:pt x="5286" y="50178"/>
                  </a:cubicBezTo>
                  <a:cubicBezTo>
                    <a:pt x="5246" y="50179"/>
                    <a:pt x="5206" y="50179"/>
                    <a:pt x="5166" y="50179"/>
                  </a:cubicBezTo>
                  <a:cubicBezTo>
                    <a:pt x="3507" y="50179"/>
                    <a:pt x="2899" y="49562"/>
                    <a:pt x="2884" y="48970"/>
                  </a:cubicBezTo>
                  <a:cubicBezTo>
                    <a:pt x="2811" y="31944"/>
                    <a:pt x="2746" y="6337"/>
                    <a:pt x="2863" y="3860"/>
                  </a:cubicBezTo>
                  <a:cubicBezTo>
                    <a:pt x="2919" y="3791"/>
                    <a:pt x="3090" y="3628"/>
                    <a:pt x="3538" y="3444"/>
                  </a:cubicBezTo>
                  <a:cubicBezTo>
                    <a:pt x="4779" y="2934"/>
                    <a:pt x="6793" y="2753"/>
                    <a:pt x="8805" y="2753"/>
                  </a:cubicBezTo>
                  <a:cubicBezTo>
                    <a:pt x="11218" y="2753"/>
                    <a:pt x="13627" y="3014"/>
                    <a:pt x="14689" y="3280"/>
                  </a:cubicBezTo>
                  <a:cubicBezTo>
                    <a:pt x="14795" y="3743"/>
                    <a:pt x="14972" y="4819"/>
                    <a:pt x="15137" y="7260"/>
                  </a:cubicBezTo>
                  <a:cubicBezTo>
                    <a:pt x="15188" y="8007"/>
                    <a:pt x="15813" y="8517"/>
                    <a:pt x="16483" y="8517"/>
                  </a:cubicBezTo>
                  <a:cubicBezTo>
                    <a:pt x="16719" y="8517"/>
                    <a:pt x="16959" y="8454"/>
                    <a:pt x="17183" y="8317"/>
                  </a:cubicBezTo>
                  <a:cubicBezTo>
                    <a:pt x="23064" y="4706"/>
                    <a:pt x="28319" y="2691"/>
                    <a:pt x="31818" y="2691"/>
                  </a:cubicBezTo>
                  <a:close/>
                  <a:moveTo>
                    <a:pt x="31791" y="0"/>
                  </a:moveTo>
                  <a:cubicBezTo>
                    <a:pt x="27361" y="0"/>
                    <a:pt x="21985" y="2431"/>
                    <a:pt x="17645" y="4917"/>
                  </a:cubicBezTo>
                  <a:cubicBezTo>
                    <a:pt x="17326" y="1814"/>
                    <a:pt x="16917" y="1274"/>
                    <a:pt x="16187" y="954"/>
                  </a:cubicBezTo>
                  <a:cubicBezTo>
                    <a:pt x="15128" y="482"/>
                    <a:pt x="12064" y="60"/>
                    <a:pt x="8934" y="60"/>
                  </a:cubicBezTo>
                  <a:cubicBezTo>
                    <a:pt x="6394" y="60"/>
                    <a:pt x="3810" y="338"/>
                    <a:pt x="2217" y="1090"/>
                  </a:cubicBezTo>
                  <a:cubicBezTo>
                    <a:pt x="1152" y="1593"/>
                    <a:pt x="487" y="2299"/>
                    <a:pt x="245" y="3182"/>
                  </a:cubicBezTo>
                  <a:cubicBezTo>
                    <a:pt x="184" y="3401"/>
                    <a:pt x="0" y="4064"/>
                    <a:pt x="197" y="48922"/>
                  </a:cubicBezTo>
                  <a:cubicBezTo>
                    <a:pt x="191" y="49067"/>
                    <a:pt x="169" y="50379"/>
                    <a:pt x="1239" y="51477"/>
                  </a:cubicBezTo>
                  <a:cubicBezTo>
                    <a:pt x="2128" y="52397"/>
                    <a:pt x="3468" y="52868"/>
                    <a:pt x="5187" y="52868"/>
                  </a:cubicBezTo>
                  <a:cubicBezTo>
                    <a:pt x="5229" y="52868"/>
                    <a:pt x="5271" y="52868"/>
                    <a:pt x="5314" y="52867"/>
                  </a:cubicBezTo>
                  <a:cubicBezTo>
                    <a:pt x="5391" y="52866"/>
                    <a:pt x="5469" y="52866"/>
                    <a:pt x="5549" y="52866"/>
                  </a:cubicBezTo>
                  <a:cubicBezTo>
                    <a:pt x="6636" y="52866"/>
                    <a:pt x="7947" y="52972"/>
                    <a:pt x="9221" y="53069"/>
                  </a:cubicBezTo>
                  <a:cubicBezTo>
                    <a:pt x="10665" y="53180"/>
                    <a:pt x="12004" y="53283"/>
                    <a:pt x="13171" y="53283"/>
                  </a:cubicBezTo>
                  <a:cubicBezTo>
                    <a:pt x="15342" y="53283"/>
                    <a:pt x="16922" y="52927"/>
                    <a:pt x="17500" y="51605"/>
                  </a:cubicBezTo>
                  <a:cubicBezTo>
                    <a:pt x="18173" y="50070"/>
                    <a:pt x="18346" y="30851"/>
                    <a:pt x="18249" y="21030"/>
                  </a:cubicBezTo>
                  <a:cubicBezTo>
                    <a:pt x="20178" y="17925"/>
                    <a:pt x="22253" y="16082"/>
                    <a:pt x="24420" y="15545"/>
                  </a:cubicBezTo>
                  <a:cubicBezTo>
                    <a:pt x="24893" y="15428"/>
                    <a:pt x="25378" y="15369"/>
                    <a:pt x="25877" y="15369"/>
                  </a:cubicBezTo>
                  <a:cubicBezTo>
                    <a:pt x="27431" y="15369"/>
                    <a:pt x="29127" y="15937"/>
                    <a:pt x="31014" y="17080"/>
                  </a:cubicBezTo>
                  <a:cubicBezTo>
                    <a:pt x="33552" y="18618"/>
                    <a:pt x="34146" y="28434"/>
                    <a:pt x="32777" y="46258"/>
                  </a:cubicBezTo>
                  <a:cubicBezTo>
                    <a:pt x="32539" y="49381"/>
                    <a:pt x="32494" y="50091"/>
                    <a:pt x="32582" y="50568"/>
                  </a:cubicBezTo>
                  <a:cubicBezTo>
                    <a:pt x="33067" y="53205"/>
                    <a:pt x="34375" y="53708"/>
                    <a:pt x="41333" y="53937"/>
                  </a:cubicBezTo>
                  <a:cubicBezTo>
                    <a:pt x="41721" y="53950"/>
                    <a:pt x="42093" y="53957"/>
                    <a:pt x="42448" y="53957"/>
                  </a:cubicBezTo>
                  <a:cubicBezTo>
                    <a:pt x="48999" y="53957"/>
                    <a:pt x="50049" y="51878"/>
                    <a:pt x="50199" y="50877"/>
                  </a:cubicBezTo>
                  <a:cubicBezTo>
                    <a:pt x="50214" y="50708"/>
                    <a:pt x="51760" y="33761"/>
                    <a:pt x="50194" y="19891"/>
                  </a:cubicBezTo>
                  <a:cubicBezTo>
                    <a:pt x="48763" y="7201"/>
                    <a:pt x="43629" y="1272"/>
                    <a:pt x="33028" y="68"/>
                  </a:cubicBezTo>
                  <a:cubicBezTo>
                    <a:pt x="32626" y="22"/>
                    <a:pt x="32212" y="0"/>
                    <a:pt x="31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556" name="Google Shape;556;p52"/>
          <p:cNvSpPr/>
          <p:nvPr/>
        </p:nvSpPr>
        <p:spPr>
          <a:xfrm>
            <a:off x="9171831" y="352107"/>
            <a:ext cx="237308" cy="438516"/>
          </a:xfrm>
          <a:custGeom>
            <a:avLst/>
            <a:gdLst/>
            <a:ahLst/>
            <a:cxnLst/>
            <a:rect l="l" t="t" r="r" b="b"/>
            <a:pathLst>
              <a:path w="47941" h="88589" extrusionOk="0">
                <a:moveTo>
                  <a:pt x="38141" y="2691"/>
                </a:moveTo>
                <a:cubicBezTo>
                  <a:pt x="43569" y="2691"/>
                  <a:pt x="44491" y="4019"/>
                  <a:pt x="44606" y="4701"/>
                </a:cubicBezTo>
                <a:lnTo>
                  <a:pt x="44660" y="5022"/>
                </a:lnTo>
                <a:cubicBezTo>
                  <a:pt x="44844" y="6092"/>
                  <a:pt x="45229" y="8318"/>
                  <a:pt x="45056" y="10271"/>
                </a:cubicBezTo>
                <a:cubicBezTo>
                  <a:pt x="44798" y="13194"/>
                  <a:pt x="43521" y="13415"/>
                  <a:pt x="43038" y="13498"/>
                </a:cubicBezTo>
                <a:cubicBezTo>
                  <a:pt x="42397" y="13608"/>
                  <a:pt x="41671" y="13710"/>
                  <a:pt x="40898" y="13816"/>
                </a:cubicBezTo>
                <a:cubicBezTo>
                  <a:pt x="36035" y="14494"/>
                  <a:pt x="28681" y="15518"/>
                  <a:pt x="28722" y="21257"/>
                </a:cubicBezTo>
                <a:cubicBezTo>
                  <a:pt x="28732" y="22476"/>
                  <a:pt x="28810" y="26265"/>
                  <a:pt x="28921" y="31564"/>
                </a:cubicBezTo>
                <a:cubicBezTo>
                  <a:pt x="28936" y="32294"/>
                  <a:pt x="29534" y="32881"/>
                  <a:pt x="30266" y="32881"/>
                </a:cubicBezTo>
                <a:lnTo>
                  <a:pt x="30417" y="32881"/>
                </a:lnTo>
                <a:cubicBezTo>
                  <a:pt x="39181" y="32881"/>
                  <a:pt x="41522" y="33182"/>
                  <a:pt x="42139" y="33331"/>
                </a:cubicBezTo>
                <a:cubicBezTo>
                  <a:pt x="43239" y="35122"/>
                  <a:pt x="43363" y="44174"/>
                  <a:pt x="42297" y="45744"/>
                </a:cubicBezTo>
                <a:cubicBezTo>
                  <a:pt x="41373" y="45989"/>
                  <a:pt x="37330" y="46511"/>
                  <a:pt x="30504" y="47017"/>
                </a:cubicBezTo>
                <a:cubicBezTo>
                  <a:pt x="29791" y="47069"/>
                  <a:pt x="29246" y="47669"/>
                  <a:pt x="29259" y="48384"/>
                </a:cubicBezTo>
                <a:cubicBezTo>
                  <a:pt x="29778" y="75929"/>
                  <a:pt x="29655" y="83246"/>
                  <a:pt x="29460" y="84394"/>
                </a:cubicBezTo>
                <a:cubicBezTo>
                  <a:pt x="28902" y="85003"/>
                  <a:pt x="26053" y="85926"/>
                  <a:pt x="22979" y="85926"/>
                </a:cubicBezTo>
                <a:cubicBezTo>
                  <a:pt x="21770" y="85926"/>
                  <a:pt x="20526" y="85783"/>
                  <a:pt x="19373" y="85423"/>
                </a:cubicBezTo>
                <a:cubicBezTo>
                  <a:pt x="17132" y="84719"/>
                  <a:pt x="16008" y="83391"/>
                  <a:pt x="15936" y="81358"/>
                </a:cubicBezTo>
                <a:cubicBezTo>
                  <a:pt x="15930" y="81195"/>
                  <a:pt x="15308" y="65021"/>
                  <a:pt x="15101" y="49066"/>
                </a:cubicBezTo>
                <a:cubicBezTo>
                  <a:pt x="15090" y="48330"/>
                  <a:pt x="14490" y="47738"/>
                  <a:pt x="13756" y="47738"/>
                </a:cubicBezTo>
                <a:lnTo>
                  <a:pt x="13667" y="47738"/>
                </a:lnTo>
                <a:cubicBezTo>
                  <a:pt x="6436" y="47738"/>
                  <a:pt x="5230" y="47085"/>
                  <a:pt x="5146" y="47035"/>
                </a:cubicBezTo>
                <a:cubicBezTo>
                  <a:pt x="3043" y="45166"/>
                  <a:pt x="2508" y="35417"/>
                  <a:pt x="3476" y="33500"/>
                </a:cubicBezTo>
                <a:cubicBezTo>
                  <a:pt x="4680" y="33420"/>
                  <a:pt x="8379" y="33271"/>
                  <a:pt x="13786" y="33126"/>
                </a:cubicBezTo>
                <a:cubicBezTo>
                  <a:pt x="14505" y="33108"/>
                  <a:pt x="15083" y="32526"/>
                  <a:pt x="15096" y="31807"/>
                </a:cubicBezTo>
                <a:cubicBezTo>
                  <a:pt x="15211" y="25371"/>
                  <a:pt x="15488" y="21010"/>
                  <a:pt x="15915" y="18842"/>
                </a:cubicBezTo>
                <a:cubicBezTo>
                  <a:pt x="17875" y="8892"/>
                  <a:pt x="23115" y="4008"/>
                  <a:pt x="32908" y="2997"/>
                </a:cubicBezTo>
                <a:cubicBezTo>
                  <a:pt x="35003" y="2781"/>
                  <a:pt x="36725" y="2691"/>
                  <a:pt x="38141" y="2691"/>
                </a:cubicBezTo>
                <a:close/>
                <a:moveTo>
                  <a:pt x="38089" y="1"/>
                </a:moveTo>
                <a:cubicBezTo>
                  <a:pt x="36249" y="1"/>
                  <a:pt x="34354" y="148"/>
                  <a:pt x="32633" y="325"/>
                </a:cubicBezTo>
                <a:cubicBezTo>
                  <a:pt x="21621" y="1460"/>
                  <a:pt x="15471" y="7179"/>
                  <a:pt x="13275" y="18324"/>
                </a:cubicBezTo>
                <a:cubicBezTo>
                  <a:pt x="12842" y="20525"/>
                  <a:pt x="12565" y="24507"/>
                  <a:pt x="12433" y="30475"/>
                </a:cubicBezTo>
                <a:cubicBezTo>
                  <a:pt x="2742" y="30739"/>
                  <a:pt x="2493" y="30878"/>
                  <a:pt x="2207" y="31032"/>
                </a:cubicBezTo>
                <a:cubicBezTo>
                  <a:pt x="1250" y="31545"/>
                  <a:pt x="687" y="32781"/>
                  <a:pt x="438" y="34917"/>
                </a:cubicBezTo>
                <a:cubicBezTo>
                  <a:pt x="0" y="38663"/>
                  <a:pt x="600" y="46591"/>
                  <a:pt x="3361" y="49044"/>
                </a:cubicBezTo>
                <a:cubicBezTo>
                  <a:pt x="4089" y="49690"/>
                  <a:pt x="5759" y="50350"/>
                  <a:pt x="12433" y="50422"/>
                </a:cubicBezTo>
                <a:cubicBezTo>
                  <a:pt x="12656" y="65972"/>
                  <a:pt x="13245" y="81306"/>
                  <a:pt x="13251" y="81458"/>
                </a:cubicBezTo>
                <a:cubicBezTo>
                  <a:pt x="13383" y="85282"/>
                  <a:pt x="16103" y="87833"/>
                  <a:pt x="20716" y="88456"/>
                </a:cubicBezTo>
                <a:cubicBezTo>
                  <a:pt x="21393" y="88543"/>
                  <a:pt x="22074" y="88589"/>
                  <a:pt x="22758" y="88589"/>
                </a:cubicBezTo>
                <a:cubicBezTo>
                  <a:pt x="22789" y="88589"/>
                  <a:pt x="22820" y="88589"/>
                  <a:pt x="22851" y="88589"/>
                </a:cubicBezTo>
                <a:cubicBezTo>
                  <a:pt x="26682" y="88589"/>
                  <a:pt x="31331" y="87456"/>
                  <a:pt x="32018" y="85260"/>
                </a:cubicBezTo>
                <a:cubicBezTo>
                  <a:pt x="32206" y="84654"/>
                  <a:pt x="32598" y="83400"/>
                  <a:pt x="31972" y="49603"/>
                </a:cubicBezTo>
                <a:cubicBezTo>
                  <a:pt x="35448" y="49328"/>
                  <a:pt x="42291" y="48730"/>
                  <a:pt x="43516" y="48163"/>
                </a:cubicBezTo>
                <a:cubicBezTo>
                  <a:pt x="44573" y="47676"/>
                  <a:pt x="45186" y="46348"/>
                  <a:pt x="45502" y="43867"/>
                </a:cubicBezTo>
                <a:cubicBezTo>
                  <a:pt x="45873" y="40952"/>
                  <a:pt x="45914" y="32896"/>
                  <a:pt x="43807" y="31175"/>
                </a:cubicBezTo>
                <a:cubicBezTo>
                  <a:pt x="43289" y="30750"/>
                  <a:pt x="42650" y="30226"/>
                  <a:pt x="31582" y="30194"/>
                </a:cubicBezTo>
                <a:cubicBezTo>
                  <a:pt x="31487" y="25616"/>
                  <a:pt x="31420" y="22339"/>
                  <a:pt x="31411" y="21237"/>
                </a:cubicBezTo>
                <a:cubicBezTo>
                  <a:pt x="31390" y="18114"/>
                  <a:pt x="36063" y="17205"/>
                  <a:pt x="41269" y="16479"/>
                </a:cubicBezTo>
                <a:cubicBezTo>
                  <a:pt x="42074" y="16369"/>
                  <a:pt x="42828" y="16263"/>
                  <a:pt x="43497" y="16148"/>
                </a:cubicBezTo>
                <a:cubicBezTo>
                  <a:pt x="45229" y="15849"/>
                  <a:pt x="47371" y="14628"/>
                  <a:pt x="47737" y="10507"/>
                </a:cubicBezTo>
                <a:cubicBezTo>
                  <a:pt x="47941" y="8205"/>
                  <a:pt x="47514" y="5747"/>
                  <a:pt x="47310" y="4565"/>
                </a:cubicBezTo>
                <a:lnTo>
                  <a:pt x="47256" y="4260"/>
                </a:lnTo>
                <a:cubicBezTo>
                  <a:pt x="46692" y="865"/>
                  <a:pt x="42552" y="1"/>
                  <a:pt x="38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57" name="Google Shape;557;p52"/>
          <p:cNvSpPr txBox="1"/>
          <p:nvPr/>
        </p:nvSpPr>
        <p:spPr>
          <a:xfrm rot="-417866">
            <a:off x="9405523" y="4887228"/>
            <a:ext cx="1451509" cy="106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oncert One"/>
                <a:ea typeface="Concert One"/>
                <a:cs typeface="Concert One"/>
                <a:sym typeface="Concert One"/>
              </a:rPr>
              <a:t>Please keep this slide for attribution.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oncert One"/>
              <a:ea typeface="Concert One"/>
              <a:cs typeface="Concert One"/>
              <a:sym typeface="Concert One"/>
            </a:endParaRPr>
          </a:p>
        </p:txBody>
      </p:sp>
      <p:pic>
        <p:nvPicPr>
          <p:cNvPr id="18" name="Google Shape;15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749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5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05240">
            <a:off x="6175908" y="-430956"/>
            <a:ext cx="5660273" cy="628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417625">
            <a:off x="616658" y="524465"/>
            <a:ext cx="4496127" cy="43729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04;p31"/>
          <p:cNvSpPr txBox="1">
            <a:spLocks noGrp="1"/>
          </p:cNvSpPr>
          <p:nvPr>
            <p:ph type="subTitle" idx="4294967295"/>
          </p:nvPr>
        </p:nvSpPr>
        <p:spPr>
          <a:xfrm rot="21050280">
            <a:off x="6624425" y="1634318"/>
            <a:ext cx="4720815" cy="323324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C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hia lớp thành 2 đội chơi,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PostAntiqua" pitchFamily="18" charset="0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M</a:t>
            </a: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ột đội đưa ra các đồ vật và con vật cho đội kia ước lượng về khối lượng của đồ vật hoặc con vật đó.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PostAntiqua" pitchFamily="18" charset="0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  <a:cs typeface="PostAntiqua" pitchFamily="18" charset="0"/>
              </a:rPr>
              <a:t>Nhóm nào trả lời nhiều đáp án đúng sẽ được tuyên dương.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  <a:cs typeface="PostAntiqua" pitchFamily="18" charset="0"/>
            </a:endParaRPr>
          </a:p>
        </p:txBody>
      </p:sp>
      <p:pic>
        <p:nvPicPr>
          <p:cNvPr id="2050" name="Picture 2" descr="C:\Users\HP\Downloads\214792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2315" l="0" r="970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04505"/>
            <a:ext cx="3200400" cy="423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530522-33C7-B874-1E33-C4F3D5C076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961" y="1451863"/>
            <a:ext cx="4779678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7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852FE10-003E-498D-97DF-392587B64D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4421"/>
            <a:ext cx="12191999" cy="685800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F1CCDA2D-0BFF-4098-830D-4FABF3CBD20F}"/>
              </a:ext>
            </a:extLst>
          </p:cNvPr>
          <p:cNvGrpSpPr/>
          <p:nvPr/>
        </p:nvGrpSpPr>
        <p:grpSpPr>
          <a:xfrm>
            <a:off x="3545830" y="4444126"/>
            <a:ext cx="5100339" cy="492443"/>
            <a:chOff x="2796376" y="4181475"/>
            <a:chExt cx="6086572" cy="521421"/>
          </a:xfrm>
        </p:grpSpPr>
        <p:sp>
          <p:nvSpPr>
            <p:cNvPr id="13" name="矩形: 圆角 47">
              <a:extLst>
                <a:ext uri="{FF2B5EF4-FFF2-40B4-BE49-F238E27FC236}">
                  <a16:creationId xmlns:a16="http://schemas.microsoft.com/office/drawing/2014/main" xmlns="" id="{D1FE778D-AFE7-4E2A-BDC3-8E2B472743A5}"/>
                </a:ext>
              </a:extLst>
            </p:cNvPr>
            <p:cNvSpPr/>
            <p:nvPr/>
          </p:nvSpPr>
          <p:spPr>
            <a:xfrm>
              <a:off x="2796376" y="4181475"/>
              <a:ext cx="6086572" cy="44637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31号-酷乐潮玩体" panose="00000500000000000000" pitchFamily="2" charset="-122"/>
                <a:ea typeface="字魂131号-酷乐潮玩体" panose="00000500000000000000" pitchFamily="2" charset="-122"/>
                <a:cs typeface="+mn-cs"/>
                <a:sym typeface="字魂160号-檀宋" panose="00000500000000000000" pitchFamily="2" charset="-122"/>
              </a:endParaRPr>
            </a:p>
          </p:txBody>
        </p:sp>
        <p:sp>
          <p:nvSpPr>
            <p:cNvPr id="14" name="矩形 259">
              <a:extLst>
                <a:ext uri="{FF2B5EF4-FFF2-40B4-BE49-F238E27FC236}">
                  <a16:creationId xmlns:a16="http://schemas.microsoft.com/office/drawing/2014/main" xmlns="" id="{BD9875C6-48BE-48A2-AC52-672EA4D3F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013" y="4181475"/>
              <a:ext cx="5459297" cy="52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2B302D"/>
                  </a:solidFill>
                  <a:effectLst/>
                  <a:uLnTx/>
                  <a:uFillTx/>
                  <a:latin typeface="Cambria" panose="02040503050406030204" pitchFamily="18" charset="0"/>
                  <a:ea typeface="字魂131号-酷乐潮玩体" panose="00000500000000000000" pitchFamily="2" charset="-122"/>
                  <a:cs typeface="Arial" panose="020B0604020202020204" pitchFamily="34" charset="0"/>
                  <a:sym typeface="字魂160号-檀宋" panose="00000500000000000000" pitchFamily="2" charset="-122"/>
                </a:rPr>
                <a:t>HẸN GẶP LẠI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B302D"/>
                </a:solidFill>
                <a:effectLst/>
                <a:uLnTx/>
                <a:uFillTx/>
                <a:latin typeface="Cambria" panose="02040503050406030204" pitchFamily="18" charset="0"/>
                <a:ea typeface="字魂131号-酷乐潮玩体" panose="00000500000000000000" pitchFamily="2" charset="-122"/>
                <a:cs typeface="Arial" panose="020B0604020202020204" pitchFamily="34" charset="0"/>
                <a:sym typeface="字魂160号-檀宋" panose="00000500000000000000" pitchFamily="2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134FD4E-77CD-4D79-8588-B5D31DAE36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97961" y="3994381"/>
            <a:ext cx="3067892" cy="306789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1D9C5E5-17F0-449B-B0E8-015DCC59B7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409824" y="3191072"/>
            <a:ext cx="3490995" cy="349099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65B5864D-5DED-405E-AE15-77C53B57345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047671" y="2366740"/>
            <a:ext cx="1465857" cy="95505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8C622B99-737A-4E68-8AA5-AAF43B82A4D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799016">
            <a:off x="10057428" y="445831"/>
            <a:ext cx="1572883" cy="866466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0684EBA4-570F-4DDA-9DA8-FFC51F5785D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37075" y="3388298"/>
            <a:ext cx="1120392" cy="1017143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E50C6F5B-4789-4ADE-9FCE-55B7E1ECC3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799101" y="603274"/>
            <a:ext cx="1238034" cy="99560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28A3BA3E-987E-416B-B7D7-642BD461C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8179" b="84533"/>
          <a:stretch/>
        </p:blipFill>
        <p:spPr>
          <a:xfrm>
            <a:off x="1156148" y="465959"/>
            <a:ext cx="1804943" cy="191916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6808F60B-C814-4AED-890F-98E17FBFF21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779" b="84533"/>
          <a:stretch/>
        </p:blipFill>
        <p:spPr>
          <a:xfrm>
            <a:off x="8529016" y="369850"/>
            <a:ext cx="2251584" cy="19191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BA8E88-2306-804D-922E-25808D1FF0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9049" y="1481795"/>
            <a:ext cx="96139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18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378</Words>
  <Application>Microsoft Office PowerPoint</Application>
  <PresentationFormat>Custom</PresentationFormat>
  <Paragraphs>44</Paragraphs>
  <Slides>9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34</cp:revision>
  <dcterms:created xsi:type="dcterms:W3CDTF">2023-08-10T06:02:52Z</dcterms:created>
  <dcterms:modified xsi:type="dcterms:W3CDTF">2024-10-29T07:55:24Z</dcterms:modified>
</cp:coreProperties>
</file>