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1"/>
  </p:notesMasterIdLst>
  <p:sldIdLst>
    <p:sldId id="3263" r:id="rId3"/>
    <p:sldId id="3264" r:id="rId4"/>
    <p:sldId id="269" r:id="rId5"/>
    <p:sldId id="309" r:id="rId6"/>
    <p:sldId id="308" r:id="rId7"/>
    <p:sldId id="3249" r:id="rId8"/>
    <p:sldId id="311" r:id="rId9"/>
    <p:sldId id="3244" r:id="rId10"/>
    <p:sldId id="3265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60" r:id="rId19"/>
    <p:sldId id="324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8870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2583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42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86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23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114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microsoft.com/office/2007/relationships/media" Target="../media/media4.mp4"/><Relationship Id="rId7" Type="http://schemas.openxmlformats.org/officeDocument/2006/relationships/image" Target="../media/image36.jp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video" Target="../media/media4.mp4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4"/><Relationship Id="rId7" Type="http://schemas.openxmlformats.org/officeDocument/2006/relationships/image" Target="../media/image36.jp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video" Target="../media/media6.mp4"/><Relationship Id="rId9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mp4"/><Relationship Id="rId7" Type="http://schemas.openxmlformats.org/officeDocument/2006/relationships/image" Target="../media/image36.jpg"/><Relationship Id="rId12" Type="http://schemas.openxmlformats.org/officeDocument/2006/relationships/audio" Target="../media/audio1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video" Target="../media/media8.mp4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mp4"/><Relationship Id="rId7" Type="http://schemas.openxmlformats.org/officeDocument/2006/relationships/image" Target="../media/image36.jpg"/><Relationship Id="rId12" Type="http://schemas.openxmlformats.org/officeDocument/2006/relationships/audio" Target="../media/audio1.wav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video" Target="../media/media10.mp4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2.mp4"/><Relationship Id="rId7" Type="http://schemas.openxmlformats.org/officeDocument/2006/relationships/image" Target="../media/image36.jpg"/><Relationship Id="rId12" Type="http://schemas.openxmlformats.org/officeDocument/2006/relationships/audio" Target="../media/audio1.wav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video" Target="../media/media12.mp4"/><Relationship Id="rId9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4.mp4"/><Relationship Id="rId7" Type="http://schemas.openxmlformats.org/officeDocument/2006/relationships/image" Target="../media/image36.jpg"/><Relationship Id="rId12" Type="http://schemas.openxmlformats.org/officeDocument/2006/relationships/audio" Target="../media/audio1.wav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video" Target="../media/media14.mp4"/><Relationship Id="rId9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48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5" Type="http://schemas.openxmlformats.org/officeDocument/2006/relationships/image" Target="../media/image46.svg"/><Relationship Id="rId10" Type="http://schemas.openxmlformats.org/officeDocument/2006/relationships/image" Target="../media/image34.svg"/><Relationship Id="rId4" Type="http://schemas.openxmlformats.org/officeDocument/2006/relationships/image" Target="../media/image45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audio" Target="../media/audio1.wav"/><Relationship Id="rId5" Type="http://schemas.openxmlformats.org/officeDocument/2006/relationships/image" Target="../media/image50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sv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2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18.sv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23.jpe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5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svg"/><Relationship Id="rId5" Type="http://schemas.openxmlformats.org/officeDocument/2006/relationships/image" Target="../media/image23.jpeg"/><Relationship Id="rId10" Type="http://schemas.openxmlformats.org/officeDocument/2006/relationships/image" Target="../media/image17.png"/><Relationship Id="rId4" Type="http://schemas.openxmlformats.org/officeDocument/2006/relationships/image" Target="../media/image26.jpe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55461" y="0"/>
            <a:ext cx="7460558" cy="746055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05445" y="3076264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14635" y="1853148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Unit: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DE17B-B625-FCA1-3FF0-BA665E8053E6}"/>
              </a:ext>
            </a:extLst>
          </p:cNvPr>
          <p:cNvSpPr txBox="1"/>
          <p:nvPr/>
        </p:nvSpPr>
        <p:spPr>
          <a:xfrm>
            <a:off x="3365490" y="3639968"/>
            <a:ext cx="476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1: Task 1, 2, 3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AB5A1E75-4FCF-4458-934C-4F8E2463141D}"/>
              </a:ext>
            </a:extLst>
          </p:cNvPr>
          <p:cNvSpPr txBox="1"/>
          <p:nvPr/>
        </p:nvSpPr>
        <p:spPr>
          <a:xfrm>
            <a:off x="-266907" y="262381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Class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596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chimes.wav"/>
          </p:stSnd>
        </p:sndAc>
      </p:transition>
    </mc:Choice>
    <mc:Fallback xmlns="">
      <p:transition>
        <p:cut/>
        <p:sndAc>
          <p:stSnd>
            <p:snd r:embed="rId9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7640DE-33B6-7392-E97A-CC77E12664A6}"/>
              </a:ext>
            </a:extLst>
          </p:cNvPr>
          <p:cNvSpPr txBox="1"/>
          <p:nvPr/>
        </p:nvSpPr>
        <p:spPr>
          <a:xfrm>
            <a:off x="729341" y="323215"/>
            <a:ext cx="9655629" cy="1055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6360" lvl="0" fontAlgn="base">
              <a:lnSpc>
                <a:spcPct val="107000"/>
              </a:lnSpc>
              <a:spcBef>
                <a:spcPts val="0"/>
              </a:spcBef>
              <a:spcAft>
                <a:spcPts val="1835"/>
              </a:spcAft>
              <a:buClr>
                <a:srgbClr val="E5304F"/>
              </a:buClr>
              <a:buSzPts val="2400"/>
            </a:pPr>
            <a:r>
              <a:rPr lang="en-US" sz="3200" b="1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u="none" strike="noStrike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u="none" strike="noStrike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Listen and read about Adam’s hobbies. Match the pictures to the correct days. </a:t>
            </a:r>
            <a:r>
              <a:rPr lang="en-US" sz="2800" kern="10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Track 4.1/web)</a:t>
            </a:r>
            <a:endParaRPr lang="en-US" sz="2800" u="none" strike="noStrike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7727FD-2044-2947-6C37-E484C3C7A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48" y="1464970"/>
            <a:ext cx="9968224" cy="525426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B0C427-1ED5-C632-E65D-AB0BC739D904}"/>
              </a:ext>
            </a:extLst>
          </p:cNvPr>
          <p:cNvCxnSpPr/>
          <p:nvPr/>
        </p:nvCxnSpPr>
        <p:spPr>
          <a:xfrm flipH="1">
            <a:off x="2588943" y="2999014"/>
            <a:ext cx="609600" cy="8599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7A4B23-8296-FF61-360F-25C533912B0E}"/>
              </a:ext>
            </a:extLst>
          </p:cNvPr>
          <p:cNvCxnSpPr>
            <a:cxnSpLocks/>
          </p:cNvCxnSpPr>
          <p:nvPr/>
        </p:nvCxnSpPr>
        <p:spPr>
          <a:xfrm flipH="1">
            <a:off x="4178257" y="2756210"/>
            <a:ext cx="914400" cy="979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9CB3FD-2C68-80FC-52E9-32E9819B6534}"/>
              </a:ext>
            </a:extLst>
          </p:cNvPr>
          <p:cNvCxnSpPr>
            <a:cxnSpLocks/>
          </p:cNvCxnSpPr>
          <p:nvPr/>
        </p:nvCxnSpPr>
        <p:spPr>
          <a:xfrm>
            <a:off x="4178257" y="4512965"/>
            <a:ext cx="478970" cy="8800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E0BCB6-9816-BAD1-7DF2-98F962BE969E}"/>
              </a:ext>
            </a:extLst>
          </p:cNvPr>
          <p:cNvCxnSpPr>
            <a:cxnSpLocks/>
          </p:cNvCxnSpPr>
          <p:nvPr/>
        </p:nvCxnSpPr>
        <p:spPr>
          <a:xfrm>
            <a:off x="2619951" y="2667000"/>
            <a:ext cx="547584" cy="2405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Freeform 4">
            <a:extLst>
              <a:ext uri="{FF2B5EF4-FFF2-40B4-BE49-F238E27FC236}">
                <a16:creationId xmlns:a16="http://schemas.microsoft.com/office/drawing/2014/main" id="{39D43FF2-D207-B511-6102-35150787A149}"/>
              </a:ext>
            </a:extLst>
          </p:cNvPr>
          <p:cNvSpPr/>
          <p:nvPr/>
        </p:nvSpPr>
        <p:spPr>
          <a:xfrm rot="180714">
            <a:off x="9149874" y="562989"/>
            <a:ext cx="1522074" cy="881477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via GIPHY | Giphy, Teacher cartoon, Happy flowers">
            <a:extLst>
              <a:ext uri="{FF2B5EF4-FFF2-40B4-BE49-F238E27FC236}">
                <a16:creationId xmlns:a16="http://schemas.microsoft.com/office/drawing/2014/main" id="{B9B79698-5D72-AF78-E9FC-2DEC471E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621" y="5333827"/>
            <a:ext cx="1440635" cy="16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94C36C-E5FF-6BFC-4D12-D21016437E2E}"/>
              </a:ext>
            </a:extLst>
          </p:cNvPr>
          <p:cNvSpPr txBox="1"/>
          <p:nvPr/>
        </p:nvSpPr>
        <p:spPr>
          <a:xfrm>
            <a:off x="1123921" y="1147518"/>
            <a:ext cx="4008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collect stamps</a:t>
            </a:r>
          </a:p>
        </p:txBody>
      </p:sp>
      <p:pic>
        <p:nvPicPr>
          <p:cNvPr id="4" name="Picture 8" descr="Palamau Tiger Reserve | Park Jharkhand">
            <a:extLst>
              <a:ext uri="{FF2B5EF4-FFF2-40B4-BE49-F238E27FC236}">
                <a16:creationId xmlns:a16="http://schemas.microsoft.com/office/drawing/2014/main" id="{BF1493CA-1BF7-8B78-C266-42D84487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1" y="4893199"/>
            <a:ext cx="2202542" cy="20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4.2 collect stamp">
            <a:hlinkClick r:id="" action="ppaction://media"/>
            <a:extLst>
              <a:ext uri="{FF2B5EF4-FFF2-40B4-BE49-F238E27FC236}">
                <a16:creationId xmlns:a16="http://schemas.microsoft.com/office/drawing/2014/main" id="{F1F0F06A-32FD-18D5-C3A2-D17C25AA3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10" y="539832"/>
            <a:ext cx="992407" cy="992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2E575-EBEE-F8A8-0091-1510382D766F}"/>
              </a:ext>
            </a:extLst>
          </p:cNvPr>
          <p:cNvSpPr txBox="1"/>
          <p:nvPr/>
        </p:nvSpPr>
        <p:spPr>
          <a:xfrm>
            <a:off x="1123921" y="2198914"/>
            <a:ext cx="301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kəˈlekt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stæmps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sưu tập tem">
            <a:hlinkClick r:id="" action="ppaction://media"/>
            <a:extLst>
              <a:ext uri="{FF2B5EF4-FFF2-40B4-BE49-F238E27FC236}">
                <a16:creationId xmlns:a16="http://schemas.microsoft.com/office/drawing/2014/main" id="{98B67C8B-D769-1B22-0F60-23101530836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32833" y="694944"/>
            <a:ext cx="607161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A44553-E2FD-205E-141A-ECC2E78060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41660"/>
            <a:ext cx="1429935" cy="685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A6E45E-CBD2-D0F6-8E7D-7C8D41297425}"/>
              </a:ext>
            </a:extLst>
          </p:cNvPr>
          <p:cNvSpPr txBox="1"/>
          <p:nvPr/>
        </p:nvSpPr>
        <p:spPr>
          <a:xfrm>
            <a:off x="1177478" y="955774"/>
            <a:ext cx="3930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go ice-skating</a:t>
            </a:r>
          </a:p>
        </p:txBody>
      </p:sp>
      <p:pic>
        <p:nvPicPr>
          <p:cNvPr id="8" name="Picture 8" descr="Palamau Tiger Reserve | Park Jharkhand">
            <a:extLst>
              <a:ext uri="{FF2B5EF4-FFF2-40B4-BE49-F238E27FC236}">
                <a16:creationId xmlns:a16="http://schemas.microsoft.com/office/drawing/2014/main" id="{728B4934-0E19-C80F-20E7-C76E47E29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5034715"/>
            <a:ext cx="2028370" cy="190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4.2 (mp3cut.net)">
            <a:hlinkClick r:id="" action="ppaction://media"/>
            <a:extLst>
              <a:ext uri="{FF2B5EF4-FFF2-40B4-BE49-F238E27FC236}">
                <a16:creationId xmlns:a16="http://schemas.microsoft.com/office/drawing/2014/main" id="{FA8130DB-5525-1A53-444F-F38A7934D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7478" y="744446"/>
            <a:ext cx="716636" cy="716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D33A8-3FF5-24BB-7770-13EA9AAE562F}"/>
              </a:ext>
            </a:extLst>
          </p:cNvPr>
          <p:cNvSpPr txBox="1"/>
          <p:nvPr/>
        </p:nvSpPr>
        <p:spPr>
          <a:xfrm>
            <a:off x="1177478" y="2188029"/>
            <a:ext cx="341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ɡəʊ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aɪs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ˌ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skeɪ.tɪŋ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ượt băng nghệ thuật">
            <a:hlinkClick r:id="" action="ppaction://media"/>
            <a:extLst>
              <a:ext uri="{FF2B5EF4-FFF2-40B4-BE49-F238E27FC236}">
                <a16:creationId xmlns:a16="http://schemas.microsoft.com/office/drawing/2014/main" id="{4EAA107E-F8E4-F39A-463D-15272BFDED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8449" y="744446"/>
            <a:ext cx="6010656" cy="52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E0CAF-EA8F-F690-8BBC-6FE44C47A1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05BEC-7A19-4A18-2D73-61D1B51663B4}"/>
              </a:ext>
            </a:extLst>
          </p:cNvPr>
          <p:cNvSpPr txBox="1"/>
          <p:nvPr/>
        </p:nvSpPr>
        <p:spPr>
          <a:xfrm>
            <a:off x="1106939" y="1038965"/>
            <a:ext cx="4989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make a paper bird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99F9F215-835E-98A3-610E-10C125E9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4902044"/>
            <a:ext cx="2169885" cy="20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make a paper bird">
            <a:hlinkClick r:id="" action="ppaction://media"/>
            <a:extLst>
              <a:ext uri="{FF2B5EF4-FFF2-40B4-BE49-F238E27FC236}">
                <a16:creationId xmlns:a16="http://schemas.microsoft.com/office/drawing/2014/main" id="{0ACE1614-0603-59A3-ABF7-92D4A5633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5549" y="287346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6FFC8-CD96-6142-272C-56F9D4BDFF20}"/>
              </a:ext>
            </a:extLst>
          </p:cNvPr>
          <p:cNvSpPr txBox="1"/>
          <p:nvPr/>
        </p:nvSpPr>
        <p:spPr>
          <a:xfrm>
            <a:off x="941616" y="2133600"/>
            <a:ext cx="412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meɪk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ə ˈ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peɪ.pər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bɜːd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video gấp hạc giấy">
            <a:hlinkClick r:id="" action="ppaction://media"/>
            <a:extLst>
              <a:ext uri="{FF2B5EF4-FFF2-40B4-BE49-F238E27FC236}">
                <a16:creationId xmlns:a16="http://schemas.microsoft.com/office/drawing/2014/main" id="{DAA98D51-AC46-8160-354B-892EC2F553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9696" y="707136"/>
            <a:ext cx="5300688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F645D-F5A6-96D5-618B-70790FA335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9E9F1-5304-2853-D249-A74460D15C92}"/>
              </a:ext>
            </a:extLst>
          </p:cNvPr>
          <p:cNvSpPr txBox="1"/>
          <p:nvPr/>
        </p:nvSpPr>
        <p:spPr>
          <a:xfrm>
            <a:off x="1219201" y="1147519"/>
            <a:ext cx="4047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 the piano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E25B5E31-0B60-EE09-0219-2C6C0938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4810197"/>
            <a:ext cx="2267856" cy="212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play the piano">
            <a:hlinkClick r:id="" action="ppaction://media"/>
            <a:extLst>
              <a:ext uri="{FF2B5EF4-FFF2-40B4-BE49-F238E27FC236}">
                <a16:creationId xmlns:a16="http://schemas.microsoft.com/office/drawing/2014/main" id="{03715122-612C-FADC-D317-D567CB168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8907" y="3166504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61495-AF6D-2260-8CF6-B716DAEF3F7A}"/>
              </a:ext>
            </a:extLst>
          </p:cNvPr>
          <p:cNvSpPr txBox="1"/>
          <p:nvPr/>
        </p:nvSpPr>
        <p:spPr>
          <a:xfrm>
            <a:off x="1121229" y="2296886"/>
            <a:ext cx="3211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pleɪ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ðə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piˈæn.əʊ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/>
          </a:p>
        </p:txBody>
      </p:sp>
      <p:pic>
        <p:nvPicPr>
          <p:cNvPr id="8" name="play the piano">
            <a:hlinkClick r:id="" action="ppaction://media"/>
            <a:extLst>
              <a:ext uri="{FF2B5EF4-FFF2-40B4-BE49-F238E27FC236}">
                <a16:creationId xmlns:a16="http://schemas.microsoft.com/office/drawing/2014/main" id="{D94F073B-8630-5AF5-4A66-58A29BA509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59680" y="682752"/>
            <a:ext cx="6169152" cy="53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864B7-A821-73E5-C79A-85CFEEF08A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CDD471-81FA-7E10-C3C2-D8B77F55B62C}"/>
              </a:ext>
            </a:extLst>
          </p:cNvPr>
          <p:cNvSpPr txBox="1"/>
          <p:nvPr/>
        </p:nvSpPr>
        <p:spPr>
          <a:xfrm>
            <a:off x="1166157" y="1064951"/>
            <a:ext cx="4832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read comic books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FABD4BDC-4C0A-F1E0-7460-DF269D8F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27" y="4759170"/>
            <a:ext cx="2322284" cy="21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read comic books">
            <a:hlinkClick r:id="" action="ppaction://media"/>
            <a:extLst>
              <a:ext uri="{FF2B5EF4-FFF2-40B4-BE49-F238E27FC236}">
                <a16:creationId xmlns:a16="http://schemas.microsoft.com/office/drawing/2014/main" id="{A6660127-2EC4-DBE3-3FC8-FAABC5BED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38086" y="462701"/>
            <a:ext cx="986971" cy="986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87743-C5AA-0D43-B6B1-CDE742FAFDAD}"/>
              </a:ext>
            </a:extLst>
          </p:cNvPr>
          <p:cNvSpPr txBox="1"/>
          <p:nvPr/>
        </p:nvSpPr>
        <p:spPr>
          <a:xfrm>
            <a:off x="1028701" y="2296885"/>
            <a:ext cx="394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riːd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ˈ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kɑm.ɪkˌbʊks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/>
          </a:p>
        </p:txBody>
      </p:sp>
      <p:pic>
        <p:nvPicPr>
          <p:cNvPr id="8" name="read comic book">
            <a:hlinkClick r:id="" action="ppaction://media"/>
            <a:extLst>
              <a:ext uri="{FF2B5EF4-FFF2-40B4-BE49-F238E27FC236}">
                <a16:creationId xmlns:a16="http://schemas.microsoft.com/office/drawing/2014/main" id="{C1A429AE-A171-11E0-486E-11F1D9E45F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3392" y="682752"/>
            <a:ext cx="5559552" cy="558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DB92C-4D86-8244-3DD1-37CFC62B44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1B732-D050-D8A0-FC86-9998AC7043B7}"/>
              </a:ext>
            </a:extLst>
          </p:cNvPr>
          <p:cNvSpPr txBox="1"/>
          <p:nvPr/>
        </p:nvSpPr>
        <p:spPr>
          <a:xfrm>
            <a:off x="1364465" y="1217003"/>
            <a:ext cx="37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watch movies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EA1BF322-2C60-6777-3BFA-AA61439C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4828900"/>
            <a:ext cx="2247906" cy="21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watch movies">
            <a:hlinkClick r:id="" action="ppaction://media"/>
            <a:extLst>
              <a:ext uri="{FF2B5EF4-FFF2-40B4-BE49-F238E27FC236}">
                <a16:creationId xmlns:a16="http://schemas.microsoft.com/office/drawing/2014/main" id="{18FA03F0-88A4-37A5-B207-9F9FCDFC9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907" y="725538"/>
            <a:ext cx="856343" cy="856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539C57-DE65-F35F-CFA8-62E1CB6F47FD}"/>
              </a:ext>
            </a:extLst>
          </p:cNvPr>
          <p:cNvSpPr txBox="1"/>
          <p:nvPr/>
        </p:nvSpPr>
        <p:spPr>
          <a:xfrm>
            <a:off x="1208313" y="2247772"/>
            <a:ext cx="280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wɒtʃ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ˈ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mu.viz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/>
          </a:p>
        </p:txBody>
      </p:sp>
      <p:pic>
        <p:nvPicPr>
          <p:cNvPr id="8" name="watch movies">
            <a:hlinkClick r:id="" action="ppaction://media"/>
            <a:extLst>
              <a:ext uri="{FF2B5EF4-FFF2-40B4-BE49-F238E27FC236}">
                <a16:creationId xmlns:a16="http://schemas.microsoft.com/office/drawing/2014/main" id="{8B6EDF56-505B-56FC-8C7C-215A6DE9F1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4065" y="725538"/>
            <a:ext cx="6156959" cy="54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9">
            <a:extLst>
              <a:ext uri="{FF2B5EF4-FFF2-40B4-BE49-F238E27FC236}">
                <a16:creationId xmlns:a16="http://schemas.microsoft.com/office/drawing/2014/main" id="{7BB38916-931E-D41A-FA88-8A10296EFEE1}"/>
              </a:ext>
            </a:extLst>
          </p:cNvPr>
          <p:cNvSpPr/>
          <p:nvPr/>
        </p:nvSpPr>
        <p:spPr>
          <a:xfrm>
            <a:off x="499099" y="2909178"/>
            <a:ext cx="10822044" cy="3328081"/>
          </a:xfrm>
          <a:custGeom>
            <a:avLst/>
            <a:gdLst/>
            <a:ahLst/>
            <a:cxnLst/>
            <a:rect l="l" t="t" r="r" b="b"/>
            <a:pathLst>
              <a:path w="16635891" h="6897577">
                <a:moveTo>
                  <a:pt x="0" y="0"/>
                </a:moveTo>
                <a:lnTo>
                  <a:pt x="16635891" y="0"/>
                </a:lnTo>
                <a:lnTo>
                  <a:pt x="16635891" y="6897576"/>
                </a:lnTo>
                <a:lnTo>
                  <a:pt x="0" y="6897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3" name="Freeform 60">
            <a:extLst>
              <a:ext uri="{FF2B5EF4-FFF2-40B4-BE49-F238E27FC236}">
                <a16:creationId xmlns:a16="http://schemas.microsoft.com/office/drawing/2014/main" id="{16DF1748-AFD5-6E5A-59C3-2A3EBC982D38}"/>
              </a:ext>
            </a:extLst>
          </p:cNvPr>
          <p:cNvSpPr/>
          <p:nvPr/>
        </p:nvSpPr>
        <p:spPr>
          <a:xfrm rot="-10800000">
            <a:off x="699590" y="-360261"/>
            <a:ext cx="10713746" cy="4558852"/>
          </a:xfrm>
          <a:custGeom>
            <a:avLst/>
            <a:gdLst/>
            <a:ahLst/>
            <a:cxnLst/>
            <a:rect l="l" t="t" r="r" b="b"/>
            <a:pathLst>
              <a:path w="16640088" h="6899317">
                <a:moveTo>
                  <a:pt x="0" y="0"/>
                </a:moveTo>
                <a:lnTo>
                  <a:pt x="16640089" y="0"/>
                </a:lnTo>
                <a:lnTo>
                  <a:pt x="16640089" y="6899317"/>
                </a:lnTo>
                <a:lnTo>
                  <a:pt x="0" y="689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311EF-A72D-D341-C2B4-900BD5AC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174" y="-387256"/>
            <a:ext cx="9476847" cy="15848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dirty="0">
                <a:latin typeface="Comic Sans MS" panose="030F0702030302020204" pitchFamily="66" charset="0"/>
              </a:rPr>
              <a:t> Circle </a:t>
            </a:r>
            <a:r>
              <a:rPr lang="en-US" sz="3200">
                <a:latin typeface="Comic Sans MS" panose="030F0702030302020204" pitchFamily="66" charset="0"/>
              </a:rPr>
              <a:t>the word </a:t>
            </a:r>
            <a:r>
              <a:rPr lang="en-US" sz="3200" dirty="0">
                <a:latin typeface="Comic Sans MS" panose="030F0702030302020204" pitchFamily="66" charset="0"/>
              </a:rPr>
              <a:t>that does NOT belong</a:t>
            </a:r>
          </a:p>
        </p:txBody>
      </p:sp>
      <p:pic>
        <p:nvPicPr>
          <p:cNvPr id="6" name="Picture 5" descr="c3fe1addb7c1df50f7e5ba2d6b53426f.gif">
            <a:extLst>
              <a:ext uri="{FF2B5EF4-FFF2-40B4-BE49-F238E27FC236}">
                <a16:creationId xmlns:a16="http://schemas.microsoft.com/office/drawing/2014/main" id="{8B6071CA-9402-C636-2FF0-099C2FE9C1D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35090" y="5894444"/>
            <a:ext cx="1350389" cy="1139340"/>
          </a:xfrm>
          <a:prstGeom prst="rect">
            <a:avLst/>
          </a:prstGeom>
        </p:spPr>
      </p:pic>
      <p:pic>
        <p:nvPicPr>
          <p:cNvPr id="7" name="Picture 6" descr="c3fe1addb7c1df50f7e5ba2d6b53426f.gif">
            <a:extLst>
              <a:ext uri="{FF2B5EF4-FFF2-40B4-BE49-F238E27FC236}">
                <a16:creationId xmlns:a16="http://schemas.microsoft.com/office/drawing/2014/main" id="{74E4DEF4-B3B5-949E-54B8-9509431FA9B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18706" y="5859083"/>
            <a:ext cx="1350389" cy="1139340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0B70F296-2CA8-2781-6252-2B9182950E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0149" y="5979672"/>
            <a:ext cx="1350389" cy="1139340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2A9BFBF3-4B2A-DC27-6455-F300C86BEB9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6911" y="5903425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B10ACE98-2145-F94A-FB92-4325AA7BC70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4828" y="5962734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4FDA74CF-53F5-B603-1808-F1D380250C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52800" y="5962734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CBE44196-0BAB-A9D1-4684-646AA8D258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8047" y="5923027"/>
            <a:ext cx="1350389" cy="1139340"/>
          </a:xfrm>
          <a:prstGeom prst="rect">
            <a:avLst/>
          </a:prstGeom>
        </p:spPr>
      </p:pic>
      <p:pic>
        <p:nvPicPr>
          <p:cNvPr id="13" name="Picture 12" descr="c70bfb3500c73463.gif">
            <a:extLst>
              <a:ext uri="{FF2B5EF4-FFF2-40B4-BE49-F238E27FC236}">
                <a16:creationId xmlns:a16="http://schemas.microsoft.com/office/drawing/2014/main" id="{B5A86CBB-634F-F4C3-60DB-54DDC6202A6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67984" y="5945767"/>
            <a:ext cx="1133023" cy="1096660"/>
          </a:xfrm>
          <a:prstGeom prst="rect">
            <a:avLst/>
          </a:prstGeom>
        </p:spPr>
      </p:pic>
      <p:pic>
        <p:nvPicPr>
          <p:cNvPr id="14" name="Picture 13" descr="c70bfb3500c73463.gif">
            <a:extLst>
              <a:ext uri="{FF2B5EF4-FFF2-40B4-BE49-F238E27FC236}">
                <a16:creationId xmlns:a16="http://schemas.microsoft.com/office/drawing/2014/main" id="{8B880A0F-D6CD-48E0-2922-DCA06805CBA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49753" y="5968971"/>
            <a:ext cx="1133023" cy="1096660"/>
          </a:xfrm>
          <a:prstGeom prst="rect">
            <a:avLst/>
          </a:prstGeom>
        </p:spPr>
      </p:pic>
      <p:pic>
        <p:nvPicPr>
          <p:cNvPr id="15" name="Picture 14" descr="c70bfb3500c73463.gif">
            <a:extLst>
              <a:ext uri="{FF2B5EF4-FFF2-40B4-BE49-F238E27FC236}">
                <a16:creationId xmlns:a16="http://schemas.microsoft.com/office/drawing/2014/main" id="{D6787E55-F44E-DA71-93BC-1C0AC6D9B4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896124">
            <a:off x="4598486" y="5950895"/>
            <a:ext cx="1133023" cy="1096660"/>
          </a:xfrm>
          <a:prstGeom prst="rect">
            <a:avLst/>
          </a:prstGeom>
        </p:spPr>
      </p:pic>
      <p:pic>
        <p:nvPicPr>
          <p:cNvPr id="16" name="Picture 15" descr="c70bfb3500c73463.gif">
            <a:extLst>
              <a:ext uri="{FF2B5EF4-FFF2-40B4-BE49-F238E27FC236}">
                <a16:creationId xmlns:a16="http://schemas.microsoft.com/office/drawing/2014/main" id="{54CA9585-4A9E-12DC-4F95-A9418FA1EFA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80313" y="5942311"/>
            <a:ext cx="1133023" cy="1096660"/>
          </a:xfrm>
          <a:prstGeom prst="rect">
            <a:avLst/>
          </a:prstGeom>
        </p:spPr>
      </p:pic>
      <p:pic>
        <p:nvPicPr>
          <p:cNvPr id="17" name="Picture 16" descr="c70bfb3500c73463.gif">
            <a:extLst>
              <a:ext uri="{FF2B5EF4-FFF2-40B4-BE49-F238E27FC236}">
                <a16:creationId xmlns:a16="http://schemas.microsoft.com/office/drawing/2014/main" id="{3698E959-6AE0-3E4C-3DE4-89D80DA0B01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90993" y="5964735"/>
            <a:ext cx="1133023" cy="1096660"/>
          </a:xfrm>
          <a:prstGeom prst="rect">
            <a:avLst/>
          </a:prstGeom>
        </p:spPr>
      </p:pic>
      <p:pic>
        <p:nvPicPr>
          <p:cNvPr id="18" name="Picture 17" descr="c70bfb3500c73463.gif">
            <a:extLst>
              <a:ext uri="{FF2B5EF4-FFF2-40B4-BE49-F238E27FC236}">
                <a16:creationId xmlns:a16="http://schemas.microsoft.com/office/drawing/2014/main" id="{B843E0C7-72D9-C7D5-553D-17479875D57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0248" y="6088530"/>
            <a:ext cx="1133023" cy="1096660"/>
          </a:xfrm>
          <a:prstGeom prst="rect">
            <a:avLst/>
          </a:prstGeom>
        </p:spPr>
      </p:pic>
      <p:pic>
        <p:nvPicPr>
          <p:cNvPr id="19" name="Picture 18" descr="c70bfb3500c73463.gif">
            <a:extLst>
              <a:ext uri="{FF2B5EF4-FFF2-40B4-BE49-F238E27FC236}">
                <a16:creationId xmlns:a16="http://schemas.microsoft.com/office/drawing/2014/main" id="{5F15CFE4-527D-98E0-CA98-F1F57590067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0058" y="6075732"/>
            <a:ext cx="1133023" cy="109666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26F0CBA0-F483-7E9E-395E-5A2846B91C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1924" y="5894444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15102035-66F9-ACF4-B55A-BFFA54ADA2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3788" y="5929555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E6218DAE-5C0D-B388-4ED0-EF71B797A0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22941" y="5910227"/>
            <a:ext cx="1350389" cy="1139340"/>
          </a:xfrm>
          <a:prstGeom prst="rect">
            <a:avLst/>
          </a:prstGeom>
        </p:spPr>
      </p:pic>
      <p:pic>
        <p:nvPicPr>
          <p:cNvPr id="23" name="Picture 22" descr="c3fe1addb7c1df50f7e5ba2d6b53426f.gif">
            <a:extLst>
              <a:ext uri="{FF2B5EF4-FFF2-40B4-BE49-F238E27FC236}">
                <a16:creationId xmlns:a16="http://schemas.microsoft.com/office/drawing/2014/main" id="{38B46FC9-2993-4F48-101D-91F21159F85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18637" y="5850580"/>
            <a:ext cx="1350389" cy="1139340"/>
          </a:xfrm>
          <a:prstGeom prst="rect">
            <a:avLst/>
          </a:prstGeom>
        </p:spPr>
      </p:pic>
      <p:pic>
        <p:nvPicPr>
          <p:cNvPr id="24" name="Picture 23" descr="c3fe1addb7c1df50f7e5ba2d6b53426f.gif">
            <a:extLst>
              <a:ext uri="{FF2B5EF4-FFF2-40B4-BE49-F238E27FC236}">
                <a16:creationId xmlns:a16="http://schemas.microsoft.com/office/drawing/2014/main" id="{9928E240-1357-64C1-29DE-503A143DB4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42512" y="5717849"/>
            <a:ext cx="1350389" cy="1139340"/>
          </a:xfrm>
          <a:prstGeom prst="rect">
            <a:avLst/>
          </a:prstGeom>
        </p:spPr>
      </p:pic>
      <p:pic>
        <p:nvPicPr>
          <p:cNvPr id="25" name="Picture 24" descr="c3fe1addb7c1df50f7e5ba2d6b53426f.gif">
            <a:extLst>
              <a:ext uri="{FF2B5EF4-FFF2-40B4-BE49-F238E27FC236}">
                <a16:creationId xmlns:a16="http://schemas.microsoft.com/office/drawing/2014/main" id="{491BB18A-1272-87BC-8BF6-E745F2A88B4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288" y="5884795"/>
            <a:ext cx="1350389" cy="11393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63380" r="-1" b="32035"/>
          <a:stretch/>
        </p:blipFill>
        <p:spPr>
          <a:xfrm>
            <a:off x="189288" y="-387256"/>
            <a:ext cx="1517393" cy="13272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4DA24A9-B8D5-B156-9ABF-C45537480C6C}"/>
              </a:ext>
            </a:extLst>
          </p:cNvPr>
          <p:cNvSpPr txBox="1"/>
          <p:nvPr/>
        </p:nvSpPr>
        <p:spPr>
          <a:xfrm>
            <a:off x="2632282" y="653197"/>
            <a:ext cx="916845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watch 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TV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a story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film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coins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swimming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ice-skating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read 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story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the guitar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comic book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collect 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coins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stamps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piano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the flute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film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drums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735263C7-BB8C-1D1C-28D4-BA1BC604557F}"/>
              </a:ext>
            </a:extLst>
          </p:cNvPr>
          <p:cNvSpPr/>
          <p:nvPr/>
        </p:nvSpPr>
        <p:spPr>
          <a:xfrm rot="21238714">
            <a:off x="9246077" y="-91805"/>
            <a:ext cx="1622279" cy="1017305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AEE41A1-3609-5AEC-03CD-3B46DEC1AE1C}"/>
              </a:ext>
            </a:extLst>
          </p:cNvPr>
          <p:cNvSpPr/>
          <p:nvPr/>
        </p:nvSpPr>
        <p:spPr>
          <a:xfrm rot="5400000">
            <a:off x="4550264" y="994302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ECDCAC-AE22-4D31-B389-EEDD398CF99C}"/>
              </a:ext>
            </a:extLst>
          </p:cNvPr>
          <p:cNvSpPr/>
          <p:nvPr/>
        </p:nvSpPr>
        <p:spPr>
          <a:xfrm>
            <a:off x="2558265" y="2291137"/>
            <a:ext cx="544531" cy="38491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37CE3E-BB96-4EFD-BBCA-0C32EEBECA0D}"/>
              </a:ext>
            </a:extLst>
          </p:cNvPr>
          <p:cNvSpPr/>
          <p:nvPr/>
        </p:nvSpPr>
        <p:spPr>
          <a:xfrm>
            <a:off x="4713259" y="3328850"/>
            <a:ext cx="544531" cy="38491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41C6BCA-E423-4097-A525-C591E0127D95}"/>
              </a:ext>
            </a:extLst>
          </p:cNvPr>
          <p:cNvSpPr/>
          <p:nvPr/>
        </p:nvSpPr>
        <p:spPr>
          <a:xfrm>
            <a:off x="7052800" y="4445507"/>
            <a:ext cx="544531" cy="38491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729C676-23A2-49E9-BF71-FA2F6466F7A7}"/>
              </a:ext>
            </a:extLst>
          </p:cNvPr>
          <p:cNvSpPr/>
          <p:nvPr/>
        </p:nvSpPr>
        <p:spPr>
          <a:xfrm>
            <a:off x="4723533" y="5491250"/>
            <a:ext cx="544531" cy="38491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08C49-F229-51D7-5C71-4F2D9215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440691-0D71-5715-593E-D31817710EE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7E416C9-BD46-11FE-F710-B6793B90F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Untitled video (5)">
            <a:hlinkClick r:id="" action="ppaction://media"/>
            <a:extLst>
              <a:ext uri="{FF2B5EF4-FFF2-40B4-BE49-F238E27FC236}">
                <a16:creationId xmlns:a16="http://schemas.microsoft.com/office/drawing/2014/main" id="{E1676ACC-38F8-AED0-D1F9-AEDB249D6C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0449" y="0"/>
            <a:ext cx="8010144" cy="712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361DA-E392-5FA6-7D10-D4E7D399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FD95D-1816-5828-41D8-A3B00A2F3B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3DF61E-842C-71B2-E271-56AC4E58C59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52137" y="455806"/>
            <a:ext cx="2697500" cy="11224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Ms</a:t>
            </a:r>
            <a:r>
              <a:rPr lang="en-US" dirty="0">
                <a:solidFill>
                  <a:srgbClr val="FF0000"/>
                </a:solidFill>
              </a:rPr>
              <a:t> Linh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5" name="Chào hỏi">
            <a:hlinkClick r:id="" action="ppaction://media"/>
            <a:extLst>
              <a:ext uri="{FF2B5EF4-FFF2-40B4-BE49-F238E27FC236}">
                <a16:creationId xmlns:a16="http://schemas.microsoft.com/office/drawing/2014/main" id="{9EFF96FA-37F9-7F98-EEAD-40C488FE7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9126" y="0"/>
            <a:ext cx="6199164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716" y="741613"/>
            <a:ext cx="9143999" cy="5143499"/>
          </a:xfrm>
          <a:prstGeom prst="rect">
            <a:avLst/>
          </a:prstGeom>
        </p:spPr>
      </p:pic>
      <p:pic>
        <p:nvPicPr>
          <p:cNvPr id="11" name="Picture 10" descr="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821" y="741612"/>
            <a:ext cx="3855024" cy="5191264"/>
          </a:xfrm>
          <a:prstGeom prst="rect">
            <a:avLst/>
          </a:prstGeom>
        </p:spPr>
      </p:pic>
      <p:pic>
        <p:nvPicPr>
          <p:cNvPr id="13" name="Picture 12" descr="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728" y="700949"/>
            <a:ext cx="3977093" cy="5191263"/>
          </a:xfrm>
          <a:prstGeom prst="rect">
            <a:avLst/>
          </a:prstGeom>
        </p:spPr>
      </p:pic>
      <p:pic>
        <p:nvPicPr>
          <p:cNvPr id="15" name="Picture 14" descr="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05" y="708048"/>
            <a:ext cx="3777277" cy="5191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ABA094-C21C-B60E-9D03-D317A0EEB117}"/>
              </a:ext>
            </a:extLst>
          </p:cNvPr>
          <p:cNvSpPr txBox="1"/>
          <p:nvPr/>
        </p:nvSpPr>
        <p:spPr>
          <a:xfrm>
            <a:off x="3266789" y="5776623"/>
            <a:ext cx="5802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 the piano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257B0-04D3-74AD-AD1C-99F9509D3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72CA018D-8F7D-C9F8-391F-CC97B60CDE04}"/>
              </a:ext>
            </a:extLst>
          </p:cNvPr>
          <p:cNvSpPr/>
          <p:nvPr/>
        </p:nvSpPr>
        <p:spPr>
          <a:xfrm>
            <a:off x="10830296" y="5997466"/>
            <a:ext cx="1429935" cy="880027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43868BC9-4CC9-946A-D30B-9BF85F2989D4}"/>
              </a:ext>
            </a:extLst>
          </p:cNvPr>
          <p:cNvSpPr/>
          <p:nvPr/>
        </p:nvSpPr>
        <p:spPr>
          <a:xfrm>
            <a:off x="11409022" y="5997465"/>
            <a:ext cx="1187992" cy="880028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77FBD6B-664E-2973-B7EF-4D5EFE1A37D6}"/>
              </a:ext>
            </a:extLst>
          </p:cNvPr>
          <p:cNvSpPr/>
          <p:nvPr/>
        </p:nvSpPr>
        <p:spPr>
          <a:xfrm>
            <a:off x="249705" y="-92593"/>
            <a:ext cx="816520" cy="749959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19BE03D-C1AF-E431-4AC6-72AFD7FC67DA}"/>
              </a:ext>
            </a:extLst>
          </p:cNvPr>
          <p:cNvSpPr/>
          <p:nvPr/>
        </p:nvSpPr>
        <p:spPr>
          <a:xfrm>
            <a:off x="-8100" y="5918677"/>
            <a:ext cx="2104816" cy="1040419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F8A97ECE-9C89-C2F1-9AC6-44FB38AFC903}"/>
              </a:ext>
            </a:extLst>
          </p:cNvPr>
          <p:cNvSpPr/>
          <p:nvPr/>
        </p:nvSpPr>
        <p:spPr>
          <a:xfrm rot="20858500">
            <a:off x="1172509" y="-106971"/>
            <a:ext cx="834429" cy="929280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37331D1-0EEF-C2D2-03B2-C0109E8450E9}"/>
              </a:ext>
            </a:extLst>
          </p:cNvPr>
          <p:cNvSpPr/>
          <p:nvPr/>
        </p:nvSpPr>
        <p:spPr>
          <a:xfrm rot="18197175">
            <a:off x="2330511" y="-78521"/>
            <a:ext cx="539348" cy="850461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1532" y="835722"/>
            <a:ext cx="8794595" cy="5186556"/>
          </a:xfrm>
          <a:prstGeom prst="rect">
            <a:avLst/>
          </a:prstGeom>
        </p:spPr>
      </p:pic>
      <p:pic>
        <p:nvPicPr>
          <p:cNvPr id="12" name="Picture 11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907" y="835720"/>
            <a:ext cx="3969561" cy="5186556"/>
          </a:xfrm>
          <a:prstGeom prst="rect">
            <a:avLst/>
          </a:prstGeom>
        </p:spPr>
      </p:pic>
      <p:pic>
        <p:nvPicPr>
          <p:cNvPr id="13" name="Picture 12" descr="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98" y="835721"/>
            <a:ext cx="3594409" cy="5186556"/>
          </a:xfrm>
          <a:prstGeom prst="rect">
            <a:avLst/>
          </a:prstGeom>
        </p:spPr>
      </p:pic>
      <p:pic>
        <p:nvPicPr>
          <p:cNvPr id="14" name="Picture 13" descr="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9468" y="835720"/>
            <a:ext cx="3816746" cy="5186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FC208A-054B-CB17-35AF-458BDC94D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817B2-89A1-CB68-DDB0-2D6D0776BA30}"/>
              </a:ext>
            </a:extLst>
          </p:cNvPr>
          <p:cNvSpPr txBox="1"/>
          <p:nvPr/>
        </p:nvSpPr>
        <p:spPr>
          <a:xfrm>
            <a:off x="3157786" y="5934670"/>
            <a:ext cx="5802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 badminton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985EE9B-8AD3-64C6-CD8C-28881332919F}"/>
              </a:ext>
            </a:extLst>
          </p:cNvPr>
          <p:cNvSpPr/>
          <p:nvPr/>
        </p:nvSpPr>
        <p:spPr>
          <a:xfrm>
            <a:off x="10726478" y="6059167"/>
            <a:ext cx="1415796" cy="92333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26E59DCA-084F-B185-11C1-72C68D7ADE91}"/>
              </a:ext>
            </a:extLst>
          </p:cNvPr>
          <p:cNvSpPr/>
          <p:nvPr/>
        </p:nvSpPr>
        <p:spPr>
          <a:xfrm>
            <a:off x="11165035" y="6069656"/>
            <a:ext cx="1234250" cy="92333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5AF86218-821B-364E-5E1D-4263D5B51D10}"/>
              </a:ext>
            </a:extLst>
          </p:cNvPr>
          <p:cNvSpPr/>
          <p:nvPr/>
        </p:nvSpPr>
        <p:spPr>
          <a:xfrm>
            <a:off x="68010" y="-180213"/>
            <a:ext cx="922158" cy="985728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5F30569-A62A-C00E-1565-7EA24BCE43BE}"/>
              </a:ext>
            </a:extLst>
          </p:cNvPr>
          <p:cNvSpPr/>
          <p:nvPr/>
        </p:nvSpPr>
        <p:spPr>
          <a:xfrm>
            <a:off x="1" y="6038457"/>
            <a:ext cx="1992086" cy="985728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5775636-8816-CE64-5491-B5CE6E092C89}"/>
              </a:ext>
            </a:extLst>
          </p:cNvPr>
          <p:cNvSpPr/>
          <p:nvPr/>
        </p:nvSpPr>
        <p:spPr>
          <a:xfrm rot="-2355099">
            <a:off x="1139238" y="-155670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B6B52A64-0348-5763-B8C2-342E2C6B5C8A}"/>
              </a:ext>
            </a:extLst>
          </p:cNvPr>
          <p:cNvSpPr/>
          <p:nvPr/>
        </p:nvSpPr>
        <p:spPr>
          <a:xfrm rot="18197175">
            <a:off x="2485399" y="-48318"/>
            <a:ext cx="539348" cy="850461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326" y="807861"/>
            <a:ext cx="8534932" cy="5242277"/>
          </a:xfrm>
          <a:prstGeom prst="rect">
            <a:avLst/>
          </a:prstGeom>
        </p:spPr>
      </p:pic>
      <p:pic>
        <p:nvPicPr>
          <p:cNvPr id="9" name="Picture 8" descr="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41" y="818747"/>
            <a:ext cx="3777344" cy="5242277"/>
          </a:xfrm>
          <a:prstGeom prst="rect">
            <a:avLst/>
          </a:prstGeom>
        </p:spPr>
      </p:pic>
      <p:pic>
        <p:nvPicPr>
          <p:cNvPr id="12" name="Picture 11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528" y="796975"/>
            <a:ext cx="3607159" cy="5242277"/>
          </a:xfrm>
          <a:prstGeom prst="rect">
            <a:avLst/>
          </a:prstGeom>
        </p:spPr>
      </p:pic>
      <p:pic>
        <p:nvPicPr>
          <p:cNvPr id="15" name="Picture 14" descr="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185" y="807860"/>
            <a:ext cx="3777343" cy="52422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F8FBC3-11EB-9664-417A-4F9089AF78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9EC4B-FFC4-3A04-3976-ACE0BACCF3CC}"/>
              </a:ext>
            </a:extLst>
          </p:cNvPr>
          <p:cNvSpPr txBox="1"/>
          <p:nvPr/>
        </p:nvSpPr>
        <p:spPr>
          <a:xfrm>
            <a:off x="3185363" y="5934670"/>
            <a:ext cx="5802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 chess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6DFBD163-37F5-4323-6DCF-2608F21D830B}"/>
              </a:ext>
            </a:extLst>
          </p:cNvPr>
          <p:cNvSpPr/>
          <p:nvPr/>
        </p:nvSpPr>
        <p:spPr>
          <a:xfrm>
            <a:off x="10748119" y="6091414"/>
            <a:ext cx="1321806" cy="824271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E6DE8C14-58A9-0215-30BA-8F57E194BF75}"/>
              </a:ext>
            </a:extLst>
          </p:cNvPr>
          <p:cNvSpPr/>
          <p:nvPr/>
        </p:nvSpPr>
        <p:spPr>
          <a:xfrm>
            <a:off x="11298720" y="6143576"/>
            <a:ext cx="1359910" cy="824271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F6E0563F-8A83-B994-4802-5ADC6C32219D}"/>
              </a:ext>
            </a:extLst>
          </p:cNvPr>
          <p:cNvSpPr/>
          <p:nvPr/>
        </p:nvSpPr>
        <p:spPr>
          <a:xfrm>
            <a:off x="-87442" y="-108858"/>
            <a:ext cx="950335" cy="727656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462943D-3D7F-A665-414F-A5ACE077FAFB}"/>
              </a:ext>
            </a:extLst>
          </p:cNvPr>
          <p:cNvSpPr/>
          <p:nvPr/>
        </p:nvSpPr>
        <p:spPr>
          <a:xfrm>
            <a:off x="-108093" y="6061242"/>
            <a:ext cx="2054899" cy="906605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C45A4E00-BECD-9B0D-CED9-9A0A1763B4C3}"/>
              </a:ext>
            </a:extLst>
          </p:cNvPr>
          <p:cNvSpPr/>
          <p:nvPr/>
        </p:nvSpPr>
        <p:spPr>
          <a:xfrm rot="18937483">
            <a:off x="937675" y="-245293"/>
            <a:ext cx="512107" cy="1035357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FE30BE0A-D058-2A71-0778-0BCCAAA7D95F}"/>
              </a:ext>
            </a:extLst>
          </p:cNvPr>
          <p:cNvSpPr/>
          <p:nvPr/>
        </p:nvSpPr>
        <p:spPr>
          <a:xfrm rot="18197175">
            <a:off x="1750874" y="-165099"/>
            <a:ext cx="539348" cy="850461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55461" y="0"/>
            <a:ext cx="7460558" cy="746055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85171" y="944703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Unit: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DE17B-B625-FCA1-3FF0-BA665E8053E6}"/>
              </a:ext>
            </a:extLst>
          </p:cNvPr>
          <p:cNvSpPr txBox="1"/>
          <p:nvPr/>
        </p:nvSpPr>
        <p:spPr>
          <a:xfrm>
            <a:off x="3494314" y="3285949"/>
            <a:ext cx="476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1: Task 1, 2, 3</a:t>
            </a:r>
          </a:p>
        </p:txBody>
      </p:sp>
    </p:spTree>
    <p:extLst>
      <p:ext uri="{BB962C8B-B14F-4D97-AF65-F5344CB8AC3E}">
        <p14:creationId xmlns:p14="http://schemas.microsoft.com/office/powerpoint/2010/main" val="9023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chimes.wav"/>
          </p:stSnd>
        </p:sndAc>
      </p:transition>
    </mc:Choice>
    <mc:Fallback xmlns="">
      <p:transition>
        <p:cut/>
        <p:sndAc>
          <p:stSnd>
            <p:snd r:embed="rId9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6CD21-1AC3-717F-309E-FF3BF0503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254" y="0"/>
            <a:ext cx="4886023" cy="6820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D13F16-F712-7158-6434-DF27F04F1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98"/>
          <a:stretch/>
        </p:blipFill>
        <p:spPr>
          <a:xfrm>
            <a:off x="5974690" y="1982035"/>
            <a:ext cx="6183086" cy="25355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AA2D7-53E5-DDA8-8FB3-0670AA7B68A7}"/>
              </a:ext>
            </a:extLst>
          </p:cNvPr>
          <p:cNvSpPr txBox="1"/>
          <p:nvPr/>
        </p:nvSpPr>
        <p:spPr>
          <a:xfrm>
            <a:off x="6357257" y="3723306"/>
            <a:ext cx="696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CDB474-A417-C443-37B3-4BEBA08F402F}"/>
              </a:ext>
            </a:extLst>
          </p:cNvPr>
          <p:cNvSpPr/>
          <p:nvPr/>
        </p:nvSpPr>
        <p:spPr>
          <a:xfrm>
            <a:off x="5974690" y="5116286"/>
            <a:ext cx="6183086" cy="10561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Comic Sans MS" panose="030F0702030302020204" pitchFamily="66" charset="0"/>
              </a:rPr>
              <a:t>2 What do you like doing in your free time ?</a:t>
            </a:r>
          </a:p>
        </p:txBody>
      </p:sp>
    </p:spTree>
    <p:extLst>
      <p:ext uri="{BB962C8B-B14F-4D97-AF65-F5344CB8AC3E}">
        <p14:creationId xmlns:p14="http://schemas.microsoft.com/office/powerpoint/2010/main" val="9177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EA2F-B4B8-46C4-BC0B-27ECFE1E4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5CCC46-C13E-43A4-BF2D-9456A0142F6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72F1E5-F359-426E-BAA5-56D146C42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dam">
            <a:hlinkClick r:id="" action="ppaction://media"/>
            <a:extLst>
              <a:ext uri="{FF2B5EF4-FFF2-40B4-BE49-F238E27FC236}">
                <a16:creationId xmlns:a16="http://schemas.microsoft.com/office/drawing/2014/main" id="{81B2E16D-950E-4BBF-BF55-5A3359445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0"/>
            <a:ext cx="1189037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74D016-0ED9-4ACA-B9D1-167C72528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/>
              <a:t>Video  (web)</a:t>
            </a:r>
          </a:p>
        </p:txBody>
      </p:sp>
    </p:spTree>
    <p:extLst>
      <p:ext uri="{BB962C8B-B14F-4D97-AF65-F5344CB8AC3E}">
        <p14:creationId xmlns:p14="http://schemas.microsoft.com/office/powerpoint/2010/main" val="10056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</TotalTime>
  <Words>204</Words>
  <Application>Microsoft Office PowerPoint</Application>
  <PresentationFormat>Widescreen</PresentationFormat>
  <Paragraphs>42</Paragraphs>
  <Slides>18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Catamaran</vt:lpstr>
      <vt:lpstr>Changa One</vt:lpstr>
      <vt:lpstr>Comic Sans MS</vt:lpstr>
      <vt:lpstr>Montserrat</vt:lpstr>
      <vt:lpstr>Roboto</vt:lpstr>
      <vt:lpstr>Russo One</vt:lpstr>
      <vt:lpstr>Times New Roman</vt:lpstr>
      <vt:lpstr>Office Theme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Circle the word that does NOT belong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Administrator</cp:lastModifiedBy>
  <cp:revision>46</cp:revision>
  <dcterms:created xsi:type="dcterms:W3CDTF">2024-04-13T04:01:17Z</dcterms:created>
  <dcterms:modified xsi:type="dcterms:W3CDTF">2024-11-08T13:30:50Z</dcterms:modified>
</cp:coreProperties>
</file>