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5" r:id="rId2"/>
  </p:sldMasterIdLst>
  <p:notesMasterIdLst>
    <p:notesMasterId r:id="rId20"/>
  </p:notesMasterIdLst>
  <p:sldIdLst>
    <p:sldId id="353" r:id="rId3"/>
    <p:sldId id="348" r:id="rId4"/>
    <p:sldId id="321" r:id="rId5"/>
    <p:sldId id="393" r:id="rId6"/>
    <p:sldId id="355" r:id="rId7"/>
    <p:sldId id="373" r:id="rId8"/>
    <p:sldId id="374" r:id="rId9"/>
    <p:sldId id="375" r:id="rId10"/>
    <p:sldId id="376" r:id="rId11"/>
    <p:sldId id="350" r:id="rId12"/>
    <p:sldId id="358" r:id="rId13"/>
    <p:sldId id="397" r:id="rId14"/>
    <p:sldId id="394" r:id="rId15"/>
    <p:sldId id="395" r:id="rId16"/>
    <p:sldId id="396" r:id="rId17"/>
    <p:sldId id="351" r:id="rId18"/>
    <p:sldId id="398" r:id="rId19"/>
  </p:sldIdLst>
  <p:sldSz cx="9144000" cy="5143500" type="screen16x9"/>
  <p:notesSz cx="6858000" cy="9144000"/>
  <p:embeddedFontLst>
    <p:embeddedFont>
      <p:font typeface="Bebas Neue" panose="020B0604020202020204" charset="0"/>
      <p:regular r:id="rId21"/>
    </p:embeddedFont>
    <p:embeddedFont>
      <p:font typeface="Bradley Hand ITC" panose="03070402050302030203" pitchFamily="66" charset="0"/>
      <p:regular r:id="rId22"/>
    </p:embeddedFont>
    <p:embeddedFont>
      <p:font typeface="Catamaran" panose="020B0604020202020204" charset="0"/>
      <p:regular r:id="rId23"/>
      <p:bold r:id="rId24"/>
    </p:embeddedFont>
    <p:embeddedFont>
      <p:font typeface="Changa One" panose="020B0604020202020204" charset="0"/>
      <p:regular r:id="rId25"/>
      <p: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Quicksand"/>
      <p:regular r:id="rId35"/>
      <p:bold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7" autoAdjust="0"/>
    <p:restoredTop sz="94640"/>
  </p:normalViewPr>
  <p:slideViewPr>
    <p:cSldViewPr snapToGrid="0">
      <p:cViewPr varScale="1">
        <p:scale>
          <a:sx n="83" d="100"/>
          <a:sy n="83" d="100"/>
        </p:scale>
        <p:origin x="4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5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7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8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0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6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0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8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5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  <p:sldLayoutId id="2147483683" r:id="rId5"/>
    <p:sldLayoutId id="214748371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395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8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0A5D997-EC40-4FA2-9805-55A3882725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A7203-09A8-4DA9-9791-23EFEE41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BBC96-C184-4BF4-89E0-A9679F63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35" y="0"/>
            <a:ext cx="9110073" cy="4773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5D7299-402E-443C-A1E1-59DB52C6282C}"/>
              </a:ext>
            </a:extLst>
          </p:cNvPr>
          <p:cNvSpPr/>
          <p:nvPr/>
        </p:nvSpPr>
        <p:spPr>
          <a:xfrm>
            <a:off x="4089038" y="1415542"/>
            <a:ext cx="4572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3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</a:rPr>
              <a:t>Numbers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1 – Task A,B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002A5-8FB6-4FF0-96B9-81BE5083C9A2}"/>
              </a:ext>
            </a:extLst>
          </p:cNvPr>
          <p:cNvSpPr/>
          <p:nvPr/>
        </p:nvSpPr>
        <p:spPr>
          <a:xfrm>
            <a:off x="4641156" y="153681"/>
            <a:ext cx="4026434" cy="514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Wednesday, November 27</a:t>
            </a:r>
            <a:r>
              <a:rPr lang="en-US" sz="2000" i="1" baseline="30000" dirty="0"/>
              <a:t>th</a:t>
            </a:r>
            <a:r>
              <a:rPr lang="en-US" sz="2000" i="1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1928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16200000">
            <a:off x="2592979" y="-2451797"/>
            <a:ext cx="5128804" cy="9951707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 dirty="0">
              <a:ea typeface="+mn-ea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08232" y="2532892"/>
            <a:ext cx="1601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Bradley Hand ITC" panose="03070402050302030203" pitchFamily="66" charset="0"/>
                <a:ea typeface="+mn-ea"/>
                <a:cs typeface="+mn-cs"/>
              </a:rPr>
              <a:t>Numbers</a:t>
            </a:r>
          </a:p>
        </p:txBody>
      </p:sp>
      <p:sp>
        <p:nvSpPr>
          <p:cNvPr id="25" name="Google Shape;2927;p95"/>
          <p:cNvSpPr/>
          <p:nvPr/>
        </p:nvSpPr>
        <p:spPr>
          <a:xfrm>
            <a:off x="863538" y="956156"/>
            <a:ext cx="2050058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497139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414874" y="1149281"/>
            <a:ext cx="2319086" cy="203696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2567995" y="452677"/>
            <a:ext cx="2113319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33765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924453"/>
            <a:ext cx="497587" cy="599604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0966" y="3117815"/>
            <a:ext cx="1892627" cy="1892627"/>
          </a:xfrm>
          <a:prstGeom prst="rect">
            <a:avLst/>
          </a:prstGeom>
        </p:spPr>
      </p:pic>
      <p:sp>
        <p:nvSpPr>
          <p:cNvPr id="29" name="Google Shape;2927;p95">
            <a:extLst>
              <a:ext uri="{FF2B5EF4-FFF2-40B4-BE49-F238E27FC236}">
                <a16:creationId xmlns:a16="http://schemas.microsoft.com/office/drawing/2014/main" id="{656DFBC9-AC4A-4EE2-BAF6-555FF0617E25}"/>
              </a:ext>
            </a:extLst>
          </p:cNvPr>
          <p:cNvSpPr/>
          <p:nvPr/>
        </p:nvSpPr>
        <p:spPr>
          <a:xfrm>
            <a:off x="4647226" y="3770400"/>
            <a:ext cx="2560397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35" name="Freeform 31">
            <a:extLst>
              <a:ext uri="{FF2B5EF4-FFF2-40B4-BE49-F238E27FC236}">
                <a16:creationId xmlns:a16="http://schemas.microsoft.com/office/drawing/2014/main" id="{E0A0939F-E50A-4A3E-9493-BDDB0103766B}"/>
              </a:ext>
            </a:extLst>
          </p:cNvPr>
          <p:cNvSpPr/>
          <p:nvPr/>
        </p:nvSpPr>
        <p:spPr>
          <a:xfrm>
            <a:off x="3376862" y="1806842"/>
            <a:ext cx="497587" cy="599604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03F3F0-7357-4902-8AE5-6C6232439C0C}"/>
              </a:ext>
            </a:extLst>
          </p:cNvPr>
          <p:cNvSpPr/>
          <p:nvPr/>
        </p:nvSpPr>
        <p:spPr>
          <a:xfrm>
            <a:off x="636483" y="821458"/>
            <a:ext cx="2683341" cy="1425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11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El_ven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7EDC95-D982-4974-86AF-D744AA713C7C}"/>
              </a:ext>
            </a:extLst>
          </p:cNvPr>
          <p:cNvSpPr/>
          <p:nvPr/>
        </p:nvSpPr>
        <p:spPr>
          <a:xfrm>
            <a:off x="4166022" y="1484379"/>
            <a:ext cx="2683341" cy="1430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13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Thirtee</a:t>
            </a:r>
            <a:r>
              <a:rPr lang="en-US" sz="2800" b="1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1A9672-DED4-4D28-B0D4-9D17ED491226}"/>
              </a:ext>
            </a:extLst>
          </p:cNvPr>
          <p:cNvSpPr/>
          <p:nvPr/>
        </p:nvSpPr>
        <p:spPr>
          <a:xfrm>
            <a:off x="1178745" y="3507414"/>
            <a:ext cx="2615144" cy="143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15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F_fteen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D3A185-CB97-4C7A-8FEC-AC193796E849}"/>
              </a:ext>
            </a:extLst>
          </p:cNvPr>
          <p:cNvSpPr/>
          <p:nvPr/>
        </p:nvSpPr>
        <p:spPr>
          <a:xfrm>
            <a:off x="4572000" y="3676284"/>
            <a:ext cx="2675863" cy="1451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14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Fo_rteen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D444F4C-41B1-4DC5-9020-1F2E1BE6E716}"/>
              </a:ext>
            </a:extLst>
          </p:cNvPr>
          <p:cNvSpPr/>
          <p:nvPr/>
        </p:nvSpPr>
        <p:spPr>
          <a:xfrm>
            <a:off x="2317363" y="388739"/>
            <a:ext cx="2683341" cy="1430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12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Tw_lve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4" name="Subtitle 5">
            <a:extLst>
              <a:ext uri="{FF2B5EF4-FFF2-40B4-BE49-F238E27FC236}">
                <a16:creationId xmlns:a16="http://schemas.microsoft.com/office/drawing/2014/main" id="{B49999B1-EEFB-4044-A609-B90F2A55EAA0}"/>
              </a:ext>
            </a:extLst>
          </p:cNvPr>
          <p:cNvSpPr txBox="1">
            <a:spLocks/>
          </p:cNvSpPr>
          <p:nvPr/>
        </p:nvSpPr>
        <p:spPr>
          <a:xfrm>
            <a:off x="491777" y="-256308"/>
            <a:ext cx="5309667" cy="10546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Filling a letter.</a:t>
            </a:r>
          </a:p>
          <a:p>
            <a:endParaRPr 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  <p:bldP spid="37" grpId="0"/>
      <p:bldP spid="38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-TRACK 42.mp3" descr="CD1-TRACK 42.mp3">
            <a:hlinkClick r:id="" action="ppaction://media"/>
            <a:extLst>
              <a:ext uri="{FF2B5EF4-FFF2-40B4-BE49-F238E27FC236}">
                <a16:creationId xmlns:a16="http://schemas.microsoft.com/office/drawing/2014/main" id="{7C55970D-CCE4-5F28-9EA7-01D4A0F57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5345" y="205901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04734FE-A876-5F41-E35E-C20F914552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0"/>
          <a:stretch/>
        </p:blipFill>
        <p:spPr>
          <a:xfrm>
            <a:off x="1" y="258475"/>
            <a:ext cx="3532340" cy="529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0AA4D25-0B54-BA32-18A9-0EAC0F671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840274"/>
            <a:ext cx="8114339" cy="42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0AA4D25-0B54-BA32-18A9-0EAC0F671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501"/>
            <a:ext cx="8114339" cy="4238872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1487947-1645-453F-86BF-E55ECB051DB2}"/>
              </a:ext>
            </a:extLst>
          </p:cNvPr>
          <p:cNvSpPr/>
          <p:nvPr/>
        </p:nvSpPr>
        <p:spPr>
          <a:xfrm>
            <a:off x="4333793" y="1191025"/>
            <a:ext cx="3478922" cy="645459"/>
          </a:xfrm>
          <a:prstGeom prst="wedgeRectCallout">
            <a:avLst>
              <a:gd name="adj1" fmla="val -119095"/>
              <a:gd name="adj2" fmla="val 224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How many triangles are there 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F1C3CFEB-E733-4B5B-AA58-E691AFEBD0C6}"/>
              </a:ext>
            </a:extLst>
          </p:cNvPr>
          <p:cNvSpPr/>
          <p:nvPr/>
        </p:nvSpPr>
        <p:spPr>
          <a:xfrm>
            <a:off x="6192049" y="1967114"/>
            <a:ext cx="1922290" cy="801700"/>
          </a:xfrm>
          <a:prstGeom prst="wedgeRectCallout">
            <a:avLst>
              <a:gd name="adj1" fmla="val -25587"/>
              <a:gd name="adj2" fmla="val 96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eleven triangles </a:t>
            </a:r>
          </a:p>
        </p:txBody>
      </p:sp>
    </p:spTree>
    <p:extLst>
      <p:ext uri="{BB962C8B-B14F-4D97-AF65-F5344CB8AC3E}">
        <p14:creationId xmlns:p14="http://schemas.microsoft.com/office/powerpoint/2010/main" val="278618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0AA4D25-0B54-BA32-18A9-0EAC0F671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501"/>
            <a:ext cx="8114339" cy="4238872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1487947-1645-453F-86BF-E55ECB051DB2}"/>
              </a:ext>
            </a:extLst>
          </p:cNvPr>
          <p:cNvSpPr/>
          <p:nvPr/>
        </p:nvSpPr>
        <p:spPr>
          <a:xfrm>
            <a:off x="4333793" y="1191025"/>
            <a:ext cx="3478922" cy="645459"/>
          </a:xfrm>
          <a:prstGeom prst="wedgeRectCallout">
            <a:avLst>
              <a:gd name="adj1" fmla="val -80442"/>
              <a:gd name="adj2" fmla="val 247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How many rectangles are there 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F1C3CFEB-E733-4B5B-AA58-E691AFEBD0C6}"/>
              </a:ext>
            </a:extLst>
          </p:cNvPr>
          <p:cNvSpPr/>
          <p:nvPr/>
        </p:nvSpPr>
        <p:spPr>
          <a:xfrm>
            <a:off x="6192049" y="1967114"/>
            <a:ext cx="1922290" cy="801700"/>
          </a:xfrm>
          <a:prstGeom prst="wedgeRectCallout">
            <a:avLst>
              <a:gd name="adj1" fmla="val -25587"/>
              <a:gd name="adj2" fmla="val 96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fourteen rectangles </a:t>
            </a:r>
          </a:p>
        </p:txBody>
      </p:sp>
    </p:spTree>
    <p:extLst>
      <p:ext uri="{BB962C8B-B14F-4D97-AF65-F5344CB8AC3E}">
        <p14:creationId xmlns:p14="http://schemas.microsoft.com/office/powerpoint/2010/main" val="3122723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0AA4D25-0B54-BA32-18A9-0EAC0F671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501"/>
            <a:ext cx="8114339" cy="4238872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1487947-1645-453F-86BF-E55ECB051DB2}"/>
              </a:ext>
            </a:extLst>
          </p:cNvPr>
          <p:cNvSpPr/>
          <p:nvPr/>
        </p:nvSpPr>
        <p:spPr>
          <a:xfrm>
            <a:off x="4333793" y="1191025"/>
            <a:ext cx="3478922" cy="645459"/>
          </a:xfrm>
          <a:prstGeom prst="wedgeRectCallout">
            <a:avLst>
              <a:gd name="adj1" fmla="val -119758"/>
              <a:gd name="adj2" fmla="val 227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How many circles are there 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F1C3CFEB-E733-4B5B-AA58-E691AFEBD0C6}"/>
              </a:ext>
            </a:extLst>
          </p:cNvPr>
          <p:cNvSpPr/>
          <p:nvPr/>
        </p:nvSpPr>
        <p:spPr>
          <a:xfrm>
            <a:off x="6192049" y="1967114"/>
            <a:ext cx="1922290" cy="801700"/>
          </a:xfrm>
          <a:prstGeom prst="wedgeRectCallout">
            <a:avLst>
              <a:gd name="adj1" fmla="val -25587"/>
              <a:gd name="adj2" fmla="val 96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twelve circles </a:t>
            </a:r>
          </a:p>
        </p:txBody>
      </p:sp>
    </p:spTree>
    <p:extLst>
      <p:ext uri="{BB962C8B-B14F-4D97-AF65-F5344CB8AC3E}">
        <p14:creationId xmlns:p14="http://schemas.microsoft.com/office/powerpoint/2010/main" val="46581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0AA4D25-0B54-BA32-18A9-0EAC0F671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501"/>
            <a:ext cx="8114339" cy="4238872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1487947-1645-453F-86BF-E55ECB051DB2}"/>
              </a:ext>
            </a:extLst>
          </p:cNvPr>
          <p:cNvSpPr/>
          <p:nvPr/>
        </p:nvSpPr>
        <p:spPr>
          <a:xfrm>
            <a:off x="4333793" y="1191025"/>
            <a:ext cx="3478922" cy="645459"/>
          </a:xfrm>
          <a:prstGeom prst="wedgeRectCallout">
            <a:avLst>
              <a:gd name="adj1" fmla="val -52171"/>
              <a:gd name="adj2" fmla="val 1831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How many squares are there 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F1C3CFEB-E733-4B5B-AA58-E691AFEBD0C6}"/>
              </a:ext>
            </a:extLst>
          </p:cNvPr>
          <p:cNvSpPr/>
          <p:nvPr/>
        </p:nvSpPr>
        <p:spPr>
          <a:xfrm>
            <a:off x="6192049" y="1967114"/>
            <a:ext cx="1922290" cy="801700"/>
          </a:xfrm>
          <a:prstGeom prst="wedgeRectCallout">
            <a:avLst>
              <a:gd name="adj1" fmla="val -25587"/>
              <a:gd name="adj2" fmla="val 96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fifteen squares </a:t>
            </a:r>
          </a:p>
        </p:txBody>
      </p:sp>
    </p:spTree>
    <p:extLst>
      <p:ext uri="{BB962C8B-B14F-4D97-AF65-F5344CB8AC3E}">
        <p14:creationId xmlns:p14="http://schemas.microsoft.com/office/powerpoint/2010/main" val="98552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e characters project flash">
            <a:hlinkClick r:id="" action="ppaction://media"/>
            <a:extLst>
              <a:ext uri="{FF2B5EF4-FFF2-40B4-BE49-F238E27FC236}">
                <a16:creationId xmlns:a16="http://schemas.microsoft.com/office/drawing/2014/main" id="{CAED0E72-924E-4C97-BE8D-018F2F934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0485" y="84524"/>
            <a:ext cx="2894013" cy="4974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CC0D2-89D8-4B9A-8233-B3953C0886C9}"/>
              </a:ext>
            </a:extLst>
          </p:cNvPr>
          <p:cNvSpPr txBox="1"/>
          <p:nvPr/>
        </p:nvSpPr>
        <p:spPr>
          <a:xfrm>
            <a:off x="165207" y="14194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Flashcard walk" game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21E0AB-C3EC-4AF9-AF88-AA88EAC96FCA}"/>
              </a:ext>
            </a:extLst>
          </p:cNvPr>
          <p:cNvSpPr txBox="1"/>
          <p:nvPr/>
        </p:nvSpPr>
        <p:spPr>
          <a:xfrm>
            <a:off x="165207" y="141947"/>
            <a:ext cx="45720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C/ Sing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many triangles are there 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Eleven triangles.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(you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web)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2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882BD9-5A04-410F-BDBF-A1CC39FDE3E5}"/>
              </a:ext>
            </a:extLst>
          </p:cNvPr>
          <p:cNvSpPr txBox="1"/>
          <p:nvPr/>
        </p:nvSpPr>
        <p:spPr>
          <a:xfrm>
            <a:off x="134471" y="12657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1.Warm Up ___ Let’s sing</a:t>
            </a:r>
          </a:p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(You </a:t>
            </a:r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tobe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1AFBE-FD57-4662-8BEB-7070E501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563" y="884204"/>
            <a:ext cx="1005926" cy="8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9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1" y="87574"/>
            <a:ext cx="5309667" cy="350700"/>
          </a:xfrm>
        </p:spPr>
        <p:txBody>
          <a:bodyPr/>
          <a:lstStyle/>
          <a:p>
            <a:endParaRPr lang="en-US" sz="24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Warm up __*"Magic finger" game</a:t>
            </a:r>
          </a:p>
          <a:p>
            <a:endParaRPr 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8656" y="1861590"/>
            <a:ext cx="2717940" cy="1974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386" y="3048506"/>
            <a:ext cx="2546481" cy="2057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115" y="3273943"/>
            <a:ext cx="2013053" cy="1606633"/>
          </a:xfrm>
          <a:prstGeom prst="rect">
            <a:avLst/>
          </a:prstGeom>
        </p:spPr>
      </p:pic>
      <p:pic>
        <p:nvPicPr>
          <p:cNvPr id="5" name="Animate characters project finger">
            <a:hlinkClick r:id="" action="ppaction://media"/>
            <a:extLst>
              <a:ext uri="{FF2B5EF4-FFF2-40B4-BE49-F238E27FC236}">
                <a16:creationId xmlns:a16="http://schemas.microsoft.com/office/drawing/2014/main" id="{4B313355-3166-4E56-A129-663459E8A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47" y="507146"/>
            <a:ext cx="4979254" cy="4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-TRACK 41.mp3" descr="CD1-TRACK 41.mp3">
            <a:hlinkClick r:id="" action="ppaction://media"/>
            <a:extLst>
              <a:ext uri="{FF2B5EF4-FFF2-40B4-BE49-F238E27FC236}">
                <a16:creationId xmlns:a16="http://schemas.microsoft.com/office/drawing/2014/main" id="{F3A72D86-E031-38A4-ECCE-971A5B398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6502" y="23094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91C078-3FA9-D6BB-032E-496373D0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" y="289730"/>
            <a:ext cx="4657725" cy="56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95A512-6210-2A0F-A79D-121160E23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" y="1442972"/>
            <a:ext cx="9110849" cy="225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399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ven.mp3" descr="eleven.mp3">
            <a:hlinkClick r:id="" action="ppaction://media"/>
            <a:extLst>
              <a:ext uri="{FF2B5EF4-FFF2-40B4-BE49-F238E27FC236}">
                <a16:creationId xmlns:a16="http://schemas.microsoft.com/office/drawing/2014/main" id="{86260228-93BD-9AF4-94BC-6B9F4A371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4506" y="235848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714168"/>
            <a:ext cx="1634968" cy="50783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eleven </a:t>
            </a:r>
            <a:endParaRPr lang="en-US" sz="45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99623-BBD7-C9F5-73B1-83D0EBDFD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" y="304255"/>
            <a:ext cx="4657725" cy="56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9C222C9-45BF-436C-A7BE-CCBA36429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15" y="1186563"/>
            <a:ext cx="3470085" cy="333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welve.mp3" descr="twelve.mp3">
            <a:hlinkClick r:id="" action="ppaction://media"/>
            <a:extLst>
              <a:ext uri="{FF2B5EF4-FFF2-40B4-BE49-F238E27FC236}">
                <a16:creationId xmlns:a16="http://schemas.microsoft.com/office/drawing/2014/main" id="{FBA5BCF5-C73B-940B-48BF-81D862EA8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1126" y="226695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6873" y="2368719"/>
            <a:ext cx="213443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twelve</a:t>
            </a:r>
            <a:r>
              <a:rPr lang="en-US" sz="1050" b="1" dirty="0"/>
              <a:t> </a:t>
            </a:r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99623-BBD7-C9F5-73B1-83D0EBDFD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" y="327308"/>
            <a:ext cx="4657725" cy="56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5277056-721D-63DE-8212-A211A1CCD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14" y="1186563"/>
            <a:ext cx="3393916" cy="322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69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rteen.mp3" descr="thirteen.mp3">
            <a:hlinkClick r:id="" action="ppaction://media"/>
            <a:extLst>
              <a:ext uri="{FF2B5EF4-FFF2-40B4-BE49-F238E27FC236}">
                <a16:creationId xmlns:a16="http://schemas.microsoft.com/office/drawing/2014/main" id="{E2A32594-1AE2-B238-52D6-7CE064942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2299" y="21824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7674" y="2411516"/>
            <a:ext cx="2264409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thirteen </a:t>
            </a:r>
            <a:endParaRPr lang="en-US" sz="45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99623-BBD7-C9F5-73B1-83D0EBDFD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" y="327308"/>
            <a:ext cx="4657725" cy="56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69C17A3-46F5-BF16-20BB-F47B67314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61" y="1021516"/>
            <a:ext cx="3475973" cy="330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53349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urteen.mp3" descr="fourteen.mp3">
            <a:hlinkClick r:id="" action="ppaction://media"/>
            <a:extLst>
              <a:ext uri="{FF2B5EF4-FFF2-40B4-BE49-F238E27FC236}">
                <a16:creationId xmlns:a16="http://schemas.microsoft.com/office/drawing/2014/main" id="{59A17F52-08AB-56BF-D175-51B5C957D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1075" y="2368719"/>
            <a:ext cx="1652705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fourteen </a:t>
            </a:r>
            <a:endParaRPr lang="en-US" sz="45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99623-BBD7-C9F5-73B1-83D0EBDFD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" y="327308"/>
            <a:ext cx="4657725" cy="56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133747F-8032-3BC0-FBC5-A4B8FE470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39" y="1029884"/>
            <a:ext cx="3619913" cy="343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93759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fteen.mp3" descr="fifteen.mp3">
            <a:hlinkClick r:id="" action="ppaction://media"/>
            <a:extLst>
              <a:ext uri="{FF2B5EF4-FFF2-40B4-BE49-F238E27FC236}">
                <a16:creationId xmlns:a16="http://schemas.microsoft.com/office/drawing/2014/main" id="{6F2F01D0-D7FA-080E-1684-B869037EC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2904" y="222202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6461" y="2323791"/>
            <a:ext cx="1223216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fifteen</a:t>
            </a:r>
            <a:r>
              <a:rPr lang="en-US" sz="1050" b="1" dirty="0"/>
              <a:t> </a:t>
            </a:r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99623-BBD7-C9F5-73B1-83D0EBDFD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" y="327308"/>
            <a:ext cx="4657725" cy="56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B26F73F-59D1-0C0F-9FDF-027341E98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7" y="1030200"/>
            <a:ext cx="3791366" cy="360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3819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6&quot;/&gt;&lt;/object&gt;&lt;object type=&quot;3&quot; unique_id=&quot;10004&quot;&gt;&lt;property id=&quot;20148&quot; value=&quot;5&quot;/&gt;&lt;property id=&quot;20300&quot; value=&quot;Slide 2 - &amp;quot;1 Warm Up&amp;quot;&quot;/&gt;&lt;property id=&quot;20307&quot; value=&quot;310&quot;/&gt;&lt;/object&gt;&lt;object type=&quot;3&quot; unique_id=&quot;10005&quot;&gt;&lt;property id=&quot;20148&quot; value=&quot;5&quot;/&gt;&lt;property id=&quot;20300&quot; value=&quot;Slide 3&quot;/&gt;&lt;property id=&quot;20307&quot; value=&quot;311&quot;/&gt;&lt;/object&gt;&lt;object type=&quot;3&quot; unique_id=&quot;10006&quot;&gt;&lt;property id=&quot;20148&quot; value=&quot;5&quot;/&gt;&lt;property id=&quot;20300&quot; value=&quot;Slide 4 - &amp;quot;Funny burrowing owl&amp;quot;&quot;/&gt;&lt;property id=&quot;20307&quot; value=&quot;313&quot;/&gt;&lt;/object&gt;&lt;object type=&quot;3&quot; unique_id=&quot;10007&quot;&gt;&lt;property id=&quot;20148&quot; value=&quot;5&quot;/&gt;&lt;property id=&quot;20300&quot; value=&quot;Slide 5 - &amp;quot;2 Presentation&amp;quot;&quot;/&gt;&lt;property id=&quot;20307&quot; value=&quot;321&quot;/&gt;&lt;/object&gt;&lt;object type=&quot;3&quot; unique_id=&quot;10008&quot;&gt;&lt;property id=&quot;20148&quot; value=&quot;5&quot;/&gt;&lt;property id=&quot;20300&quot; value=&quot;Slide 6&quot;/&gt;&lt;property id=&quot;20307&quot; value=&quot;316&quot;/&gt;&lt;/object&gt;&lt;object type=&quot;3&quot; unique_id=&quot;10009&quot;&gt;&lt;property id=&quot;20148&quot; value=&quot;5&quot;/&gt;&lt;property id=&quot;20300&quot; value=&quot;Slide 7&quot;/&gt;&lt;property id=&quot;20307&quot; value=&quot;317&quot;/&gt;&lt;/object&gt;&lt;object type=&quot;3&quot; unique_id=&quot;10010&quot;&gt;&lt;property id=&quot;20148&quot; value=&quot;5&quot;/&gt;&lt;property id=&quot;20300&quot; value=&quot;Slide 8&quot;/&gt;&lt;property id=&quot;20307&quot; value=&quot;319&quot;/&gt;&lt;/object&gt;&lt;object type=&quot;3&quot; unique_id=&quot;10011&quot;&gt;&lt;property id=&quot;20148&quot; value=&quot;5&quot;/&gt;&lt;property id=&quot;20300&quot; value=&quot;Slide 9&quot;/&gt;&lt;property id=&quot;20307&quot; value=&quot;320&quot;/&gt;&lt;/object&gt;&lt;object type=&quot;3&quot; unique_id=&quot;10012&quot;&gt;&lt;property id=&quot;20148&quot; value=&quot;5&quot;/&gt;&lt;property id=&quot;20300&quot; value=&quot;Slide 10&quot;/&gt;&lt;property id=&quot;20307&quot; value=&quot;318&quot;/&gt;&lt;/object&gt;&lt;object type=&quot;3&quot; unique_id=&quot;10013&quot;&gt;&lt;property id=&quot;20148&quot; value=&quot;5&quot;/&gt;&lt;property id=&quot;20300&quot; value=&quot;Slide 11&quot;/&gt;&lt;property id=&quot;20307&quot; value=&quot;325&quot;/&gt;&lt;/object&gt;&lt;object type=&quot;3&quot; unique_id=&quot;10014&quot;&gt;&lt;property id=&quot;20148&quot; value=&quot;5&quot;/&gt;&lt;property id=&quot;20300&quot; value=&quot;Slide 12 - &amp;quot;3 Practice&amp;quot;&quot;/&gt;&lt;property id=&quot;20307&quot; value=&quot;323&quot;/&gt;&lt;/object&gt;&lt;object type=&quot;3&quot; unique_id=&quot;10015&quot;&gt;&lt;property id=&quot;20148&quot; value=&quot;5&quot;/&gt;&lt;property id=&quot;20300&quot; value=&quot;Slide 13&quot;/&gt;&lt;property id=&quot;20307&quot; value=&quot;330&quot;/&gt;&lt;/object&gt;&lt;object type=&quot;3&quot; unique_id=&quot;10016&quot;&gt;&lt;property id=&quot;20148&quot; value=&quot;5&quot;/&gt;&lt;property id=&quot;20300&quot; value=&quot;Slide 14 - &amp;quot;VOCABULARY CHECKING Listen and tick&amp;quot;&quot;/&gt;&lt;property id=&quot;20307&quot; value=&quot;327&quot;/&gt;&lt;/object&gt;&lt;object type=&quot;3&quot; unique_id=&quot;10017&quot;&gt;&lt;property id=&quot;20148&quot; value=&quot;5&quot;/&gt;&lt;property id=&quot;20300&quot; value=&quot;Slide 15&quot;/&gt;&lt;property id=&quot;20307&quot; value=&quot;333&quot;/&gt;&lt;/object&gt;&lt;object type=&quot;3&quot; unique_id=&quot;10018&quot;&gt;&lt;property id=&quot;20148&quot; value=&quot;5&quot;/&gt;&lt;property id=&quot;20300&quot; value=&quot;Slide 16&quot;/&gt;&lt;property id=&quot;20307&quot; value=&quot;332&quot;/&gt;&lt;/object&gt;&lt;object type=&quot;3&quot; unique_id=&quot;10019&quot;&gt;&lt;property id=&quot;20148&quot; value=&quot;5&quot;/&gt;&lt;property id=&quot;20300&quot; value=&quot;Slide 17 - &amp;quot;4 Production&amp;quot;&quot;/&gt;&lt;property id=&quot;20307&quot; value=&quot;336&quot;/&gt;&lt;/object&gt;&lt;object type=&quot;3&quot; unique_id=&quot;10020&quot;&gt;&lt;property id=&quot;20148&quot; value=&quot;5&quot;/&gt;&lt;property id=&quot;20300&quot; value=&quot;Slide 18&quot;/&gt;&lt;property id=&quot;20307&quot; value=&quot;334&quot;/&gt;&lt;/object&gt;&lt;object type=&quot;3&quot; unique_id=&quot;10021&quot;&gt;&lt;property id=&quot;20148&quot; value=&quot;5&quot;/&gt;&lt;property id=&quot;20300&quot; value=&quot;Slide 19 - &amp;quot;My favourite cat&amp;quot;&quot;/&gt;&lt;property id=&quot;20307&quot; value=&quot;338&quot;/&gt;&lt;/object&gt;&lt;object type=&quot;3&quot; unique_id=&quot;10022&quot;&gt;&lt;property id=&quot;20148&quot; value=&quot;5&quot;/&gt;&lt;property id=&quot;20300&quot; value=&quot;Slide 20 - &amp;quot;5 Assessment&amp;quot;&quot;/&gt;&lt;property id=&quot;20307&quot; value=&quot;342&quot;/&gt;&lt;/object&gt;&lt;object type=&quot;3&quot; unique_id=&quot;10023&quot;&gt;&lt;property id=&quot;20148&quot; value=&quot;5&quot;/&gt;&lt;property id=&quot;20300&quot; value=&quot;Slide 21 - &amp;quot;Look and number&amp;quot;&quot;/&gt;&lt;property id=&quot;20307&quot; value=&quot;340&quot;/&gt;&lt;/object&gt;&lt;object type=&quot;3&quot; unique_id=&quot;10024&quot;&gt;&lt;property id=&quot;20148&quot; value=&quot;5&quot;/&gt;&lt;property id=&quot;20300&quot; value=&quot;Slide 22 - &amp;quot;Look, read and circle &amp;quot;&quot;/&gt;&lt;property id=&quot;20307&quot; value=&quot;341&quot;/&gt;&lt;/object&gt;&lt;object type=&quot;3&quot; unique_id=&quot;10025&quot;&gt;&lt;property id=&quot;20148&quot; value=&quot;5&quot;/&gt;&lt;property id=&quot;20300&quot; value=&quot;Slide 23&quot;/&gt;&lt;property id=&quot;20307&quot; value=&quot;347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518</TotalTime>
  <Words>123</Words>
  <Application>Microsoft Office PowerPoint</Application>
  <PresentationFormat>On-screen Show (16:9)</PresentationFormat>
  <Paragraphs>37</Paragraphs>
  <Slides>17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Changa One</vt:lpstr>
      <vt:lpstr>Life Savers ExtraBold</vt:lpstr>
      <vt:lpstr>Life Savers</vt:lpstr>
      <vt:lpstr>Times New Roman</vt:lpstr>
      <vt:lpstr>Montserrat</vt:lpstr>
      <vt:lpstr>Russo One</vt:lpstr>
      <vt:lpstr>Arial</vt:lpstr>
      <vt:lpstr>Quicksand</vt:lpstr>
      <vt:lpstr>Catamaran</vt:lpstr>
      <vt:lpstr>Bebas Neue</vt:lpstr>
      <vt:lpstr>Bradley Hand ITC</vt:lpstr>
      <vt:lpstr>Comic Sans MS</vt:lpstr>
      <vt:lpstr>Roboto</vt:lpstr>
      <vt:lpstr>It's Springtime! MK Plan by Slidesgo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Admin;Chiêm Thủy</dc:creator>
  <cp:lastModifiedBy>Administrator</cp:lastModifiedBy>
  <cp:revision>48</cp:revision>
  <dcterms:modified xsi:type="dcterms:W3CDTF">2024-12-11T11:45:45Z</dcterms:modified>
</cp:coreProperties>
</file>