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57" r:id="rId4"/>
    <p:sldId id="258" r:id="rId5"/>
    <p:sldId id="276" r:id="rId6"/>
    <p:sldId id="260" r:id="rId7"/>
    <p:sldId id="266" r:id="rId8"/>
    <p:sldId id="267" r:id="rId9"/>
    <p:sldId id="261" r:id="rId10"/>
    <p:sldId id="262" r:id="rId11"/>
    <p:sldId id="277" r:id="rId12"/>
    <p:sldId id="264" r:id="rId13"/>
    <p:sldId id="268" r:id="rId14"/>
    <p:sldId id="269" r:id="rId15"/>
    <p:sldId id="278" r:id="rId16"/>
    <p:sldId id="270" r:id="rId17"/>
    <p:sldId id="271" r:id="rId18"/>
    <p:sldId id="272" r:id="rId19"/>
    <p:sldId id="273" r:id="rId20"/>
    <p:sldId id="275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845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5000" t="-35000" r="-5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087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D0452-C068-4EF2-A2F0-C20981180CBA}" type="datetimeFigureOut">
              <a:rPr lang="en-US" smtClean="0"/>
              <a:t>05/12/2021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91FE9-3D16-445F-9435-0EF573A40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4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B43F2-FF54-4385-AA99-FE6A33D710D4}" type="datetimeFigureOut">
              <a:rPr lang="en-US" smtClean="0"/>
              <a:t>05/12/2021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A810A-F595-4B23-B9E3-0F246680C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0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audio" Target="../media/audio8.wav"/><Relationship Id="rId18" Type="http://schemas.openxmlformats.org/officeDocument/2006/relationships/image" Target="../media/image4.png"/><Relationship Id="rId3" Type="http://schemas.microsoft.com/office/2007/relationships/media" Target="../media/media2.mp3"/><Relationship Id="rId21" Type="http://schemas.openxmlformats.org/officeDocument/2006/relationships/audio" Target="NULL"/><Relationship Id="rId7" Type="http://schemas.openxmlformats.org/officeDocument/2006/relationships/audio" Target="../media/audio2.wav"/><Relationship Id="rId12" Type="http://schemas.openxmlformats.org/officeDocument/2006/relationships/audio" Target="../media/audio7.wav"/><Relationship Id="rId17" Type="http://schemas.openxmlformats.org/officeDocument/2006/relationships/image" Target="../media/image3.png"/><Relationship Id="rId2" Type="http://schemas.openxmlformats.org/officeDocument/2006/relationships/audio" Target="../media/media1.mp3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audio" Target="../media/audio6.wav"/><Relationship Id="rId5" Type="http://schemas.openxmlformats.org/officeDocument/2006/relationships/slideLayout" Target="../slideLayouts/slideLayout2.xml"/><Relationship Id="rId15" Type="http://schemas.openxmlformats.org/officeDocument/2006/relationships/audio" Target="../media/audio10.wav"/><Relationship Id="rId10" Type="http://schemas.openxmlformats.org/officeDocument/2006/relationships/audio" Target="../media/audio5.wav"/><Relationship Id="rId19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openxmlformats.org/officeDocument/2006/relationships/audio" Target="../media/audio4.wav"/><Relationship Id="rId14" Type="http://schemas.openxmlformats.org/officeDocument/2006/relationships/audio" Target="../media/audio9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745" y="52310"/>
            <a:ext cx="6858000" cy="49000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59477" y="3216035"/>
            <a:ext cx="2262795" cy="194370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446177" y="972859"/>
            <a:ext cx="875630" cy="809408"/>
            <a:chOff x="2341807" y="722423"/>
            <a:chExt cx="1167507" cy="107920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989" y="722423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E3211B7-5C00-41C9-ADD5-6A89B04AD8A0}"/>
                </a:ext>
              </a:extLst>
            </p:cNvPr>
            <p:cNvSpPr txBox="1"/>
            <p:nvPr/>
          </p:nvSpPr>
          <p:spPr>
            <a:xfrm>
              <a:off x="2341807" y="1001414"/>
              <a:ext cx="1167507" cy="800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32">
                <a:defRPr/>
              </a:pPr>
              <a:r>
                <a:rPr lang="es-ES_tradnl" sz="3300" b="1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latin typeface="Calibri"/>
                </a:rPr>
                <a:t>1</a:t>
              </a:r>
              <a:endParaRPr lang="es-ES" sz="21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487544" y="2358252"/>
            <a:ext cx="875630" cy="809408"/>
            <a:chOff x="5632842" y="2105111"/>
            <a:chExt cx="1167507" cy="107920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7024" y="2105111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BE3211B7-5C00-41C9-ADD5-6A89B04AD8A0}"/>
                </a:ext>
              </a:extLst>
            </p:cNvPr>
            <p:cNvSpPr txBox="1"/>
            <p:nvPr/>
          </p:nvSpPr>
          <p:spPr>
            <a:xfrm>
              <a:off x="5632842" y="2384102"/>
              <a:ext cx="1167507" cy="800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32">
                <a:defRPr/>
              </a:pPr>
              <a:r>
                <a:rPr lang="es-ES_tradnl" sz="3300" b="1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latin typeface="Calibri"/>
                </a:rPr>
                <a:t>2</a:t>
              </a:r>
              <a:endParaRPr lang="es-ES" sz="21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07810" y="2129397"/>
            <a:ext cx="875630" cy="809408"/>
            <a:chOff x="1559230" y="2459387"/>
            <a:chExt cx="1167507" cy="107920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8"/>
              <a:ext cx="1167507" cy="800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32">
                <a:defRPr/>
              </a:pPr>
              <a:r>
                <a:rPr lang="es-ES_tradnl" sz="3300" b="1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latin typeface="Calibri"/>
                </a:rPr>
                <a:t>3</a:t>
              </a:r>
              <a:endParaRPr lang="es-ES" sz="21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696373" y="1077481"/>
            <a:ext cx="875630" cy="809408"/>
            <a:chOff x="1559230" y="2459387"/>
            <a:chExt cx="1167507" cy="107920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8"/>
              <a:ext cx="1167507" cy="800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32">
                <a:defRPr/>
              </a:pPr>
              <a:r>
                <a:rPr lang="es-ES_tradnl" sz="3300" b="1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latin typeface="Calibri"/>
                </a:rPr>
                <a:t>4</a:t>
              </a:r>
              <a:endParaRPr lang="es-ES" sz="21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667552" y="1785681"/>
            <a:ext cx="875630" cy="809408"/>
            <a:chOff x="1559230" y="2459387"/>
            <a:chExt cx="1167507" cy="107920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8"/>
              <a:ext cx="1167507" cy="800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32">
                <a:defRPr/>
              </a:pPr>
              <a:r>
                <a:rPr lang="es-ES_tradnl" sz="3300" b="1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latin typeface="Calibri"/>
                </a:rPr>
                <a:t>5</a:t>
              </a:r>
              <a:endParaRPr lang="es-ES" sz="21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236749" y="1785681"/>
            <a:ext cx="875630" cy="809408"/>
            <a:chOff x="1559230" y="2459387"/>
            <a:chExt cx="1167507" cy="107920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8"/>
              <a:ext cx="1167507" cy="800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32">
                <a:defRPr/>
              </a:pPr>
              <a:r>
                <a:rPr lang="es-ES_tradnl" sz="3300" b="1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latin typeface="Calibri"/>
                </a:rPr>
                <a:t>6</a:t>
              </a:r>
              <a:endParaRPr lang="es-ES" sz="21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7" name="Oval 26"/>
          <p:cNvSpPr/>
          <p:nvPr/>
        </p:nvSpPr>
        <p:spPr>
          <a:xfrm>
            <a:off x="6331660" y="998696"/>
            <a:ext cx="860148" cy="770222"/>
          </a:xfrm>
          <a:prstGeom prst="ellipse">
            <a:avLst/>
          </a:prstGeom>
          <a:solidFill>
            <a:srgbClr val="FFC000"/>
          </a:solidFill>
          <a:ln>
            <a:solidFill>
              <a:srgbClr val="F4A9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rtlCol="0" anchor="ctr"/>
          <a:lstStyle/>
          <a:p>
            <a:pPr algn="ctr" defTabSz="685732">
              <a:defRPr/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30355" y="142296"/>
            <a:ext cx="2160113" cy="346243"/>
          </a:xfrm>
          <a:prstGeom prst="rect">
            <a:avLst/>
          </a:prstGeom>
          <a:solidFill>
            <a:srgbClr val="FFC000"/>
          </a:solidFill>
        </p:spPr>
        <p:txBody>
          <a:bodyPr wrap="square" lIns="68573" tIns="34287" rIns="68573" bIns="34287" rtlCol="0">
            <a:spAutoFit/>
          </a:bodyPr>
          <a:lstStyle/>
          <a:p>
            <a:pPr algn="ctr" defTabSz="685732">
              <a:defRPr/>
            </a:pPr>
            <a:r>
              <a:rPr lang="en-US" dirty="0" smtClean="0">
                <a:solidFill>
                  <a:srgbClr val="0070C0"/>
                </a:solidFill>
                <a:latin typeface="VNI-Avo" pitchFamily="2" charset="0"/>
              </a:rPr>
              <a:t>KHÔÛI ÑOÄNG </a:t>
            </a:r>
            <a:endParaRPr lang="en-US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2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089422" y="373873"/>
            <a:ext cx="365522" cy="365522"/>
          </a:xfrm>
          <a:prstGeom prst="rect">
            <a:avLst/>
          </a:prstGeom>
        </p:spPr>
      </p:pic>
      <p:pic>
        <p:nvPicPr>
          <p:cNvPr id="33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089423" y="894720"/>
            <a:ext cx="365522" cy="365522"/>
          </a:xfrm>
          <a:prstGeom prst="rect">
            <a:avLst/>
          </a:prstGeom>
        </p:spPr>
      </p:pic>
      <p:pic>
        <p:nvPicPr>
          <p:cNvPr id="34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089424" y="1287883"/>
            <a:ext cx="365522" cy="365522"/>
          </a:xfrm>
          <a:prstGeom prst="rect">
            <a:avLst/>
          </a:prstGeom>
        </p:spPr>
      </p:pic>
      <p:pic>
        <p:nvPicPr>
          <p:cNvPr id="35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157768" y="1640578"/>
            <a:ext cx="365522" cy="365522"/>
          </a:xfrm>
          <a:prstGeom prst="rect">
            <a:avLst/>
          </a:prstGeom>
        </p:spPr>
      </p:pic>
      <p:pic>
        <p:nvPicPr>
          <p:cNvPr id="36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180510" y="2006100"/>
            <a:ext cx="365522" cy="365522"/>
          </a:xfrm>
          <a:prstGeom prst="rect">
            <a:avLst/>
          </a:prstGeom>
        </p:spPr>
      </p:pic>
      <p:pic>
        <p:nvPicPr>
          <p:cNvPr id="37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180510" y="2375293"/>
            <a:ext cx="365522" cy="365522"/>
          </a:xfrm>
          <a:prstGeom prst="rect">
            <a:avLst/>
          </a:prstGeom>
        </p:spPr>
      </p:pic>
      <p:pic>
        <p:nvPicPr>
          <p:cNvPr id="3" name="Tieng-vo-tay-www_yeualo_com">
            <a:hlinkClick r:id="" action="ppaction://media"/>
            <a:extLst>
              <a:ext uri="{FF2B5EF4-FFF2-40B4-BE49-F238E27FC236}">
                <a16:creationId xmlns:a16="http://schemas.microsoft.com/office/drawing/2014/main" xmlns="" id="{B2AE6410-2C71-404B-AEFE-756673F4C9F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459198" y="4481602"/>
            <a:ext cx="365522" cy="365522"/>
          </a:xfrm>
          <a:prstGeom prst="rect">
            <a:avLst/>
          </a:prstGeom>
        </p:spPr>
      </p:pic>
      <p:sp>
        <p:nvSpPr>
          <p:cNvPr id="38" name="Hình Bầu dục 37">
            <a:extLst>
              <a:ext uri="{FF2B5EF4-FFF2-40B4-BE49-F238E27FC236}">
                <a16:creationId xmlns:a16="http://schemas.microsoft.com/office/drawing/2014/main" xmlns="" id="{5B92FC29-8A82-4737-B019-7569DC80F3C5}"/>
              </a:ext>
            </a:extLst>
          </p:cNvPr>
          <p:cNvSpPr/>
          <p:nvPr/>
        </p:nvSpPr>
        <p:spPr>
          <a:xfrm>
            <a:off x="5589558" y="3212306"/>
            <a:ext cx="1974312" cy="88689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…+2=9</a:t>
            </a:r>
            <a:endParaRPr lang="en-US" sz="28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xmlns="" id="{BAC67A75-D499-4E6C-8991-C95C10FC6934}"/>
              </a:ext>
            </a:extLst>
          </p:cNvPr>
          <p:cNvSpPr txBox="1"/>
          <p:nvPr/>
        </p:nvSpPr>
        <p:spPr>
          <a:xfrm>
            <a:off x="6043612" y="3376546"/>
            <a:ext cx="3280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</a:t>
            </a:r>
            <a:endParaRPr lang="en-US" sz="33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7" name="Hình Bầu dục 46">
            <a:extLst>
              <a:ext uri="{FF2B5EF4-FFF2-40B4-BE49-F238E27FC236}">
                <a16:creationId xmlns:a16="http://schemas.microsoft.com/office/drawing/2014/main" xmlns="" id="{F160A2DA-1C35-44E2-BF3A-BDBA363F42CA}"/>
              </a:ext>
            </a:extLst>
          </p:cNvPr>
          <p:cNvSpPr/>
          <p:nvPr/>
        </p:nvSpPr>
        <p:spPr>
          <a:xfrm>
            <a:off x="5464986" y="3170392"/>
            <a:ext cx="2161235" cy="95352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6+…=9</a:t>
            </a:r>
            <a:endParaRPr lang="en-US" sz="30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xmlns="" id="{ACAE1D2B-964D-4BA6-BFA6-D397A8CEBB35}"/>
              </a:ext>
            </a:extLst>
          </p:cNvPr>
          <p:cNvSpPr txBox="1"/>
          <p:nvPr/>
        </p:nvSpPr>
        <p:spPr>
          <a:xfrm>
            <a:off x="6380939" y="3352053"/>
            <a:ext cx="39626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dirty="0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</a:t>
            </a:r>
            <a:endParaRPr lang="en-US" sz="33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9" name="Hình Bầu dục 48">
            <a:extLst>
              <a:ext uri="{FF2B5EF4-FFF2-40B4-BE49-F238E27FC236}">
                <a16:creationId xmlns:a16="http://schemas.microsoft.com/office/drawing/2014/main" xmlns="" id="{B30626DF-B6ED-4E7A-BC08-32BC98E2F1F1}"/>
              </a:ext>
            </a:extLst>
          </p:cNvPr>
          <p:cNvSpPr/>
          <p:nvPr/>
        </p:nvSpPr>
        <p:spPr>
          <a:xfrm>
            <a:off x="5437446" y="3167660"/>
            <a:ext cx="2114495" cy="93104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9-…=7 </a:t>
            </a:r>
            <a:endParaRPr lang="en-US" sz="30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xmlns="" id="{793B05C3-5CF1-4F2C-9348-08CA10258736}"/>
              </a:ext>
            </a:extLst>
          </p:cNvPr>
          <p:cNvSpPr txBox="1"/>
          <p:nvPr/>
        </p:nvSpPr>
        <p:spPr>
          <a:xfrm>
            <a:off x="6302253" y="3296909"/>
            <a:ext cx="39626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dirty="0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</a:t>
            </a:r>
            <a:endParaRPr lang="en-US" sz="33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1" name="Hình Bầu dục 50">
            <a:extLst>
              <a:ext uri="{FF2B5EF4-FFF2-40B4-BE49-F238E27FC236}">
                <a16:creationId xmlns:a16="http://schemas.microsoft.com/office/drawing/2014/main" xmlns="" id="{162A524A-D10E-48EE-8CDC-066B58DD3362}"/>
              </a:ext>
            </a:extLst>
          </p:cNvPr>
          <p:cNvSpPr/>
          <p:nvPr/>
        </p:nvSpPr>
        <p:spPr>
          <a:xfrm>
            <a:off x="5426376" y="3157299"/>
            <a:ext cx="2171643" cy="943229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…</a:t>
            </a:r>
            <a:r>
              <a:rPr lang="en-US" sz="3000" b="1" dirty="0" smtClean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-4=6</a:t>
            </a:r>
            <a:endParaRPr lang="en-US" sz="30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xmlns="" id="{5A1F6330-E4F5-416D-9B7B-15B98A76C4E6}"/>
              </a:ext>
            </a:extLst>
          </p:cNvPr>
          <p:cNvSpPr txBox="1"/>
          <p:nvPr/>
        </p:nvSpPr>
        <p:spPr>
          <a:xfrm>
            <a:off x="5767545" y="3333132"/>
            <a:ext cx="60785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dirty="0" smtClean="0">
                <a:solidFill>
                  <a:srgbClr val="FFFF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10</a:t>
            </a:r>
            <a:endParaRPr lang="en-US" sz="3300" b="1" dirty="0">
              <a:solidFill>
                <a:srgbClr val="FFFF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3" name="Hình Bầu dục 52">
            <a:extLst>
              <a:ext uri="{FF2B5EF4-FFF2-40B4-BE49-F238E27FC236}">
                <a16:creationId xmlns:a16="http://schemas.microsoft.com/office/drawing/2014/main" xmlns="" id="{83BAAE41-BD2A-4928-8B13-40CB5696F6AA}"/>
              </a:ext>
            </a:extLst>
          </p:cNvPr>
          <p:cNvSpPr/>
          <p:nvPr/>
        </p:nvSpPr>
        <p:spPr>
          <a:xfrm>
            <a:off x="5426376" y="3167990"/>
            <a:ext cx="2398344" cy="95675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?+?=</a:t>
            </a:r>
            <a:endParaRPr lang="en-US" sz="30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xmlns="" id="{067C573A-166B-499A-A686-209531450136}"/>
              </a:ext>
            </a:extLst>
          </p:cNvPr>
          <p:cNvSpPr txBox="1"/>
          <p:nvPr/>
        </p:nvSpPr>
        <p:spPr>
          <a:xfrm flipH="1">
            <a:off x="7090698" y="3343844"/>
            <a:ext cx="4813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smtClean="0">
                <a:solidFill>
                  <a:srgbClr val="FFC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</a:t>
            </a:r>
            <a:endParaRPr lang="en-US" sz="3300" b="1" dirty="0">
              <a:solidFill>
                <a:srgbClr val="FFC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5" name="Hình Bầu dục 54">
            <a:extLst>
              <a:ext uri="{FF2B5EF4-FFF2-40B4-BE49-F238E27FC236}">
                <a16:creationId xmlns:a16="http://schemas.microsoft.com/office/drawing/2014/main" xmlns="" id="{40A655C8-C649-4A7E-B91E-58C0C0D43400}"/>
              </a:ext>
            </a:extLst>
          </p:cNvPr>
          <p:cNvSpPr/>
          <p:nvPr/>
        </p:nvSpPr>
        <p:spPr>
          <a:xfrm>
            <a:off x="5467920" y="3148542"/>
            <a:ext cx="2305394" cy="97537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smtClean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?-?=</a:t>
            </a:r>
            <a:endParaRPr lang="en-US" sz="33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6" name="Hộp Văn bản 55">
            <a:extLst>
              <a:ext uri="{FF2B5EF4-FFF2-40B4-BE49-F238E27FC236}">
                <a16:creationId xmlns:a16="http://schemas.microsoft.com/office/drawing/2014/main" xmlns="" id="{C3366942-8F95-42FD-A184-347FBA8DE703}"/>
              </a:ext>
            </a:extLst>
          </p:cNvPr>
          <p:cNvSpPr txBox="1"/>
          <p:nvPr/>
        </p:nvSpPr>
        <p:spPr>
          <a:xfrm>
            <a:off x="7150349" y="3356282"/>
            <a:ext cx="39626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smtClean="0">
                <a:solidFill>
                  <a:srgbClr val="FF0066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</a:t>
            </a:r>
            <a:endParaRPr lang="en-US" sz="3300" b="1" dirty="0">
              <a:solidFill>
                <a:srgbClr val="FF0066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54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6" name="chimes.wav"/>
          </p:stSnd>
        </p:sndAc>
      </p:transition>
    </mc:Choice>
    <mc:Fallback xmlns="">
      <p:transition spd="slow">
        <p:fade/>
        <p:sndAc>
          <p:stSnd>
            <p:snd r:embed="rId2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8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448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44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4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4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44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7384 L 0.00382 0.07384 C 0.00347 0.08518 0.00278 0.09653 0.00278 0.10787 C 0.00278 0.11574 0.0033 0.12361 0.00382 0.13148 C 0.00677 0.17893 0.00521 0.14143 0.00712 0.17893 C 0.00764 0.18727 0.00764 0.19583 0.00833 0.20417 C 0.01042 0.23079 0.01198 0.23542 0.01493 0.26042 C 0.01615 0.27083 0.01632 0.28125 0.01823 0.29143 C 0.02083 0.30555 0.02535 0.31898 0.0283 0.3331 C 0.04167 0.39583 0.0349 0.37222 0.04496 0.40555 C 0.04583 0.41968 0.04549 0.41875 0.04722 0.4294 C 0.04826 0.43565 0.04878 0.44236 0.05052 0.44861 C 0.05295 0.45671 0.05937 0.47222 0.05937 0.47222 C 0.05972 0.47616 0.0599 0.48009 0.06059 0.48403 C 0.06163 0.49167 0.06233 0.49421 0.06389 0.50046 C 0.06632 0.52268 0.06441 0.51458 0.06719 0.52569 C 0.07309 0.52407 0.07274 0.52662 0.07274 0.52268 L 0.07396 0.51968 " pathEditMode="relative" ptsTypes="AAAAAAAAAAAAAAAA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9 0.05162 L -0.01129 0.05162 C -0.01285 0.05741 -0.01389 0.06366 -0.0158 0.06922 C -0.01649 0.07153 -0.01823 0.07315 -0.0191 0.07524 C -0.02153 0.08102 -0.02309 0.0875 -0.02587 0.09306 C -0.03038 0.10232 -0.03177 0.10417 -0.03576 0.11528 C -0.04445 0.1382 -0.03594 0.11621 -0.04028 0.13149 C -0.04184 0.13704 -0.04323 0.13866 -0.04583 0.14329 C -0.04618 0.14584 -0.04635 0.14838 -0.04688 0.1507 C -0.0474 0.15324 -0.04861 0.15556 -0.04913 0.15811 C -0.04983 0.16204 -0.04983 0.16621 -0.05017 0.17014 C -0.05052 0.17246 -0.05087 0.175 -0.05139 0.17755 C -0.05243 0.18334 -0.05399 0.18912 -0.05469 0.19514 C -0.05538 0.20209 -0.05486 0.20949 -0.05695 0.21598 L -0.0625 0.2338 C -0.06302 0.23797 -0.06372 0.24283 -0.06476 0.24699 C -0.06528 0.25 -0.06545 0.25348 -0.06684 0.25602 L -0.07014 0.26204 L -0.06806 0.2544 " pathEditMode="relative" ptsTypes="AAAAAAAAAAAAAAAAAAA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06528 L 0.00278 0.06528 C 0.01267 0.0706 0.02274 0.07569 0.03264 0.08148 C 0.03646 0.08356 0.04028 0.08588 0.04375 0.08889 C 0.04601 0.09074 0.04774 0.09352 0.04931 0.09629 C 0.05365 0.10416 0.05781 0.12014 0.06042 0.12731 C 0.06476 0.14028 0.06927 0.14907 0.07257 0.16296 C 0.07535 0.17453 0.07656 0.1868 0.07934 0.19861 C 0.08038 0.20347 0.0809 0.20879 0.08264 0.21342 C 0.08351 0.21597 0.08594 0.2169 0.08698 0.21921 C 0.09028 0.22592 0.09583 0.24004 0.09583 0.24004 C 0.09635 0.24768 0.0974 0.27569 0.10035 0.28148 L 0.1026 0.28588 C 0.10382 0.29259 0.1026 0.29051 0.10486 0.29352 L 0.10486 0.29352 " pathEditMode="relative" ptsTypes="AAAAAAAAAAAAAAA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0.05926 L 0.00504 0.05926 C 0.00243 0.06806 -0.00069 0.07662 -0.00278 0.08588 C -0.00434 0.09213 -0.00521 0.09861 -0.00625 0.10509 C -0.00851 0.1213 -0.01076 0.1375 -0.01285 0.15393 C -0.01406 0.16273 -0.01493 0.17176 -0.01614 0.18056 C -0.02969 0.275 -0.01024 0.13472 -0.02726 0.24143 C -0.04253 0.33681 -0.02187 0.22847 -0.03733 0.30648 C -0.03767 0.31343 -0.03802 0.32037 -0.03854 0.32731 C -0.03906 0.33472 -0.04062 0.3419 -0.04062 0.34954 C -0.04097 0.37917 -0.04114 0.4088 -0.03958 0.43843 C -0.03923 0.44468 -0.03715 0.45046 -0.03507 0.45625 C -0.0342 0.45903 -0.03212 0.46111 -0.03073 0.46366 C -0.02986 0.46505 -0.02917 0.46643 -0.02847 0.46806 C -0.02812 0.47153 -0.0283 0.47523 -0.02726 0.47847 C -0.02448 0.48704 -0.02292 0.48773 -0.0184 0.49167 C -0.01771 0.49329 -0.01667 0.49444 -0.01614 0.49606 C -0.01406 0.50393 -0.01719 0.50347 -0.01406 0.50347 L -0.02951 0.5081 " pathEditMode="relative" ptsTypes="AAAAAAAAAAAAAAAAAAA">
                                      <p:cBhvr>
                                        <p:cTn id="8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7 0.0831 L 0.01267 0.0831 C 0.01233 0.09838 0.01198 0.11366 0.01146 0.12894 C 0.01111 0.14352 0.01007 0.16296 0.00938 0.17778 C 0.01007 0.19352 0.0099 0.20949 0.01146 0.22523 C 0.01181 0.22801 0.01389 0.23009 0.01493 0.23264 C 0.01563 0.23449 0.01632 0.23658 0.01719 0.23843 C 0.01823 0.24097 0.01945 0.24329 0.02049 0.24583 C 0.02517 0.25833 0.02066 0.24815 0.02379 0.26065 C 0.02431 0.26273 0.02535 0.26458 0.02604 0.26667 C 0.02639 0.27107 0.02656 0.27546 0.02708 0.27986 C 0.02743 0.28195 0.02813 0.2838 0.0283 0.28588 C 0.02847 0.29028 0.0283 0.29468 0.0283 0.29931 L 0.0283 0.29931 " pathEditMode="relative" ptsTypes="AAAAAAAAAAAAAA">
                                      <p:cBhvr>
                                        <p:cTn id="10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05787 L 0.00278 0.05787 C -0.02292 0.10741 -0.00382 0.07153 -0.05278 0.15255 C -0.05885 0.1625 -0.06458 0.17245 -0.07066 0.18218 C -0.07535 0.19028 -0.08142 0.19699 -0.08507 0.20602 C -0.08802 0.21343 -0.09045 0.2213 -0.09392 0.22824 C -0.10451 0.24884 -0.11771 0.26736 -0.12726 0.28889 C -0.15052 0.3419 -0.12778 0.28658 -0.14496 0.33935 C -0.14601 0.34259 -0.14809 0.34514 -0.14948 0.34815 C -0.15035 0.35023 -0.15087 0.35208 -0.15156 0.35417 C -0.15017 0.35463 -0.14878 0.35579 -0.14722 0.35556 C -0.14549 0.35533 -0.14427 0.35347 -0.14271 0.35278 C -0.14097 0.35162 -0.13906 0.35046 -0.13715 0.34977 C -0.12552 0.34537 -0.13472 0.35046 -0.12726 0.34676 C -0.12535 0.34583 -0.12361 0.34445 -0.1217 0.34375 C -0.11979 0.34306 -0.11424 0.34236 -0.11615 0.34236 C -0.1191 0.34236 -0.12205 0.34329 -0.125 0.34375 C -0.1375 0.34977 -0.13576 0.35509 -0.13941 0.34375 C -0.13993 0.34236 -0.1401 0.34074 -0.14062 0.33935 C -0.13976 0.33542 -0.13976 0.33102 -0.13837 0.32755 C -0.13715 0.32431 -0.13455 0.32269 -0.13281 0.32014 C -0.12187 0.30347 -0.14062 0.32894 -0.12726 0.31111 C -0.12691 0.30972 -0.12674 0.3081 -0.12604 0.30671 C -0.12483 0.30394 -0.12309 0.30185 -0.1217 0.29931 C -0.12083 0.29792 -0.12014 0.2963 -0.11944 0.29491 L -0.11944 0.29491 " pathEditMode="relative" ptsTypes="AAAAAAAAAAAAAAAAAAAAAAAAAA">
                                      <p:cBhvr>
                                        <p:cTn id="1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76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8" grpId="0" animBg="1"/>
      <p:bldP spid="39" grpId="0"/>
      <p:bldP spid="47" grpId="0" animBg="1"/>
      <p:bldP spid="48" grpId="0"/>
      <p:bldP spid="49" grpId="0" animBg="1"/>
      <p:bldP spid="50" grpId="0"/>
      <p:bldP spid="51" grpId="0" animBg="1"/>
      <p:bldP spid="52" grpId="0"/>
      <p:bldP spid="53" grpId="0" animBg="1"/>
      <p:bldP spid="54" grpId="0"/>
      <p:bldP spid="55" grpId="0" animBg="1"/>
      <p:bldP spid="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75344" r="10946" b="6455"/>
          <a:stretch/>
        </p:blipFill>
        <p:spPr>
          <a:xfrm>
            <a:off x="76200" y="1047750"/>
            <a:ext cx="8956155" cy="289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55873" r="61039" b="36085"/>
          <a:stretch/>
        </p:blipFill>
        <p:spPr>
          <a:xfrm>
            <a:off x="3563857" y="0"/>
            <a:ext cx="2379743" cy="8953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52971" y="32575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Rectangle 4"/>
          <p:cNvSpPr/>
          <p:nvPr/>
        </p:nvSpPr>
        <p:spPr>
          <a:xfrm>
            <a:off x="5715000" y="323850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6781800" y="3287486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7924800" y="32575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02048" y="3273879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9253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4" t="4021" r="59194" b="91746"/>
          <a:stretch/>
        </p:blipFill>
        <p:spPr>
          <a:xfrm>
            <a:off x="3048000" y="13606"/>
            <a:ext cx="3173174" cy="5769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59" t="9947" r="9164" b="61455"/>
          <a:stretch/>
        </p:blipFill>
        <p:spPr>
          <a:xfrm>
            <a:off x="7924800" y="438149"/>
            <a:ext cx="762000" cy="403860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59253" y="590549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593855" y="590549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93855" y="1047749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593855" y="1504949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715000" y="2797936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698706" y="4110751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715000" y="24193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698706" y="3653551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715000" y="19621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698706" y="3207544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86" t="9947" r="18885" b="64152"/>
          <a:stretch/>
        </p:blipFill>
        <p:spPr>
          <a:xfrm>
            <a:off x="6995114" y="361948"/>
            <a:ext cx="685800" cy="36576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66" t="9947" r="28605" b="67390"/>
          <a:stretch/>
        </p:blipFill>
        <p:spPr>
          <a:xfrm>
            <a:off x="6019800" y="438149"/>
            <a:ext cx="685800" cy="32004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4" t="9947" r="38325" b="70627"/>
          <a:stretch/>
        </p:blipFill>
        <p:spPr>
          <a:xfrm>
            <a:off x="5105400" y="438149"/>
            <a:ext cx="609600" cy="274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4" t="9947" r="47297" b="73865"/>
          <a:stretch/>
        </p:blipFill>
        <p:spPr>
          <a:xfrm>
            <a:off x="4114800" y="438149"/>
            <a:ext cx="685800" cy="2286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1" t="9947" r="57017" b="76563"/>
          <a:stretch/>
        </p:blipFill>
        <p:spPr>
          <a:xfrm>
            <a:off x="2936081" y="361948"/>
            <a:ext cx="609600" cy="19050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1" t="9947" r="66738" b="79801"/>
          <a:stretch/>
        </p:blipFill>
        <p:spPr>
          <a:xfrm>
            <a:off x="1981874" y="385760"/>
            <a:ext cx="609600" cy="14478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0" t="9947" r="75710" b="83038"/>
          <a:stretch/>
        </p:blipFill>
        <p:spPr>
          <a:xfrm>
            <a:off x="985163" y="433384"/>
            <a:ext cx="685800" cy="9906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3" t="9947" r="85430" b="85736"/>
          <a:stretch/>
        </p:blipFill>
        <p:spPr>
          <a:xfrm>
            <a:off x="-76200" y="440529"/>
            <a:ext cx="762000" cy="609601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1653935" y="590549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653935" y="1047749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719119" y="327298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719119" y="281578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747617" y="2340891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677150" y="3703371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677150" y="3246171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677150" y="2800164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816348" y="2408156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816348" y="1950956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816348" y="1504949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640931" y="1922074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640931" y="1464874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640931" y="1018867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8727588" y="2850114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8736806" y="2404107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8736806" y="1922074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8736806" y="150090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8736806" y="104370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8736806" y="597693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709412" y="2420831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718630" y="1974824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7718630" y="1492791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7718630" y="1071617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7718630" y="614417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704870" y="1952185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714088" y="1506178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6714088" y="1024145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714088" y="602971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4821532" y="1080777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4830750" y="63477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5759898" y="609576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5727501" y="1545945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5736719" y="1099938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3634495" y="63477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28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" t="49947" r="4948" b="6879"/>
          <a:stretch/>
        </p:blipFill>
        <p:spPr>
          <a:xfrm>
            <a:off x="457200" y="247650"/>
            <a:ext cx="8153400" cy="5056093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1143000" y="1442358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966722" y="3456187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5029200" y="235974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6324600" y="133350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7612099" y="604158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" name="5-Point Star 7"/>
          <p:cNvSpPr/>
          <p:nvPr/>
        </p:nvSpPr>
        <p:spPr>
          <a:xfrm>
            <a:off x="2375895" y="1730303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2375895" y="3516087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3637760" y="454479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5-Point Star 10"/>
          <p:cNvSpPr/>
          <p:nvPr/>
        </p:nvSpPr>
        <p:spPr>
          <a:xfrm>
            <a:off x="3630386" y="2115750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0292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657350"/>
            <a:ext cx="6400800" cy="1524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TẠM BIỆT CÁC EM</a:t>
            </a:r>
            <a:endParaRPr lang="en-US" sz="54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313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978" y="1047750"/>
            <a:ext cx="874042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 12: BẢNG CỘNG, BẢNG TRỪ TRONG PHẠM VI 10</a:t>
            </a:r>
          </a:p>
          <a:p>
            <a:pPr algn="ctr"/>
            <a:r>
              <a:rPr lang="en-US" sz="4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(TIẾT 3)</a:t>
            </a:r>
            <a:endParaRPr lang="en-US" sz="48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17990" r="62233" b="72487"/>
          <a:stretch/>
        </p:blipFill>
        <p:spPr>
          <a:xfrm>
            <a:off x="3276600" y="3412425"/>
            <a:ext cx="2509156" cy="11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0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4" t="10582" r="32279" b="59365"/>
          <a:stretch/>
        </p:blipFill>
        <p:spPr>
          <a:xfrm>
            <a:off x="121809" y="361950"/>
            <a:ext cx="5974191" cy="43434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210550" y="15811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229600" y="2266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229600" y="2922814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229600" y="35623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39885" y="1556146"/>
            <a:ext cx="1906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 + 3 = 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2183604"/>
            <a:ext cx="1906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+1 = 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61316" y="2864823"/>
            <a:ext cx="1906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 – 3 = 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9891" y="3562350"/>
            <a:ext cx="1906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 – 4 = 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91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2" t="41693" r="4860" b="32275"/>
          <a:stretch/>
        </p:blipFill>
        <p:spPr>
          <a:xfrm>
            <a:off x="228599" y="514350"/>
            <a:ext cx="8665735" cy="39624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239000" y="12001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229600" y="1191986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239000" y="19621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240486" y="1932214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239000" y="2647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229600" y="2647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39000" y="3409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229600" y="3409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818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5" t="70211" r="23411" b="8201"/>
          <a:stretch/>
        </p:blipFill>
        <p:spPr>
          <a:xfrm>
            <a:off x="542368" y="666750"/>
            <a:ext cx="8068232" cy="36576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581400" y="3181350"/>
            <a:ext cx="9144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562600" y="3181350"/>
            <a:ext cx="9144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43800" y="3181350"/>
            <a:ext cx="9144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81400" y="173355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562600" y="173355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0499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" t="2963" r="10360" b="68253"/>
          <a:stretch/>
        </p:blipFill>
        <p:spPr>
          <a:xfrm>
            <a:off x="152400" y="285750"/>
            <a:ext cx="872266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4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4" t="32169" r="7616" b="43492"/>
          <a:stretch/>
        </p:blipFill>
        <p:spPr>
          <a:xfrm>
            <a:off x="228600" y="615042"/>
            <a:ext cx="8756042" cy="378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8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978" y="1428750"/>
            <a:ext cx="874042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 12: BẢNG CỘNG, BẢNG TRỪ TRONG PHẠM VI 10</a:t>
            </a:r>
          </a:p>
          <a:p>
            <a:pPr algn="ctr"/>
            <a:r>
              <a:rPr lang="en-US" sz="4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(TIẾT 1)</a:t>
            </a:r>
            <a:endParaRPr lang="en-US" sz="48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982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657350"/>
            <a:ext cx="6400800" cy="1524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TẠM BIỆT CÁC EM</a:t>
            </a:r>
            <a:endParaRPr lang="en-US" sz="54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104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26667" r="58951" b="66137"/>
          <a:stretch/>
        </p:blipFill>
        <p:spPr>
          <a:xfrm>
            <a:off x="0" y="2721"/>
            <a:ext cx="2667000" cy="8396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9" t="30990" r="34995" b="63714"/>
          <a:stretch/>
        </p:blipFill>
        <p:spPr>
          <a:xfrm>
            <a:off x="838200" y="842332"/>
            <a:ext cx="3991892" cy="7279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68" t="30476" r="18774" b="63810"/>
          <a:stretch/>
        </p:blipFill>
        <p:spPr>
          <a:xfrm>
            <a:off x="5780314" y="788447"/>
            <a:ext cx="1306286" cy="759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9" t="37460" r="34456" b="57672"/>
          <a:stretch/>
        </p:blipFill>
        <p:spPr>
          <a:xfrm>
            <a:off x="838201" y="1547728"/>
            <a:ext cx="3991892" cy="6605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9" t="43266" r="34761" b="52169"/>
          <a:stretch/>
        </p:blipFill>
        <p:spPr>
          <a:xfrm>
            <a:off x="870857" y="2190750"/>
            <a:ext cx="3959235" cy="6278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4" t="48696" r="35066" b="46879"/>
          <a:stretch/>
        </p:blipFill>
        <p:spPr>
          <a:xfrm>
            <a:off x="870857" y="2741253"/>
            <a:ext cx="3959235" cy="608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9" t="54800" r="35370" b="40945"/>
          <a:stretch/>
        </p:blipFill>
        <p:spPr>
          <a:xfrm>
            <a:off x="914400" y="3355802"/>
            <a:ext cx="3915692" cy="5875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9" t="60952" r="35676" b="34757"/>
          <a:stretch/>
        </p:blipFill>
        <p:spPr>
          <a:xfrm>
            <a:off x="941614" y="3998998"/>
            <a:ext cx="3888477" cy="5927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60" t="36711" r="18072" b="59166"/>
          <a:stretch/>
        </p:blipFill>
        <p:spPr>
          <a:xfrm>
            <a:off x="5486400" y="1504950"/>
            <a:ext cx="1611086" cy="5604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96" t="42933" r="17450" b="53228"/>
          <a:stretch/>
        </p:blipFill>
        <p:spPr>
          <a:xfrm>
            <a:off x="5943600" y="2208259"/>
            <a:ext cx="1219200" cy="4937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93" t="49563" r="18234" b="47142"/>
          <a:stretch/>
        </p:blipFill>
        <p:spPr>
          <a:xfrm>
            <a:off x="5486400" y="2876550"/>
            <a:ext cx="1576574" cy="4306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34" t="54572" r="17689" b="41015"/>
          <a:stretch/>
        </p:blipFill>
        <p:spPr>
          <a:xfrm>
            <a:off x="5638800" y="3409950"/>
            <a:ext cx="1475016" cy="5303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70" t="61113" r="18254" b="34979"/>
          <a:stretch/>
        </p:blipFill>
        <p:spPr>
          <a:xfrm>
            <a:off x="5943600" y="4094367"/>
            <a:ext cx="1066800" cy="477444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7135433" y="1053899"/>
            <a:ext cx="4572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135433" y="1725593"/>
            <a:ext cx="4572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113816" y="2306779"/>
            <a:ext cx="4572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036780" y="3560120"/>
            <a:ext cx="4572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067550" y="2953180"/>
            <a:ext cx="4572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91350" y="4142995"/>
            <a:ext cx="4572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46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5" t="76402" r="5197" b="5821"/>
          <a:stretch/>
        </p:blipFill>
        <p:spPr>
          <a:xfrm>
            <a:off x="228599" y="1047750"/>
            <a:ext cx="8759365" cy="259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55873" r="61039" b="36085"/>
          <a:stretch/>
        </p:blipFill>
        <p:spPr>
          <a:xfrm>
            <a:off x="3563857" y="0"/>
            <a:ext cx="2379743" cy="8953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38400" y="29146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6600" y="2914650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8600" y="29146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29527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0" y="2952750"/>
            <a:ext cx="685800" cy="49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66114" y="29146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5200" y="2922814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53400" y="2928257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74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1" t="10759" r="83089" b="60020"/>
          <a:stretch/>
        </p:blipFill>
        <p:spPr>
          <a:xfrm>
            <a:off x="-207708" y="617084"/>
            <a:ext cx="900552" cy="455295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15724" y="886918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32393" y="1359086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7149" y="1811183"/>
            <a:ext cx="295275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49061" y="3288919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9061" y="3758025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49061" y="2322302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41918" y="2788856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87149" y="4295847"/>
            <a:ext cx="4572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9" t="8486" r="72843" b="62293"/>
          <a:stretch/>
        </p:blipFill>
        <p:spPr>
          <a:xfrm>
            <a:off x="1018640" y="729091"/>
            <a:ext cx="838200" cy="45529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3" t="8486" r="64019" b="62293"/>
          <a:stretch/>
        </p:blipFill>
        <p:spPr>
          <a:xfrm>
            <a:off x="2172243" y="735083"/>
            <a:ext cx="685800" cy="45529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2" t="8486" r="54461" b="62293"/>
          <a:stretch/>
        </p:blipFill>
        <p:spPr>
          <a:xfrm>
            <a:off x="3188535" y="769484"/>
            <a:ext cx="685800" cy="45529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0" t="8486" r="44902" b="62293"/>
          <a:stretch/>
        </p:blipFill>
        <p:spPr>
          <a:xfrm>
            <a:off x="4217022" y="817181"/>
            <a:ext cx="685800" cy="45529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39" t="8486" r="35344" b="62293"/>
          <a:stretch/>
        </p:blipFill>
        <p:spPr>
          <a:xfrm>
            <a:off x="5188960" y="785501"/>
            <a:ext cx="685800" cy="45529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7" t="8486" r="25051" b="62293"/>
          <a:stretch/>
        </p:blipFill>
        <p:spPr>
          <a:xfrm>
            <a:off x="6178962" y="775944"/>
            <a:ext cx="762000" cy="45529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2" t="8486" r="16314" b="81244"/>
          <a:stretch/>
        </p:blipFill>
        <p:spPr>
          <a:xfrm>
            <a:off x="7173240" y="734543"/>
            <a:ext cx="685800" cy="16002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14" t="8486" r="6669" b="87112"/>
          <a:stretch/>
        </p:blipFill>
        <p:spPr>
          <a:xfrm>
            <a:off x="8105274" y="696418"/>
            <a:ext cx="685800" cy="68580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1874342" y="862529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891011" y="1334697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845767" y="1786794"/>
            <a:ext cx="295275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907679" y="326453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907679" y="3733636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907679" y="2297913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900536" y="2764467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845767" y="4271458"/>
            <a:ext cx="4572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908001" y="895729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2862757" y="1347826"/>
            <a:ext cx="295275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924669" y="2825562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2924669" y="3294668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2924669" y="1858945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917526" y="2325499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849916" y="3724171"/>
            <a:ext cx="4572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906943" y="2382306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906943" y="2851412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906943" y="1415689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899800" y="1882243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945409" y="3327184"/>
            <a:ext cx="4572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919783" y="1916652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919783" y="2385758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4919783" y="950035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4912640" y="1416589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4976736" y="2832399"/>
            <a:ext cx="4572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5901341" y="1395792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5901341" y="1864898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5894198" y="895729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5963256" y="2342285"/>
            <a:ext cx="4572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6906540" y="950035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906540" y="1419141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8749674" y="879133"/>
            <a:ext cx="409074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6858685" y="1909059"/>
            <a:ext cx="4572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7849066" y="919591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7900818" y="1395792"/>
            <a:ext cx="481182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3926978" y="921606"/>
            <a:ext cx="295275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81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3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" t="42963" r="12982" b="8572"/>
          <a:stretch/>
        </p:blipFill>
        <p:spPr>
          <a:xfrm>
            <a:off x="1066800" y="57150"/>
            <a:ext cx="6934200" cy="5045449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5584371" y="1621971"/>
            <a:ext cx="610222" cy="1199563"/>
          </a:xfrm>
          <a:custGeom>
            <a:avLst/>
            <a:gdLst>
              <a:gd name="connsiteX0" fmla="*/ 0 w 610222"/>
              <a:gd name="connsiteY0" fmla="*/ 0 h 1199563"/>
              <a:gd name="connsiteX1" fmla="*/ 587829 w 610222"/>
              <a:gd name="connsiteY1" fmla="*/ 555172 h 1199563"/>
              <a:gd name="connsiteX2" fmla="*/ 489858 w 610222"/>
              <a:gd name="connsiteY2" fmla="*/ 1143000 h 1199563"/>
              <a:gd name="connsiteX3" fmla="*/ 511629 w 610222"/>
              <a:gd name="connsiteY3" fmla="*/ 1143000 h 119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222" h="1199563">
                <a:moveTo>
                  <a:pt x="0" y="0"/>
                </a:moveTo>
                <a:cubicBezTo>
                  <a:pt x="253093" y="182336"/>
                  <a:pt x="506186" y="364672"/>
                  <a:pt x="587829" y="555172"/>
                </a:cubicBezTo>
                <a:cubicBezTo>
                  <a:pt x="669472" y="745672"/>
                  <a:pt x="502558" y="1045029"/>
                  <a:pt x="489858" y="1143000"/>
                </a:cubicBezTo>
                <a:cubicBezTo>
                  <a:pt x="477158" y="1240971"/>
                  <a:pt x="494393" y="1191985"/>
                  <a:pt x="511629" y="1143000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5377543" y="1998340"/>
            <a:ext cx="1436914" cy="374746"/>
          </a:xfrm>
          <a:custGeom>
            <a:avLst/>
            <a:gdLst>
              <a:gd name="connsiteX0" fmla="*/ 1436914 w 1436914"/>
              <a:gd name="connsiteY0" fmla="*/ 374746 h 374746"/>
              <a:gd name="connsiteX1" fmla="*/ 446314 w 1436914"/>
              <a:gd name="connsiteY1" fmla="*/ 4631 h 374746"/>
              <a:gd name="connsiteX2" fmla="*/ 0 w 1436914"/>
              <a:gd name="connsiteY2" fmla="*/ 200574 h 374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6914" h="374746">
                <a:moveTo>
                  <a:pt x="1436914" y="374746"/>
                </a:moveTo>
                <a:cubicBezTo>
                  <a:pt x="1061357" y="204203"/>
                  <a:pt x="685800" y="33660"/>
                  <a:pt x="446314" y="4631"/>
                </a:cubicBezTo>
                <a:cubicBezTo>
                  <a:pt x="206828" y="-24398"/>
                  <a:pt x="103414" y="88088"/>
                  <a:pt x="0" y="200574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407229" y="3766457"/>
            <a:ext cx="1426028" cy="457489"/>
          </a:xfrm>
          <a:custGeom>
            <a:avLst/>
            <a:gdLst>
              <a:gd name="connsiteX0" fmla="*/ 0 w 1426028"/>
              <a:gd name="connsiteY0" fmla="*/ 54429 h 457489"/>
              <a:gd name="connsiteX1" fmla="*/ 870857 w 1426028"/>
              <a:gd name="connsiteY1" fmla="*/ 457200 h 457489"/>
              <a:gd name="connsiteX2" fmla="*/ 1426028 w 1426028"/>
              <a:gd name="connsiteY2" fmla="*/ 0 h 457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6028" h="457489">
                <a:moveTo>
                  <a:pt x="0" y="54429"/>
                </a:moveTo>
                <a:cubicBezTo>
                  <a:pt x="316593" y="260350"/>
                  <a:pt x="633186" y="466272"/>
                  <a:pt x="870857" y="457200"/>
                </a:cubicBezTo>
                <a:cubicBezTo>
                  <a:pt x="1108528" y="448129"/>
                  <a:pt x="1267278" y="224064"/>
                  <a:pt x="1426028" y="0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474446" y="3145971"/>
            <a:ext cx="1239068" cy="1393372"/>
          </a:xfrm>
          <a:custGeom>
            <a:avLst/>
            <a:gdLst>
              <a:gd name="connsiteX0" fmla="*/ 1239068 w 1239068"/>
              <a:gd name="connsiteY0" fmla="*/ 1393372 h 1393372"/>
              <a:gd name="connsiteX1" fmla="*/ 41640 w 1239068"/>
              <a:gd name="connsiteY1" fmla="*/ 326572 h 1393372"/>
              <a:gd name="connsiteX2" fmla="*/ 389983 w 1239068"/>
              <a:gd name="connsiteY2" fmla="*/ 0 h 139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9068" h="1393372">
                <a:moveTo>
                  <a:pt x="1239068" y="1393372"/>
                </a:moveTo>
                <a:cubicBezTo>
                  <a:pt x="711111" y="976086"/>
                  <a:pt x="183154" y="558801"/>
                  <a:pt x="41640" y="326572"/>
                </a:cubicBezTo>
                <a:cubicBezTo>
                  <a:pt x="-99874" y="94343"/>
                  <a:pt x="145054" y="47171"/>
                  <a:pt x="389983" y="0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802086" y="3090787"/>
            <a:ext cx="1219200" cy="501499"/>
          </a:xfrm>
          <a:custGeom>
            <a:avLst/>
            <a:gdLst>
              <a:gd name="connsiteX0" fmla="*/ 1219200 w 1219200"/>
              <a:gd name="connsiteY0" fmla="*/ 501499 h 501499"/>
              <a:gd name="connsiteX1" fmla="*/ 870857 w 1219200"/>
              <a:gd name="connsiteY1" fmla="*/ 55184 h 501499"/>
              <a:gd name="connsiteX2" fmla="*/ 0 w 1219200"/>
              <a:gd name="connsiteY2" fmla="*/ 22527 h 501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" h="501499">
                <a:moveTo>
                  <a:pt x="1219200" y="501499"/>
                </a:moveTo>
                <a:cubicBezTo>
                  <a:pt x="1146628" y="318256"/>
                  <a:pt x="1074057" y="135013"/>
                  <a:pt x="870857" y="55184"/>
                </a:cubicBezTo>
                <a:cubicBezTo>
                  <a:pt x="667657" y="-24645"/>
                  <a:pt x="333828" y="-1059"/>
                  <a:pt x="0" y="22527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2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657350"/>
            <a:ext cx="6400800" cy="1524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TẠM BIỆT CÁC EM</a:t>
            </a:r>
            <a:endParaRPr lang="en-US" sz="54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469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978" y="1428750"/>
            <a:ext cx="874042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 12: BẢNG CỘNG, BẢNG TRỪ TRONG PHẠM VI 10</a:t>
            </a:r>
          </a:p>
          <a:p>
            <a:pPr algn="ctr"/>
            <a:r>
              <a:rPr lang="en-US" sz="4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(TIẾT 2)</a:t>
            </a:r>
            <a:endParaRPr lang="en-US" sz="48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61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4" t="16377" r="30778" b="78624"/>
          <a:stretch/>
        </p:blipFill>
        <p:spPr>
          <a:xfrm>
            <a:off x="228601" y="554843"/>
            <a:ext cx="4491599" cy="6097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26667" r="58951" b="66137"/>
          <a:stretch/>
        </p:blipFill>
        <p:spPr>
          <a:xfrm>
            <a:off x="6858000" y="0"/>
            <a:ext cx="2209800" cy="8396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4" t="22434" r="30778" b="72064"/>
          <a:stretch/>
        </p:blipFill>
        <p:spPr>
          <a:xfrm>
            <a:off x="304800" y="1123950"/>
            <a:ext cx="4419600" cy="668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8" t="28571" r="31388" b="66138"/>
          <a:stretch/>
        </p:blipFill>
        <p:spPr>
          <a:xfrm>
            <a:off x="323682" y="1794154"/>
            <a:ext cx="4401759" cy="651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4" t="35344" r="30778" b="60000"/>
          <a:stretch/>
        </p:blipFill>
        <p:spPr>
          <a:xfrm>
            <a:off x="304800" y="2495551"/>
            <a:ext cx="4419600" cy="5652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3" t="41481" r="30473" b="53517"/>
          <a:stretch/>
        </p:blipFill>
        <p:spPr>
          <a:xfrm>
            <a:off x="304800" y="3075472"/>
            <a:ext cx="4420641" cy="6038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3" t="47831" r="30473" b="46966"/>
          <a:stretch/>
        </p:blipFill>
        <p:spPr>
          <a:xfrm>
            <a:off x="323682" y="3650162"/>
            <a:ext cx="4396518" cy="6074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4" t="55095" r="30921" b="40926"/>
          <a:stretch/>
        </p:blipFill>
        <p:spPr>
          <a:xfrm>
            <a:off x="195944" y="4277498"/>
            <a:ext cx="4524256" cy="4198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8" t="16714" r="14931" b="78149"/>
          <a:stretch/>
        </p:blipFill>
        <p:spPr>
          <a:xfrm>
            <a:off x="5334001" y="532048"/>
            <a:ext cx="1066800" cy="6325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8" t="22642" r="13713" b="71653"/>
          <a:stretch/>
        </p:blipFill>
        <p:spPr>
          <a:xfrm>
            <a:off x="5334001" y="1164579"/>
            <a:ext cx="1219200" cy="7314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8" t="28762" r="14337" b="66153"/>
          <a:stretch/>
        </p:blipFill>
        <p:spPr>
          <a:xfrm>
            <a:off x="5334001" y="1767164"/>
            <a:ext cx="1143000" cy="6403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7" t="35925" r="14100" b="59477"/>
          <a:stretch/>
        </p:blipFill>
        <p:spPr>
          <a:xfrm>
            <a:off x="5334000" y="2454279"/>
            <a:ext cx="1219200" cy="6065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7" t="42814" r="14035" b="54285"/>
          <a:stretch/>
        </p:blipFill>
        <p:spPr>
          <a:xfrm>
            <a:off x="5341244" y="3124134"/>
            <a:ext cx="1288156" cy="4023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7" t="49014" r="13671" b="47513"/>
          <a:stretch/>
        </p:blipFill>
        <p:spPr>
          <a:xfrm>
            <a:off x="5334000" y="3734421"/>
            <a:ext cx="1295400" cy="4716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8" t="55045" r="13929" b="41085"/>
          <a:stretch/>
        </p:blipFill>
        <p:spPr>
          <a:xfrm>
            <a:off x="5341244" y="4239371"/>
            <a:ext cx="1295400" cy="535644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6586998" y="3612957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591300" y="3012332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505269" y="2426233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529850" y="18478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505269" y="1218873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505269" y="589255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619568" y="4200032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12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243</Words>
  <Application>Microsoft Office PowerPoint</Application>
  <PresentationFormat>On-screen Show (16:9)</PresentationFormat>
  <Paragraphs>173</Paragraphs>
  <Slides>20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AvantGarde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KimAnh</dc:creator>
  <cp:lastModifiedBy>Admin</cp:lastModifiedBy>
  <cp:revision>37</cp:revision>
  <dcterms:created xsi:type="dcterms:W3CDTF">2020-08-19T11:09:33Z</dcterms:created>
  <dcterms:modified xsi:type="dcterms:W3CDTF">2021-12-05T13:57:50Z</dcterms:modified>
</cp:coreProperties>
</file>