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257" r:id="rId4"/>
    <p:sldId id="310" r:id="rId5"/>
    <p:sldId id="317" r:id="rId6"/>
    <p:sldId id="315" r:id="rId7"/>
    <p:sldId id="314" r:id="rId8"/>
    <p:sldId id="316" r:id="rId9"/>
    <p:sldId id="259" r:id="rId10"/>
    <p:sldId id="312" r:id="rId11"/>
    <p:sldId id="260" r:id="rId12"/>
    <p:sldId id="261" r:id="rId13"/>
    <p:sldId id="262" r:id="rId14"/>
    <p:sldId id="263" r:id="rId15"/>
    <p:sldId id="318" r:id="rId16"/>
    <p:sldId id="265" r:id="rId17"/>
    <p:sldId id="280" r:id="rId18"/>
    <p:sldId id="266" r:id="rId19"/>
    <p:sldId id="267" r:id="rId20"/>
    <p:sldId id="3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6F87-8C7C-42A3-A9B8-9AD785138F2E}" type="datetimeFigureOut">
              <a:rPr lang="en-US" smtClean="0"/>
              <a:t>21/11/2021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8E84-2559-4D46-9494-32C280E91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90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8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2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7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782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831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690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67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48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91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8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07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81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493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983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24838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4283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07016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857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7"/>
            <a:ext cx="10335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607517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98394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95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9981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23113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58102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6930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59" y="36516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33497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779456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7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1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0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3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0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2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9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2021/11/21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0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0351" y="49530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177447" y="187890"/>
            <a:ext cx="10283868" cy="225051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24200" y="2438400"/>
            <a:ext cx="5562600" cy="99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Hoạt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động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trải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nghiệm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  <p:extLst>
      <p:ext uri="{BB962C8B-B14F-4D97-AF65-F5344CB8AC3E}">
        <p14:creationId xmlns:p14="http://schemas.microsoft.com/office/powerpoint/2010/main" val="24467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36423" r="9294" b="22715"/>
          <a:stretch/>
        </p:blipFill>
        <p:spPr>
          <a:xfrm>
            <a:off x="1198343" y="137787"/>
            <a:ext cx="9411202" cy="6554302"/>
          </a:xfrm>
        </p:spPr>
      </p:pic>
    </p:spTree>
    <p:extLst>
      <p:ext uri="{BB962C8B-B14F-4D97-AF65-F5344CB8AC3E}">
        <p14:creationId xmlns:p14="http://schemas.microsoft.com/office/powerpoint/2010/main" val="38778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605B85B-8E5E-4BF2-9337-DCE5D36EB877}"/>
              </a:ext>
            </a:extLst>
          </p:cNvPr>
          <p:cNvSpPr/>
          <p:nvPr/>
        </p:nvSpPr>
        <p:spPr>
          <a:xfrm>
            <a:off x="402638" y="146152"/>
            <a:ext cx="1967023" cy="90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E87CC-0802-4E1B-9CD5-71EBB6802EC7}"/>
              </a:ext>
            </a:extLst>
          </p:cNvPr>
          <p:cNvSpPr txBox="1"/>
          <p:nvPr/>
        </p:nvSpPr>
        <p:spPr>
          <a:xfrm>
            <a:off x="1807535" y="1998921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12247" r="10074" b="41811"/>
          <a:stretch/>
        </p:blipFill>
        <p:spPr>
          <a:xfrm>
            <a:off x="2066795" y="274638"/>
            <a:ext cx="8042920" cy="6238896"/>
          </a:xfrm>
        </p:spPr>
      </p:pic>
    </p:spTree>
    <p:extLst>
      <p:ext uri="{BB962C8B-B14F-4D97-AF65-F5344CB8AC3E}">
        <p14:creationId xmlns:p14="http://schemas.microsoft.com/office/powerpoint/2010/main" val="27756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073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5472-950D-4760-B268-A6F875BEC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F8C64-6EB0-4111-9FAA-253DC5A5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10" y="201930"/>
            <a:ext cx="9486900" cy="45259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5F1B93-199B-4826-AE71-60053B9126D3}"/>
              </a:ext>
            </a:extLst>
          </p:cNvPr>
          <p:cNvSpPr/>
          <p:nvPr/>
        </p:nvSpPr>
        <p:spPr>
          <a:xfrm>
            <a:off x="788670" y="4727892"/>
            <a:ext cx="5497830" cy="13982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0FA1EE5-4DC1-450C-B582-36DE724FB626}"/>
              </a:ext>
            </a:extLst>
          </p:cNvPr>
          <p:cNvSpPr/>
          <p:nvPr/>
        </p:nvSpPr>
        <p:spPr>
          <a:xfrm>
            <a:off x="7006590" y="4640580"/>
            <a:ext cx="4396740" cy="13982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A0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579DB-325F-47F9-9202-F6A6AC9B93EE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4: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Làm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thiệp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tặng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thầy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cô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mi DIY- Làm thiệp siêu cute tặng Thầy Cô 20-11- DIY Teacher's Day card (1)">
            <a:hlinkClick r:id="" action="ppaction://media"/>
            <a:extLst>
              <a:ext uri="{FF2B5EF4-FFF2-40B4-BE49-F238E27FC236}">
                <a16:creationId xmlns:a16="http://schemas.microsoft.com/office/drawing/2014/main" id="{CE7B457C-00E0-4C01-B142-B254D518C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6484" y="1700213"/>
            <a:ext cx="7738636" cy="435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9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7F9137-31C7-4F09-AC7C-7643B798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85" r="342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54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152400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816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7710489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89" y="1164003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976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897121" y="2135554"/>
            <a:ext cx="2200093" cy="45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446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225" y="3786585"/>
            <a:ext cx="1651035" cy="220361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29050" y="3178016"/>
            <a:ext cx="388905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học</a:t>
            </a:r>
          </a:p>
          <a:p>
            <a:pPr algn="ctr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Chuẩn bị bài sau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sz="2100">
              <a:solidFill>
                <a:prstClr val="black"/>
              </a:solidFill>
              <a:latin typeface="Calibri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900" y="3495825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7: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thầy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cô</a:t>
            </a:r>
            <a:endParaRPr lang="en-US" altLang="zh-CN" sz="2800" b="1" dirty="0">
              <a:solidFill>
                <a:srgbClr val="5FA08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6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59758" y="1256273"/>
            <a:ext cx="3682043" cy="3768333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770771" y="-811632"/>
            <a:ext cx="609600" cy="812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530E-4D8B-41F7-9F67-8BCFBFF3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Bé Thu Uyên ★ Cô Và Mẹ ★ Nhạc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id="{09B59740-91DD-47D8-A5FD-A1FBC7F2B9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6575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 – KẾT NỐI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304024" y="302505"/>
            <a:ext cx="10972800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3E79E-52FD-4DCA-8010-9D0B2B95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67" y="1627445"/>
            <a:ext cx="8763332" cy="3391121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377ED10-5CD3-4073-AC76-5E49EE3CEF02}"/>
              </a:ext>
            </a:extLst>
          </p:cNvPr>
          <p:cNvSpPr/>
          <p:nvPr/>
        </p:nvSpPr>
        <p:spPr>
          <a:xfrm>
            <a:off x="2413591" y="4922874"/>
            <a:ext cx="2488018" cy="88250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C143101-5642-443E-80F5-60BB2E29912B}"/>
              </a:ext>
            </a:extLst>
          </p:cNvPr>
          <p:cNvSpPr/>
          <p:nvPr/>
        </p:nvSpPr>
        <p:spPr>
          <a:xfrm>
            <a:off x="6670159" y="4948791"/>
            <a:ext cx="2488018" cy="88250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D714-7DD6-4C22-A3E5-3082AE3F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2666-DCD3-4154-9F22-BECD3AAA3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FD57A-0A01-4624-8443-8A2429B3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26" y="846138"/>
            <a:ext cx="8858250" cy="35451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26E75E1-D3A9-4079-89A1-E7BC8412FD81}"/>
              </a:ext>
            </a:extLst>
          </p:cNvPr>
          <p:cNvSpPr/>
          <p:nvPr/>
        </p:nvSpPr>
        <p:spPr>
          <a:xfrm>
            <a:off x="4146697" y="4501136"/>
            <a:ext cx="4444410" cy="15310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4669" y="765545"/>
            <a:ext cx="10923181" cy="453521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9424CE1-E919-498E-8D5A-56BD82D8663C}"/>
              </a:ext>
            </a:extLst>
          </p:cNvPr>
          <p:cNvSpPr/>
          <p:nvPr/>
        </p:nvSpPr>
        <p:spPr>
          <a:xfrm>
            <a:off x="2583712" y="2551814"/>
            <a:ext cx="6368902" cy="2945219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7723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244</Words>
  <Application>Microsoft Office PowerPoint</Application>
  <PresentationFormat>Widescreen</PresentationFormat>
  <Paragraphs>33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Microsoft YaHei</vt:lpstr>
      <vt:lpstr>Arial</vt:lpstr>
      <vt:lpstr>Arial-Rounded</vt:lpstr>
      <vt:lpstr>Calibri</vt:lpstr>
      <vt:lpstr>Times New Roman</vt:lpstr>
      <vt:lpstr>1_Office Theme</vt:lpstr>
      <vt:lpstr>Office 主题​​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Cả lớp cùng hát bài “Cô và mẹ”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Thầy cô dạy em học chữ, học điều hay, lẽ phải để trở thành con ngoan trò giỏi, người có ích.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Admin</cp:lastModifiedBy>
  <cp:revision>5</cp:revision>
  <dcterms:created xsi:type="dcterms:W3CDTF">2020-09-05T13:47:15Z</dcterms:created>
  <dcterms:modified xsi:type="dcterms:W3CDTF">2021-11-21T12:48:38Z</dcterms:modified>
</cp:coreProperties>
</file>