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73" r:id="rId2"/>
    <p:sldId id="387" r:id="rId3"/>
    <p:sldId id="373" r:id="rId4"/>
    <p:sldId id="374" r:id="rId5"/>
    <p:sldId id="375" r:id="rId6"/>
    <p:sldId id="372" r:id="rId7"/>
    <p:sldId id="388" r:id="rId8"/>
    <p:sldId id="256" r:id="rId9"/>
    <p:sldId id="376" r:id="rId10"/>
    <p:sldId id="377" r:id="rId11"/>
    <p:sldId id="380" r:id="rId12"/>
    <p:sldId id="379" r:id="rId13"/>
    <p:sldId id="378" r:id="rId14"/>
    <p:sldId id="257" r:id="rId15"/>
    <p:sldId id="349" r:id="rId16"/>
    <p:sldId id="381" r:id="rId17"/>
    <p:sldId id="382" r:id="rId18"/>
    <p:sldId id="383" r:id="rId19"/>
    <p:sldId id="384" r:id="rId20"/>
    <p:sldId id="385" r:id="rId21"/>
    <p:sldId id="258" r:id="rId22"/>
    <p:sldId id="259" r:id="rId23"/>
    <p:sldId id="389" r:id="rId24"/>
    <p:sldId id="391" r:id="rId25"/>
    <p:sldId id="260" r:id="rId26"/>
    <p:sldId id="392" r:id="rId27"/>
  </p:sldIdLst>
  <p:sldSz cx="12192000" cy="6858000"/>
  <p:notesSz cx="6858000" cy="9144000"/>
  <p:embeddedFontLst>
    <p:embeddedFont>
      <p:font typeface=".VnTime" panose="020B7200000000000000" pitchFamily="34" charset="0"/>
      <p:regular r:id="rId28"/>
      <p:bold r:id="rId29"/>
      <p:italic r:id="rId30"/>
      <p:boldItalic r:id="rId31"/>
    </p:embeddedFont>
    <p:embeddedFont>
      <p:font typeface="HP001 4 hàng" panose="020B0604020202020204" charset="0"/>
      <p:regular r:id="rId32"/>
      <p:bold r:id="rId33"/>
    </p:embeddedFont>
    <p:embeddedFont>
      <p:font typeface="Trebuchet MS" panose="020B0603020202020204" pitchFamily="34" charset="0"/>
      <p:regular r:id="rId34"/>
      <p:bold r:id="rId35"/>
      <p:italic r:id="rId36"/>
      <p:boldItalic r:id="rId37"/>
    </p:embeddedFont>
    <p:embeddedFont>
      <p:font typeface="VNI-Avo" pitchFamily="2" charset="0"/>
      <p:regular r:id="rId38"/>
      <p:bold r:id="rId39"/>
      <p:italic r:id="rId40"/>
      <p:boldItalic r:id="rId41"/>
    </p:embeddedFont>
    <p:embeddedFont>
      <p:font typeface="Wingdings 3" panose="05040102010807070707" pitchFamily="18" charset="2"/>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FFF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5" d="100"/>
          <a:sy n="65" d="100"/>
        </p:scale>
        <p:origin x="9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7D0CEF-B417-44AB-A987-9193B90D188A}"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71187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2288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34559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841112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01051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029684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7D0CEF-B417-44AB-A987-9193B90D188A}"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642552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7D0CEF-B417-44AB-A987-9193B90D188A}"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63140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7D0CEF-B417-44AB-A987-9193B90D188A}"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50463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08842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7D0CEF-B417-44AB-A987-9193B90D188A}"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17009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7D0CEF-B417-44AB-A987-9193B90D188A}" type="datetimeFigureOut">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69632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7D0CEF-B417-44AB-A987-9193B90D188A}" type="datetimeFigureOut">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83866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53322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0002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293182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7D0CEF-B417-44AB-A987-9193B90D188A}" type="datetimeFigureOut">
              <a:rPr lang="en-US" smtClean="0"/>
              <a:t>12/8/2024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984658C-399F-40C5-8F1C-3F8262FA4BFF}" type="slidenum">
              <a:rPr lang="en-US" smtClean="0"/>
              <a:t>‹#›</a:t>
            </a:fld>
            <a:endParaRPr lang="en-US"/>
          </a:p>
        </p:txBody>
      </p:sp>
    </p:spTree>
    <p:extLst>
      <p:ext uri="{BB962C8B-B14F-4D97-AF65-F5344CB8AC3E}">
        <p14:creationId xmlns:p14="http://schemas.microsoft.com/office/powerpoint/2010/main" val="3115675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BB298BF-357C-4482-83A6-E5FD62215E19}"/>
              </a:ext>
            </a:extLst>
          </p:cNvPr>
          <p:cNvSpPr>
            <a:spLocks noGrp="1"/>
          </p:cNvSpPr>
          <p:nvPr>
            <p:ph type="ctrTitle" idx="4294967295"/>
          </p:nvPr>
        </p:nvSpPr>
        <p:spPr>
          <a:xfrm>
            <a:off x="0" y="2130425"/>
            <a:ext cx="7772400" cy="1470025"/>
          </a:xfrm>
        </p:spPr>
        <p:txBody>
          <a:bodyPr/>
          <a:lstStyle/>
          <a:p>
            <a:pPr eaLnBrk="1" hangingPunct="1"/>
            <a:r>
              <a:rPr lang="en-US" altLang="en-US">
                <a:latin typeface=".VnTime" panose="020B7200000000000000" pitchFamily="34" charset="0"/>
              </a:rPr>
              <a:t>%</a:t>
            </a:r>
          </a:p>
        </p:txBody>
      </p:sp>
      <p:pic>
        <p:nvPicPr>
          <p:cNvPr id="15364" name="Picture 4" descr="Pla019">
            <a:extLst>
              <a:ext uri="{FF2B5EF4-FFF2-40B4-BE49-F238E27FC236}">
                <a16:creationId xmlns:a16="http://schemas.microsoft.com/office/drawing/2014/main" id="{6CD51C46-E590-4BC8-8DA2-4F5D850F56F6}"/>
              </a:ext>
            </a:extLst>
          </p:cNvPr>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0" y="0"/>
            <a:ext cx="12192000" cy="7467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5365" name="WordArt 5">
            <a:extLst>
              <a:ext uri="{FF2B5EF4-FFF2-40B4-BE49-F238E27FC236}">
                <a16:creationId xmlns:a16="http://schemas.microsoft.com/office/drawing/2014/main" id="{4FFD22C5-CAE9-4A50-8911-D1AC8419F1E2}"/>
              </a:ext>
            </a:extLst>
          </p:cNvPr>
          <p:cNvSpPr>
            <a:spLocks noChangeArrowheads="1" noChangeShapeType="1" noTextEdit="1"/>
          </p:cNvSpPr>
          <p:nvPr/>
        </p:nvSpPr>
        <p:spPr bwMode="auto">
          <a:xfrm>
            <a:off x="2514600" y="2438401"/>
            <a:ext cx="7239000" cy="923925"/>
          </a:xfrm>
          <a:prstGeom prst="rect">
            <a:avLst/>
          </a:prstGeom>
        </p:spPr>
        <p:txBody>
          <a:bodyPr wrap="none" fromWordArt="1">
            <a:prstTxWarp prst="textPlain">
              <a:avLst>
                <a:gd name="adj" fmla="val 50000"/>
              </a:avLst>
            </a:prstTxWarp>
          </a:bodyPr>
          <a:lstStyle/>
          <a:p>
            <a:pPr algn="ctr"/>
            <a:endParaRPr lang="en-US" sz="3200" kern="10">
              <a:ln w="12700" cap="rnd">
                <a:solidFill>
                  <a:srgbClr val="FF00FF"/>
                </a:solidFill>
                <a:prstDash val="sysDot"/>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5366" name="WordArt 6">
            <a:extLst>
              <a:ext uri="{FF2B5EF4-FFF2-40B4-BE49-F238E27FC236}">
                <a16:creationId xmlns:a16="http://schemas.microsoft.com/office/drawing/2014/main" id="{66967358-B832-46FD-A557-6AF94EDCB69F}"/>
              </a:ext>
            </a:extLst>
          </p:cNvPr>
          <p:cNvSpPr>
            <a:spLocks noChangeArrowheads="1" noChangeShapeType="1" noTextEdit="1"/>
          </p:cNvSpPr>
          <p:nvPr/>
        </p:nvSpPr>
        <p:spPr bwMode="auto">
          <a:xfrm>
            <a:off x="2286000" y="1295400"/>
            <a:ext cx="8072438" cy="3200400"/>
          </a:xfrm>
          <a:prstGeom prst="rect">
            <a:avLst/>
          </a:prstGeom>
        </p:spPr>
        <p:txBody>
          <a:bodyPr spcFirstLastPara="1" wrap="none" fromWordArt="1">
            <a:prstTxWarp prst="textArchUp">
              <a:avLst>
                <a:gd name="adj" fmla="val 10734592"/>
              </a:avLst>
            </a:prstTxWarp>
          </a:bodyPr>
          <a:lstStyle/>
          <a:p>
            <a:pPr algn="ctr"/>
            <a:r>
              <a:rPr lang="en-US" sz="4800" kern="10">
                <a:ln w="9525">
                  <a:solidFill>
                    <a:srgbClr val="CC00FF"/>
                  </a:solidFill>
                  <a:round/>
                  <a:headEnd/>
                  <a:tailEnd/>
                </a:ln>
                <a:solidFill>
                  <a:srgbClr val="0000FF"/>
                </a:solidFill>
                <a:latin typeface="Times New Roman" panose="02020603050405020304" pitchFamily="18" charset="0"/>
                <a:cs typeface="Times New Roman" panose="02020603050405020304" pitchFamily="18" charset="0"/>
              </a:rPr>
              <a:t>Chào mừng các em đến với tiết học.</a:t>
            </a:r>
          </a:p>
        </p:txBody>
      </p:sp>
      <p:sp>
        <p:nvSpPr>
          <p:cNvPr id="15368" name="WordArt 5">
            <a:extLst>
              <a:ext uri="{FF2B5EF4-FFF2-40B4-BE49-F238E27FC236}">
                <a16:creationId xmlns:a16="http://schemas.microsoft.com/office/drawing/2014/main" id="{7B615AC4-6C92-4950-8809-C3FF64CE60AB}"/>
              </a:ext>
            </a:extLst>
          </p:cNvPr>
          <p:cNvSpPr>
            <a:spLocks noChangeArrowheads="1" noChangeShapeType="1" noTextEdit="1"/>
          </p:cNvSpPr>
          <p:nvPr/>
        </p:nvSpPr>
        <p:spPr bwMode="auto">
          <a:xfrm>
            <a:off x="3181350" y="2743200"/>
            <a:ext cx="6115050" cy="1143000"/>
          </a:xfrm>
          <a:prstGeom prst="rect">
            <a:avLst/>
          </a:prstGeom>
        </p:spPr>
        <p:txBody>
          <a:bodyPr wrap="none" fromWordArt="1">
            <a:prstTxWarp prst="textPlain">
              <a:avLst>
                <a:gd name="adj" fmla="val 49333"/>
              </a:avLst>
            </a:prstTxWarp>
          </a:bodyPr>
          <a:lstStyle/>
          <a:p>
            <a:pPr algn="ctr"/>
            <a:r>
              <a:rPr lang="en-US" sz="3600" b="1" kern="10">
                <a:ln w="12700">
                  <a:solidFill>
                    <a:srgbClr val="008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MÔN: Tiếng Việt</a:t>
            </a:r>
          </a:p>
          <a:p>
            <a:pPr algn="ctr"/>
            <a:r>
              <a:rPr lang="en-US" sz="3600" b="1" kern="10">
                <a:ln w="12700">
                  <a:solidFill>
                    <a:srgbClr val="008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Lớp 1A</a:t>
            </a:r>
          </a:p>
        </p:txBody>
      </p:sp>
      <p:sp>
        <p:nvSpPr>
          <p:cNvPr id="15369" name="TextBox 6">
            <a:extLst>
              <a:ext uri="{FF2B5EF4-FFF2-40B4-BE49-F238E27FC236}">
                <a16:creationId xmlns:a16="http://schemas.microsoft.com/office/drawing/2014/main" id="{274F2113-D533-499D-B15E-F2DA08A51518}"/>
              </a:ext>
            </a:extLst>
          </p:cNvPr>
          <p:cNvSpPr txBox="1">
            <a:spLocks noChangeArrowheads="1"/>
          </p:cNvSpPr>
          <p:nvPr/>
        </p:nvSpPr>
        <p:spPr bwMode="auto">
          <a:xfrm>
            <a:off x="3124200" y="277814"/>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TRƯỜNG TIỂU HỌC HOÀ BÌNH</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0"/>
            <a:ext cx="2629267" cy="952358"/>
          </a:xfrm>
          <a:prstGeom prst="rect">
            <a:avLst/>
          </a:prstGeom>
        </p:spPr>
      </p:pic>
      <p:sp>
        <p:nvSpPr>
          <p:cNvPr id="10" name="TextBox 9"/>
          <p:cNvSpPr txBox="1"/>
          <p:nvPr/>
        </p:nvSpPr>
        <p:spPr>
          <a:xfrm>
            <a:off x="-101677" y="1554218"/>
            <a:ext cx="3089330" cy="1107996"/>
          </a:xfrm>
          <a:prstGeom prst="rect">
            <a:avLst/>
          </a:prstGeom>
          <a:noFill/>
        </p:spPr>
        <p:txBody>
          <a:bodyPr wrap="square" rtlCol="0">
            <a:spAutoFit/>
          </a:bodyPr>
          <a:lstStyle/>
          <a:p>
            <a:r>
              <a:rPr lang="vi-VN" sz="6600" b="1" dirty="0">
                <a:latin typeface="VNI-Avo" pitchFamily="2" charset="0"/>
              </a:rPr>
              <a:t>d</a:t>
            </a:r>
            <a:r>
              <a:rPr lang="vi-VN" sz="6600" b="1" dirty="0">
                <a:solidFill>
                  <a:srgbClr val="FF0000"/>
                </a:solidFill>
                <a:latin typeface="VNI-Avo" pitchFamily="2" charset="0"/>
              </a:rPr>
              <a:t>oøng</a:t>
            </a:r>
            <a:endParaRPr lang="en-US" sz="6600" b="1" dirty="0">
              <a:solidFill>
                <a:srgbClr val="FF0000"/>
              </a:solidFill>
              <a:latin typeface="VNI-Avo" pitchFamily="2" charset="0"/>
            </a:endParaRPr>
          </a:p>
        </p:txBody>
      </p:sp>
      <p:sp>
        <p:nvSpPr>
          <p:cNvPr id="11" name="TextBox 10"/>
          <p:cNvSpPr txBox="1"/>
          <p:nvPr/>
        </p:nvSpPr>
        <p:spPr>
          <a:xfrm>
            <a:off x="3261951" y="1554217"/>
            <a:ext cx="3089330" cy="1107996"/>
          </a:xfrm>
          <a:prstGeom prst="rect">
            <a:avLst/>
          </a:prstGeom>
          <a:noFill/>
        </p:spPr>
        <p:txBody>
          <a:bodyPr wrap="square" rtlCol="0">
            <a:spAutoFit/>
          </a:bodyPr>
          <a:lstStyle/>
          <a:p>
            <a:r>
              <a:rPr lang="vi-VN" sz="6600" b="1" dirty="0">
                <a:latin typeface="VNI-Avo" pitchFamily="2" charset="0"/>
              </a:rPr>
              <a:t>v</a:t>
            </a:r>
            <a:r>
              <a:rPr lang="vi-VN" sz="6600" b="1" dirty="0">
                <a:solidFill>
                  <a:srgbClr val="FF0000"/>
                </a:solidFill>
                <a:latin typeface="VNI-Avo" pitchFamily="2" charset="0"/>
              </a:rPr>
              <a:t>oõng</a:t>
            </a:r>
            <a:endParaRPr lang="en-US" sz="6600" b="1" dirty="0">
              <a:solidFill>
                <a:srgbClr val="FF0000"/>
              </a:solidFill>
              <a:latin typeface="VNI-Avo" pitchFamily="2" charset="0"/>
            </a:endParaRPr>
          </a:p>
        </p:txBody>
      </p:sp>
      <p:sp>
        <p:nvSpPr>
          <p:cNvPr id="25" name="TextBox 24"/>
          <p:cNvSpPr txBox="1"/>
          <p:nvPr/>
        </p:nvSpPr>
        <p:spPr>
          <a:xfrm>
            <a:off x="-101677" y="3476609"/>
            <a:ext cx="2730943" cy="1107996"/>
          </a:xfrm>
          <a:prstGeom prst="rect">
            <a:avLst/>
          </a:prstGeom>
          <a:noFill/>
        </p:spPr>
        <p:txBody>
          <a:bodyPr wrap="square" rtlCol="0">
            <a:spAutoFit/>
          </a:bodyPr>
          <a:lstStyle/>
          <a:p>
            <a:r>
              <a:rPr lang="vi-VN" sz="6600" b="1" dirty="0">
                <a:latin typeface="VNI-Avo" pitchFamily="2" charset="0"/>
              </a:rPr>
              <a:t>th</a:t>
            </a:r>
            <a:r>
              <a:rPr lang="vi-VN" sz="6600" b="1" dirty="0">
                <a:solidFill>
                  <a:srgbClr val="FF0000"/>
                </a:solidFill>
                <a:latin typeface="VNI-Avo" pitchFamily="2" charset="0"/>
              </a:rPr>
              <a:t>uùng</a:t>
            </a:r>
            <a:endParaRPr lang="en-US" sz="6600" b="1" dirty="0">
              <a:solidFill>
                <a:srgbClr val="FF0000"/>
              </a:solidFill>
              <a:latin typeface="VNI-Avo" pitchFamily="2" charset="0"/>
            </a:endParaRPr>
          </a:p>
        </p:txBody>
      </p:sp>
      <p:sp>
        <p:nvSpPr>
          <p:cNvPr id="27" name="TextBox 26"/>
          <p:cNvSpPr txBox="1"/>
          <p:nvPr/>
        </p:nvSpPr>
        <p:spPr>
          <a:xfrm>
            <a:off x="6351281" y="3479517"/>
            <a:ext cx="2609839" cy="1107996"/>
          </a:xfrm>
          <a:prstGeom prst="rect">
            <a:avLst/>
          </a:prstGeom>
          <a:noFill/>
        </p:spPr>
        <p:txBody>
          <a:bodyPr wrap="square" rtlCol="0">
            <a:spAutoFit/>
          </a:bodyPr>
          <a:lstStyle/>
          <a:p>
            <a:r>
              <a:rPr lang="vi-VN" sz="6600" b="1" dirty="0">
                <a:latin typeface="VNI-Avo" pitchFamily="2" charset="0"/>
              </a:rPr>
              <a:t>ñ</a:t>
            </a:r>
            <a:r>
              <a:rPr lang="vi-VN" sz="6600" b="1" dirty="0">
                <a:solidFill>
                  <a:srgbClr val="FF0000"/>
                </a:solidFill>
                <a:latin typeface="VNI-Avo" pitchFamily="2" charset="0"/>
              </a:rPr>
              <a:t>öïng</a:t>
            </a:r>
            <a:endParaRPr lang="en-US" sz="6600" b="1" dirty="0">
              <a:solidFill>
                <a:srgbClr val="FF0000"/>
              </a:solidFill>
              <a:latin typeface="VNI-Avo" pitchFamily="2" charset="0"/>
            </a:endParaRPr>
          </a:p>
        </p:txBody>
      </p:sp>
      <p:sp>
        <p:nvSpPr>
          <p:cNvPr id="31" name="TextBox 30"/>
          <p:cNvSpPr txBox="1"/>
          <p:nvPr/>
        </p:nvSpPr>
        <p:spPr>
          <a:xfrm>
            <a:off x="9440611" y="3479517"/>
            <a:ext cx="2603343" cy="1107996"/>
          </a:xfrm>
          <a:prstGeom prst="rect">
            <a:avLst/>
          </a:prstGeom>
          <a:noFill/>
        </p:spPr>
        <p:txBody>
          <a:bodyPr wrap="square" rtlCol="0">
            <a:spAutoFit/>
          </a:bodyPr>
          <a:lstStyle/>
          <a:p>
            <a:r>
              <a:rPr lang="vi-VN" sz="6600" b="1" dirty="0">
                <a:latin typeface="VNI-Avo" pitchFamily="2" charset="0"/>
              </a:rPr>
              <a:t>h</a:t>
            </a:r>
            <a:r>
              <a:rPr lang="vi-VN" sz="6600" b="1" dirty="0">
                <a:solidFill>
                  <a:srgbClr val="FF0000"/>
                </a:solidFill>
                <a:latin typeface="VNI-Avo" pitchFamily="2" charset="0"/>
              </a:rPr>
              <a:t>öûng</a:t>
            </a:r>
            <a:endParaRPr lang="en-US" sz="6600" b="1" dirty="0">
              <a:solidFill>
                <a:srgbClr val="FF0000"/>
              </a:solidFill>
              <a:latin typeface="VNI-Avo" pitchFamily="2" charset="0"/>
            </a:endParaRPr>
          </a:p>
        </p:txBody>
      </p:sp>
      <p:sp>
        <p:nvSpPr>
          <p:cNvPr id="28" name="TextBox 27">
            <a:extLst>
              <a:ext uri="{FF2B5EF4-FFF2-40B4-BE49-F238E27FC236}">
                <a16:creationId xmlns:a16="http://schemas.microsoft.com/office/drawing/2014/main" id="{D9C756FA-5F88-4A6D-B464-CA383176F9CD}"/>
              </a:ext>
            </a:extLst>
          </p:cNvPr>
          <p:cNvSpPr txBox="1"/>
          <p:nvPr/>
        </p:nvSpPr>
        <p:spPr>
          <a:xfrm>
            <a:off x="6351281" y="1554217"/>
            <a:ext cx="2805782" cy="1107996"/>
          </a:xfrm>
          <a:prstGeom prst="rect">
            <a:avLst/>
          </a:prstGeom>
          <a:noFill/>
        </p:spPr>
        <p:txBody>
          <a:bodyPr wrap="square" rtlCol="0">
            <a:spAutoFit/>
          </a:bodyPr>
          <a:lstStyle/>
          <a:p>
            <a:r>
              <a:rPr lang="vi-VN" sz="6600" b="1" dirty="0">
                <a:latin typeface="VNI-Avo" pitchFamily="2" charset="0"/>
              </a:rPr>
              <a:t>b</a:t>
            </a:r>
            <a:r>
              <a:rPr lang="vi-VN" sz="6600" b="1" dirty="0">
                <a:solidFill>
                  <a:srgbClr val="FF0000"/>
                </a:solidFill>
                <a:latin typeface="VNI-Avo" pitchFamily="2" charset="0"/>
              </a:rPr>
              <a:t>oång</a:t>
            </a:r>
            <a:endParaRPr lang="en-US" sz="6600" b="1" dirty="0">
              <a:solidFill>
                <a:srgbClr val="FF0000"/>
              </a:solidFill>
              <a:latin typeface="VNI-Avo" pitchFamily="2" charset="0"/>
            </a:endParaRPr>
          </a:p>
        </p:txBody>
      </p:sp>
      <p:sp>
        <p:nvSpPr>
          <p:cNvPr id="33" name="TextBox 32">
            <a:extLst>
              <a:ext uri="{FF2B5EF4-FFF2-40B4-BE49-F238E27FC236}">
                <a16:creationId xmlns:a16="http://schemas.microsoft.com/office/drawing/2014/main" id="{F7652B2C-F17B-4F79-8CF4-46F55923564E}"/>
              </a:ext>
            </a:extLst>
          </p:cNvPr>
          <p:cNvSpPr txBox="1"/>
          <p:nvPr/>
        </p:nvSpPr>
        <p:spPr>
          <a:xfrm>
            <a:off x="3261951" y="3476609"/>
            <a:ext cx="2596958" cy="1107996"/>
          </a:xfrm>
          <a:prstGeom prst="rect">
            <a:avLst/>
          </a:prstGeom>
          <a:noFill/>
        </p:spPr>
        <p:txBody>
          <a:bodyPr wrap="square" rtlCol="0">
            <a:spAutoFit/>
          </a:bodyPr>
          <a:lstStyle/>
          <a:p>
            <a:r>
              <a:rPr lang="vi-VN" sz="6600" b="1" dirty="0">
                <a:latin typeface="VNI-Avo" pitchFamily="2" charset="0"/>
              </a:rPr>
              <a:t>v</a:t>
            </a:r>
            <a:r>
              <a:rPr lang="vi-VN" sz="6600" b="1" dirty="0">
                <a:solidFill>
                  <a:srgbClr val="FF0000"/>
                </a:solidFill>
                <a:latin typeface="VNI-Avo" pitchFamily="2" charset="0"/>
              </a:rPr>
              <a:t>uõng</a:t>
            </a:r>
            <a:endParaRPr lang="en-US" sz="6600" b="1" dirty="0">
              <a:solidFill>
                <a:srgbClr val="FF0000"/>
              </a:solidFill>
              <a:latin typeface="VNI-Avo" pitchFamily="2" charset="0"/>
            </a:endParaRPr>
          </a:p>
        </p:txBody>
      </p:sp>
      <p:sp>
        <p:nvSpPr>
          <p:cNvPr id="35" name="TextBox 34">
            <a:extLst>
              <a:ext uri="{FF2B5EF4-FFF2-40B4-BE49-F238E27FC236}">
                <a16:creationId xmlns:a16="http://schemas.microsoft.com/office/drawing/2014/main" id="{6A8D952B-6145-4839-A8CC-81FFE10282D4}"/>
              </a:ext>
            </a:extLst>
          </p:cNvPr>
          <p:cNvSpPr txBox="1"/>
          <p:nvPr/>
        </p:nvSpPr>
        <p:spPr>
          <a:xfrm>
            <a:off x="9440611" y="1554217"/>
            <a:ext cx="2978143" cy="1107996"/>
          </a:xfrm>
          <a:prstGeom prst="rect">
            <a:avLst/>
          </a:prstGeom>
          <a:noFill/>
        </p:spPr>
        <p:txBody>
          <a:bodyPr wrap="square" rtlCol="0">
            <a:spAutoFit/>
          </a:bodyPr>
          <a:lstStyle/>
          <a:p>
            <a:r>
              <a:rPr lang="vi-VN" sz="6600" b="1" dirty="0">
                <a:latin typeface="VNI-Avo" pitchFamily="2" charset="0"/>
              </a:rPr>
              <a:t>c</a:t>
            </a:r>
            <a:r>
              <a:rPr lang="vi-VN" sz="6600" b="1" dirty="0">
                <a:solidFill>
                  <a:srgbClr val="FF0000"/>
                </a:solidFill>
                <a:latin typeface="VNI-Avo" pitchFamily="2" charset="0"/>
              </a:rPr>
              <a:t>oäng</a:t>
            </a:r>
            <a:endParaRPr lang="en-US" sz="6600" b="1" dirty="0">
              <a:solidFill>
                <a:srgbClr val="FF0000"/>
              </a:solidFill>
              <a:latin typeface="VNI-Avo" pitchFamily="2" charset="0"/>
            </a:endParaRPr>
          </a:p>
        </p:txBody>
      </p:sp>
    </p:spTree>
    <p:extLst>
      <p:ext uri="{BB962C8B-B14F-4D97-AF65-F5344CB8AC3E}">
        <p14:creationId xmlns:p14="http://schemas.microsoft.com/office/powerpoint/2010/main" val="14166517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circle(in)">
                                      <p:cBhvr>
                                        <p:cTn id="22" dur="20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27" dur="500"/>
                                        <p:tgtEl>
                                          <p:spTgt spid="3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Effect transition="in" filter="circle(in)">
                                      <p:cBhvr>
                                        <p:cTn id="32" dur="2000"/>
                                        <p:tgtEl>
                                          <p:spTgt spid="2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fade">
                                      <p:cBhvr>
                                        <p:cTn id="37" dur="1000"/>
                                        <p:tgtEl>
                                          <p:spTgt spid="25">
                                            <p:txEl>
                                              <p:pRg st="0" end="0"/>
                                            </p:txEl>
                                          </p:spTgt>
                                        </p:tgtEl>
                                      </p:cBhvr>
                                    </p:animEffect>
                                    <p:anim calcmode="lin" valueType="num">
                                      <p:cBhvr>
                                        <p:cTn id="3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3">
                                            <p:txEl>
                                              <p:pRg st="0" end="0"/>
                                            </p:txEl>
                                          </p:spTgt>
                                        </p:tgtEl>
                                        <p:attrNameLst>
                                          <p:attrName>style.visibility</p:attrName>
                                        </p:attrNameLst>
                                      </p:cBhvr>
                                      <p:to>
                                        <p:strVal val="visible"/>
                                      </p:to>
                                    </p:set>
                                    <p:animEffect transition="in" filter="fade">
                                      <p:cBhvr>
                                        <p:cTn id="44" dur="1000"/>
                                        <p:tgtEl>
                                          <p:spTgt spid="33">
                                            <p:txEl>
                                              <p:pRg st="0" end="0"/>
                                            </p:txEl>
                                          </p:spTgt>
                                        </p:tgtEl>
                                      </p:cBhvr>
                                    </p:animEffect>
                                    <p:anim calcmode="lin" valueType="num">
                                      <p:cBhvr>
                                        <p:cTn id="45"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8"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157274" y="4922668"/>
            <a:ext cx="8176334" cy="1446550"/>
          </a:xfrm>
          <a:prstGeom prst="rect">
            <a:avLst/>
          </a:prstGeom>
          <a:noFill/>
        </p:spPr>
        <p:txBody>
          <a:bodyPr wrap="square" rtlCol="0">
            <a:spAutoFit/>
          </a:bodyPr>
          <a:lstStyle/>
          <a:p>
            <a:r>
              <a:rPr lang="vi-VN" sz="8800" b="1" dirty="0">
                <a:latin typeface="VNI-Avo" pitchFamily="2" charset="0"/>
              </a:rPr>
              <a:t>chong choùng</a:t>
            </a:r>
            <a:endParaRPr lang="en-US" sz="8800" b="1" dirty="0">
              <a:latin typeface="VNI-Avo" pitchFamily="2" charset="0"/>
            </a:endParaRPr>
          </a:p>
        </p:txBody>
      </p:sp>
      <p:pic>
        <p:nvPicPr>
          <p:cNvPr id="13" name="Picture 12"/>
          <p:cNvPicPr>
            <a:picLocks noChangeAspect="1"/>
          </p:cNvPicPr>
          <p:nvPr/>
        </p:nvPicPr>
        <p:blipFill>
          <a:blip r:embed="rId2"/>
          <a:stretch>
            <a:fillRect/>
          </a:stretch>
        </p:blipFill>
        <p:spPr>
          <a:xfrm>
            <a:off x="1541418" y="952358"/>
            <a:ext cx="8961120" cy="3895268"/>
          </a:xfrm>
          <a:prstGeom prst="rect">
            <a:avLst/>
          </a:prstGeom>
        </p:spPr>
      </p:pic>
      <p:pic>
        <p:nvPicPr>
          <p:cNvPr id="9" name="Picture 8">
            <a:extLst>
              <a:ext uri="{FF2B5EF4-FFF2-40B4-BE49-F238E27FC236}">
                <a16:creationId xmlns:a16="http://schemas.microsoft.com/office/drawing/2014/main" id="{DB0BD3B1-2758-4EF2-B970-7F030FFD4643}"/>
              </a:ext>
            </a:extLst>
          </p:cNvPr>
          <p:cNvPicPr>
            <a:picLocks noChangeAspect="1"/>
          </p:cNvPicPr>
          <p:nvPr/>
        </p:nvPicPr>
        <p:blipFill>
          <a:blip r:embed="rId3"/>
          <a:stretch>
            <a:fillRect/>
          </a:stretch>
        </p:blipFill>
        <p:spPr>
          <a:xfrm>
            <a:off x="0" y="0"/>
            <a:ext cx="2629267" cy="952358"/>
          </a:xfrm>
          <a:prstGeom prst="rect">
            <a:avLst/>
          </a:prstGeom>
        </p:spPr>
      </p:pic>
      <p:sp>
        <p:nvSpPr>
          <p:cNvPr id="11" name="TextBox 10">
            <a:extLst>
              <a:ext uri="{FF2B5EF4-FFF2-40B4-BE49-F238E27FC236}">
                <a16:creationId xmlns:a16="http://schemas.microsoft.com/office/drawing/2014/main" id="{8B9F1F6B-F534-4A50-A994-09426EDB4109}"/>
              </a:ext>
            </a:extLst>
          </p:cNvPr>
          <p:cNvSpPr txBox="1"/>
          <p:nvPr/>
        </p:nvSpPr>
        <p:spPr>
          <a:xfrm>
            <a:off x="3559946" y="4922668"/>
            <a:ext cx="2553810" cy="1446550"/>
          </a:xfrm>
          <a:prstGeom prst="rect">
            <a:avLst/>
          </a:prstGeom>
          <a:noFill/>
        </p:spPr>
        <p:txBody>
          <a:bodyPr wrap="square" rtlCol="0">
            <a:spAutoFit/>
          </a:bodyPr>
          <a:lstStyle/>
          <a:p>
            <a:r>
              <a:rPr lang="vi-VN" sz="8800" b="1" dirty="0">
                <a:solidFill>
                  <a:srgbClr val="FF0000"/>
                </a:solidFill>
                <a:latin typeface="VNI-Avo" pitchFamily="2" charset="0"/>
              </a:rPr>
              <a:t>o</a:t>
            </a:r>
            <a:r>
              <a:rPr lang="en-US" sz="8800" b="1" dirty="0">
                <a:solidFill>
                  <a:srgbClr val="FF0000"/>
                </a:solidFill>
                <a:latin typeface="VNI-Avo" pitchFamily="2" charset="0"/>
              </a:rPr>
              <a:t>ng</a:t>
            </a:r>
          </a:p>
        </p:txBody>
      </p:sp>
      <p:sp>
        <p:nvSpPr>
          <p:cNvPr id="12" name="TextBox 11">
            <a:extLst>
              <a:ext uri="{FF2B5EF4-FFF2-40B4-BE49-F238E27FC236}">
                <a16:creationId xmlns:a16="http://schemas.microsoft.com/office/drawing/2014/main" id="{8A5814EB-0E10-49D1-8243-2DB047B3620F}"/>
              </a:ext>
            </a:extLst>
          </p:cNvPr>
          <p:cNvSpPr txBox="1"/>
          <p:nvPr/>
        </p:nvSpPr>
        <p:spPr>
          <a:xfrm>
            <a:off x="7439486" y="4922668"/>
            <a:ext cx="2595239" cy="1446550"/>
          </a:xfrm>
          <a:prstGeom prst="rect">
            <a:avLst/>
          </a:prstGeom>
          <a:noFill/>
        </p:spPr>
        <p:txBody>
          <a:bodyPr wrap="square" rtlCol="0">
            <a:spAutoFit/>
          </a:bodyPr>
          <a:lstStyle/>
          <a:p>
            <a:r>
              <a:rPr lang="vi-VN" sz="8800" b="1" dirty="0">
                <a:solidFill>
                  <a:srgbClr val="FF0000"/>
                </a:solidFill>
                <a:latin typeface="VNI-Avo" pitchFamily="2" charset="0"/>
              </a:rPr>
              <a:t>o</a:t>
            </a:r>
            <a:r>
              <a:rPr lang="en-US" sz="8800" b="1" dirty="0">
                <a:solidFill>
                  <a:srgbClr val="FF0000"/>
                </a:solidFill>
                <a:latin typeface="VNI-Avo" pitchFamily="2" charset="0"/>
              </a:rPr>
              <a:t>ng</a:t>
            </a:r>
          </a:p>
        </p:txBody>
      </p:sp>
    </p:spTree>
    <p:extLst>
      <p:ext uri="{BB962C8B-B14F-4D97-AF65-F5344CB8AC3E}">
        <p14:creationId xmlns:p14="http://schemas.microsoft.com/office/powerpoint/2010/main" val="30103801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937928" y="5180686"/>
            <a:ext cx="6099539" cy="1446550"/>
          </a:xfrm>
          <a:prstGeom prst="rect">
            <a:avLst/>
          </a:prstGeom>
          <a:noFill/>
        </p:spPr>
        <p:txBody>
          <a:bodyPr wrap="square" rtlCol="0">
            <a:spAutoFit/>
          </a:bodyPr>
          <a:lstStyle/>
          <a:p>
            <a:r>
              <a:rPr lang="vi-VN" sz="8800" b="1" dirty="0">
                <a:latin typeface="VNI-Avo" pitchFamily="2" charset="0"/>
              </a:rPr>
              <a:t>boâng suùng</a:t>
            </a:r>
            <a:endParaRPr lang="en-US" sz="8800" b="1" dirty="0">
              <a:latin typeface="VNI-Avo" pitchFamily="2" charset="0"/>
            </a:endParaRPr>
          </a:p>
        </p:txBody>
      </p:sp>
      <p:pic>
        <p:nvPicPr>
          <p:cNvPr id="14" name="Picture 13"/>
          <p:cNvPicPr>
            <a:picLocks noChangeAspect="1"/>
          </p:cNvPicPr>
          <p:nvPr/>
        </p:nvPicPr>
        <p:blipFill>
          <a:blip r:embed="rId2"/>
          <a:stretch>
            <a:fillRect/>
          </a:stretch>
        </p:blipFill>
        <p:spPr>
          <a:xfrm>
            <a:off x="1240971" y="941325"/>
            <a:ext cx="9026435" cy="4238024"/>
          </a:xfrm>
          <a:prstGeom prst="rect">
            <a:avLst/>
          </a:prstGeom>
        </p:spPr>
      </p:pic>
      <p:pic>
        <p:nvPicPr>
          <p:cNvPr id="9" name="Picture 8">
            <a:extLst>
              <a:ext uri="{FF2B5EF4-FFF2-40B4-BE49-F238E27FC236}">
                <a16:creationId xmlns:a16="http://schemas.microsoft.com/office/drawing/2014/main" id="{DB0BD3B1-2758-4EF2-B970-7F030FFD4643}"/>
              </a:ext>
            </a:extLst>
          </p:cNvPr>
          <p:cNvPicPr>
            <a:picLocks noChangeAspect="1"/>
          </p:cNvPicPr>
          <p:nvPr/>
        </p:nvPicPr>
        <p:blipFill>
          <a:blip r:embed="rId3"/>
          <a:stretch>
            <a:fillRect/>
          </a:stretch>
        </p:blipFill>
        <p:spPr>
          <a:xfrm>
            <a:off x="0" y="-11034"/>
            <a:ext cx="2629267" cy="952358"/>
          </a:xfrm>
          <a:prstGeom prst="rect">
            <a:avLst/>
          </a:prstGeom>
        </p:spPr>
      </p:pic>
      <p:sp>
        <p:nvSpPr>
          <p:cNvPr id="10" name="TextBox 9">
            <a:extLst>
              <a:ext uri="{FF2B5EF4-FFF2-40B4-BE49-F238E27FC236}">
                <a16:creationId xmlns:a16="http://schemas.microsoft.com/office/drawing/2014/main" id="{77126BBF-70D3-4A2A-A429-34E4B5810FCE}"/>
              </a:ext>
            </a:extLst>
          </p:cNvPr>
          <p:cNvSpPr txBox="1"/>
          <p:nvPr/>
        </p:nvSpPr>
        <p:spPr>
          <a:xfrm>
            <a:off x="3689811" y="5182023"/>
            <a:ext cx="2511331" cy="1446550"/>
          </a:xfrm>
          <a:prstGeom prst="rect">
            <a:avLst/>
          </a:prstGeom>
          <a:noFill/>
        </p:spPr>
        <p:txBody>
          <a:bodyPr wrap="square" rtlCol="0">
            <a:spAutoFit/>
          </a:bodyPr>
          <a:lstStyle/>
          <a:p>
            <a:r>
              <a:rPr lang="en-US" sz="8800" b="1" dirty="0" err="1">
                <a:solidFill>
                  <a:srgbClr val="FF0000"/>
                </a:solidFill>
                <a:latin typeface="VNI-Avo" pitchFamily="2" charset="0"/>
              </a:rPr>
              <a:t>oâng</a:t>
            </a:r>
            <a:endParaRPr lang="en-US" sz="8800" b="1" dirty="0">
              <a:solidFill>
                <a:srgbClr val="FF0000"/>
              </a:solidFill>
              <a:latin typeface="VNI-Avo" pitchFamily="2" charset="0"/>
            </a:endParaRPr>
          </a:p>
        </p:txBody>
      </p:sp>
      <p:sp>
        <p:nvSpPr>
          <p:cNvPr id="19" name="TextBox 18">
            <a:extLst>
              <a:ext uri="{FF2B5EF4-FFF2-40B4-BE49-F238E27FC236}">
                <a16:creationId xmlns:a16="http://schemas.microsoft.com/office/drawing/2014/main" id="{4B7B04CD-4FB4-4E65-A73B-72D8AC197792}"/>
              </a:ext>
            </a:extLst>
          </p:cNvPr>
          <p:cNvSpPr txBox="1"/>
          <p:nvPr/>
        </p:nvSpPr>
        <p:spPr>
          <a:xfrm>
            <a:off x="6741901" y="5180686"/>
            <a:ext cx="2511331" cy="1446550"/>
          </a:xfrm>
          <a:prstGeom prst="rect">
            <a:avLst/>
          </a:prstGeom>
          <a:noFill/>
        </p:spPr>
        <p:txBody>
          <a:bodyPr wrap="square" rtlCol="0">
            <a:spAutoFit/>
          </a:bodyPr>
          <a:lstStyle/>
          <a:p>
            <a:r>
              <a:rPr lang="en-US" sz="8800" b="1" dirty="0" err="1">
                <a:solidFill>
                  <a:srgbClr val="FF0000"/>
                </a:solidFill>
                <a:latin typeface="VNI-Avo" pitchFamily="2" charset="0"/>
              </a:rPr>
              <a:t>ung</a:t>
            </a:r>
            <a:endParaRPr lang="en-US" sz="8800" b="1" dirty="0">
              <a:solidFill>
                <a:srgbClr val="FF0000"/>
              </a:solidFill>
              <a:latin typeface="VNI-Avo" pitchFamily="2" charset="0"/>
            </a:endParaRPr>
          </a:p>
        </p:txBody>
      </p:sp>
    </p:spTree>
    <p:extLst>
      <p:ext uri="{BB962C8B-B14F-4D97-AF65-F5344CB8AC3E}">
        <p14:creationId xmlns:p14="http://schemas.microsoft.com/office/powerpoint/2010/main" val="2896754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237173" y="5225623"/>
            <a:ext cx="7430609" cy="1446550"/>
          </a:xfrm>
          <a:prstGeom prst="rect">
            <a:avLst/>
          </a:prstGeom>
          <a:noFill/>
        </p:spPr>
        <p:txBody>
          <a:bodyPr wrap="square" rtlCol="0">
            <a:spAutoFit/>
          </a:bodyPr>
          <a:lstStyle/>
          <a:p>
            <a:pPr algn="ctr"/>
            <a:r>
              <a:rPr lang="vi-VN" sz="8800" b="1" dirty="0">
                <a:latin typeface="VNI-Avo" pitchFamily="2" charset="0"/>
              </a:rPr>
              <a:t>baùnh chöng</a:t>
            </a:r>
            <a:endParaRPr lang="en-US" sz="8800" b="1" dirty="0">
              <a:latin typeface="VNI-Avo" pitchFamily="2" charset="0"/>
            </a:endParaRP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8618" t="801" r="43845" b="17068"/>
          <a:stretch/>
        </p:blipFill>
        <p:spPr>
          <a:xfrm>
            <a:off x="1005840" y="809897"/>
            <a:ext cx="9026434" cy="4415725"/>
          </a:xfrm>
          <a:prstGeom prst="rect">
            <a:avLst/>
          </a:prstGeom>
        </p:spPr>
      </p:pic>
      <p:pic>
        <p:nvPicPr>
          <p:cNvPr id="9" name="Picture 8">
            <a:extLst>
              <a:ext uri="{FF2B5EF4-FFF2-40B4-BE49-F238E27FC236}">
                <a16:creationId xmlns:a16="http://schemas.microsoft.com/office/drawing/2014/main" id="{DB0BD3B1-2758-4EF2-B970-7F030FFD4643}"/>
              </a:ext>
            </a:extLst>
          </p:cNvPr>
          <p:cNvPicPr>
            <a:picLocks noChangeAspect="1"/>
          </p:cNvPicPr>
          <p:nvPr/>
        </p:nvPicPr>
        <p:blipFill>
          <a:blip r:embed="rId3"/>
          <a:stretch>
            <a:fillRect/>
          </a:stretch>
        </p:blipFill>
        <p:spPr>
          <a:xfrm>
            <a:off x="-91440" y="-24097"/>
            <a:ext cx="2629267" cy="952358"/>
          </a:xfrm>
          <a:prstGeom prst="rect">
            <a:avLst/>
          </a:prstGeom>
        </p:spPr>
      </p:pic>
      <p:sp>
        <p:nvSpPr>
          <p:cNvPr id="10" name="TextBox 9">
            <a:extLst>
              <a:ext uri="{FF2B5EF4-FFF2-40B4-BE49-F238E27FC236}">
                <a16:creationId xmlns:a16="http://schemas.microsoft.com/office/drawing/2014/main" id="{859D23F0-CCC2-4570-8C2E-E22CCBF93308}"/>
              </a:ext>
            </a:extLst>
          </p:cNvPr>
          <p:cNvSpPr txBox="1"/>
          <p:nvPr/>
        </p:nvSpPr>
        <p:spPr>
          <a:xfrm>
            <a:off x="7116592" y="5225623"/>
            <a:ext cx="2511331" cy="1446550"/>
          </a:xfrm>
          <a:prstGeom prst="rect">
            <a:avLst/>
          </a:prstGeom>
          <a:noFill/>
        </p:spPr>
        <p:txBody>
          <a:bodyPr wrap="square" rtlCol="0">
            <a:spAutoFit/>
          </a:bodyPr>
          <a:lstStyle/>
          <a:p>
            <a:r>
              <a:rPr lang="en-US" sz="8800" b="1" dirty="0" err="1">
                <a:solidFill>
                  <a:srgbClr val="FF0000"/>
                </a:solidFill>
                <a:latin typeface="VNI-Avo" pitchFamily="2" charset="0"/>
              </a:rPr>
              <a:t>öng</a:t>
            </a:r>
            <a:endParaRPr lang="en-US" sz="8800" b="1" dirty="0">
              <a:solidFill>
                <a:srgbClr val="FF0000"/>
              </a:solidFill>
              <a:latin typeface="VNI-Avo" pitchFamily="2" charset="0"/>
            </a:endParaRPr>
          </a:p>
        </p:txBody>
      </p:sp>
    </p:spTree>
    <p:extLst>
      <p:ext uri="{BB962C8B-B14F-4D97-AF65-F5344CB8AC3E}">
        <p14:creationId xmlns:p14="http://schemas.microsoft.com/office/powerpoint/2010/main" val="5435544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10457780" y="25362"/>
            <a:ext cx="1702710"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a:ln w="0"/>
                <a:solidFill>
                  <a:schemeClr val="bg2"/>
                </a:solidFill>
                <a:effectLst>
                  <a:innerShdw blurRad="63500" dist="50800" dir="13500000">
                    <a:srgbClr val="000000">
                      <a:alpha val="50000"/>
                    </a:srgbClr>
                  </a:innerShdw>
                </a:effectLst>
              </a:rPr>
              <a:t>MÁI TRƯỜNG TUỔI THƠ</a:t>
            </a:r>
          </a:p>
        </p:txBody>
      </p:sp>
      <p:pic>
        <p:nvPicPr>
          <p:cNvPr id="5" name="Picture 4"/>
          <p:cNvPicPr>
            <a:picLocks noChangeAspect="1"/>
          </p:cNvPicPr>
          <p:nvPr/>
        </p:nvPicPr>
        <p:blipFill>
          <a:blip r:embed="rId3"/>
          <a:stretch>
            <a:fillRect/>
          </a:stretch>
        </p:blipFill>
        <p:spPr>
          <a:xfrm>
            <a:off x="0" y="9553"/>
            <a:ext cx="1881051" cy="748093"/>
          </a:xfrm>
          <a:prstGeom prst="rect">
            <a:avLst/>
          </a:prstGeom>
        </p:spPr>
      </p:pic>
      <p:sp>
        <p:nvSpPr>
          <p:cNvPr id="6" name="TextBox 5"/>
          <p:cNvSpPr txBox="1"/>
          <p:nvPr/>
        </p:nvSpPr>
        <p:spPr>
          <a:xfrm>
            <a:off x="2480725" y="-91311"/>
            <a:ext cx="1881750" cy="1015663"/>
          </a:xfrm>
          <a:prstGeom prst="rect">
            <a:avLst/>
          </a:prstGeom>
          <a:noFill/>
        </p:spPr>
        <p:txBody>
          <a:bodyPr wrap="square" rtlCol="0">
            <a:spAutoFit/>
          </a:bodyPr>
          <a:lstStyle/>
          <a:p>
            <a:r>
              <a:rPr lang="vi-VN" sz="6000" b="1">
                <a:solidFill>
                  <a:srgbClr val="FF0000"/>
                </a:solidFill>
                <a:latin typeface="VNI-Avo" pitchFamily="2" charset="0"/>
              </a:rPr>
              <a:t>o</a:t>
            </a:r>
            <a:r>
              <a:rPr lang="en-US" sz="6000" b="1">
                <a:solidFill>
                  <a:srgbClr val="FF0000"/>
                </a:solidFill>
                <a:latin typeface="VNI-Avo" pitchFamily="2" charset="0"/>
              </a:rPr>
              <a:t>ng</a:t>
            </a:r>
          </a:p>
        </p:txBody>
      </p:sp>
      <p:sp>
        <p:nvSpPr>
          <p:cNvPr id="7" name="TextBox 6"/>
          <p:cNvSpPr txBox="1"/>
          <p:nvPr/>
        </p:nvSpPr>
        <p:spPr>
          <a:xfrm>
            <a:off x="4362475" y="-66327"/>
            <a:ext cx="1818922" cy="1015663"/>
          </a:xfrm>
          <a:prstGeom prst="rect">
            <a:avLst/>
          </a:prstGeom>
          <a:noFill/>
        </p:spPr>
        <p:txBody>
          <a:bodyPr wrap="square" rtlCol="0">
            <a:spAutoFit/>
          </a:bodyPr>
          <a:lstStyle/>
          <a:p>
            <a:r>
              <a:rPr lang="vi-VN" sz="6000" b="1">
                <a:solidFill>
                  <a:srgbClr val="FF0000"/>
                </a:solidFill>
                <a:latin typeface="VNI-Avo" pitchFamily="2" charset="0"/>
              </a:rPr>
              <a:t>oâ</a:t>
            </a:r>
            <a:r>
              <a:rPr lang="en-US" sz="6000" b="1">
                <a:solidFill>
                  <a:srgbClr val="FF0000"/>
                </a:solidFill>
                <a:latin typeface="VNI-Avo" pitchFamily="2" charset="0"/>
              </a:rPr>
              <a:t>ng</a:t>
            </a:r>
          </a:p>
        </p:txBody>
      </p:sp>
      <p:sp>
        <p:nvSpPr>
          <p:cNvPr id="8" name="TextBox 7"/>
          <p:cNvSpPr txBox="1"/>
          <p:nvPr/>
        </p:nvSpPr>
        <p:spPr>
          <a:xfrm>
            <a:off x="6538332" y="-66327"/>
            <a:ext cx="1760600" cy="1015663"/>
          </a:xfrm>
          <a:prstGeom prst="rect">
            <a:avLst/>
          </a:prstGeom>
          <a:noFill/>
        </p:spPr>
        <p:txBody>
          <a:bodyPr wrap="square" rtlCol="0">
            <a:spAutoFit/>
          </a:bodyPr>
          <a:lstStyle/>
          <a:p>
            <a:r>
              <a:rPr lang="vi-VN" sz="6000" b="1">
                <a:solidFill>
                  <a:srgbClr val="FF0000"/>
                </a:solidFill>
                <a:latin typeface="VNI-Avo" pitchFamily="2" charset="0"/>
              </a:rPr>
              <a:t>u</a:t>
            </a:r>
            <a:r>
              <a:rPr lang="en-US" sz="6000" b="1">
                <a:solidFill>
                  <a:srgbClr val="FF0000"/>
                </a:solidFill>
                <a:latin typeface="VNI-Avo" pitchFamily="2" charset="0"/>
              </a:rPr>
              <a:t>ng</a:t>
            </a:r>
          </a:p>
        </p:txBody>
      </p:sp>
      <p:graphicFrame>
        <p:nvGraphicFramePr>
          <p:cNvPr id="9" name="Table 8"/>
          <p:cNvGraphicFramePr>
            <a:graphicFrameLocks noGrp="1"/>
          </p:cNvGraphicFramePr>
          <p:nvPr>
            <p:extLst>
              <p:ext uri="{D42A27DB-BD31-4B8C-83A1-F6EECF244321}">
                <p14:modId xmlns:p14="http://schemas.microsoft.com/office/powerpoint/2010/main" val="1523265240"/>
              </p:ext>
            </p:extLst>
          </p:nvPr>
        </p:nvGraphicFramePr>
        <p:xfrm>
          <a:off x="4266135" y="1157572"/>
          <a:ext cx="2844800" cy="152400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28737469"/>
                    </a:ext>
                  </a:extLst>
                </a:gridCol>
                <a:gridCol w="1422400">
                  <a:extLst>
                    <a:ext uri="{9D8B030D-6E8A-4147-A177-3AD203B41FA5}">
                      <a16:colId xmlns:a16="http://schemas.microsoft.com/office/drawing/2014/main" val="3225892531"/>
                    </a:ext>
                  </a:extLst>
                </a:gridCol>
              </a:tblGrid>
              <a:tr h="433699">
                <a:tc>
                  <a:txBody>
                    <a:bodyPr/>
                    <a:lstStyle/>
                    <a:p>
                      <a:pPr algn="ctr"/>
                      <a:r>
                        <a:rPr lang="vi-VN" sz="4400">
                          <a:solidFill>
                            <a:srgbClr val="0000FF"/>
                          </a:solidFill>
                          <a:latin typeface="VNI-Avo" pitchFamily="2" charset="0"/>
                        </a:rPr>
                        <a:t>tr</a:t>
                      </a:r>
                      <a:endParaRPr lang="en-US" sz="4400">
                        <a:solidFill>
                          <a:srgbClr val="0000FF"/>
                        </a:solidFill>
                        <a:latin typeface="VNI-Avo" pitchFamily="2" charset="0"/>
                      </a:endParaRPr>
                    </a:p>
                  </a:txBody>
                  <a:tcPr/>
                </a:tc>
                <a:tc>
                  <a:txBody>
                    <a:bodyPr/>
                    <a:lstStyle/>
                    <a:p>
                      <a:pPr algn="ctr"/>
                      <a:r>
                        <a:rPr lang="vi-VN" sz="4400">
                          <a:solidFill>
                            <a:srgbClr val="FF00FF"/>
                          </a:solidFill>
                          <a:latin typeface="VNI-Avo" pitchFamily="2" charset="0"/>
                        </a:rPr>
                        <a:t>o</a:t>
                      </a:r>
                      <a:r>
                        <a:rPr lang="en-US" sz="4400">
                          <a:solidFill>
                            <a:srgbClr val="FF00FF"/>
                          </a:solidFill>
                          <a:latin typeface="VNI-Avo" pitchFamily="2" charset="0"/>
                        </a:rPr>
                        <a:t>ng</a:t>
                      </a:r>
                    </a:p>
                  </a:txBody>
                  <a:tcPr/>
                </a:tc>
                <a:extLst>
                  <a:ext uri="{0D108BD9-81ED-4DB2-BD59-A6C34878D82A}">
                    <a16:rowId xmlns:a16="http://schemas.microsoft.com/office/drawing/2014/main" val="289549917"/>
                  </a:ext>
                </a:extLst>
              </a:tr>
              <a:tr h="433699">
                <a:tc gridSpan="2">
                  <a:txBody>
                    <a:bodyPr/>
                    <a:lstStyle/>
                    <a:p>
                      <a:pPr algn="ctr"/>
                      <a:r>
                        <a:rPr lang="vi-VN" sz="4400" b="1" i="0">
                          <a:solidFill>
                            <a:srgbClr val="FF0000"/>
                          </a:solidFill>
                          <a:latin typeface="VNI-Avo" pitchFamily="2" charset="0"/>
                        </a:rPr>
                        <a:t>tro</a:t>
                      </a:r>
                      <a:r>
                        <a:rPr lang="en-US" sz="4400" b="1" i="0">
                          <a:solidFill>
                            <a:srgbClr val="FF0000"/>
                          </a:solidFill>
                          <a:latin typeface="VNI-Avo" pitchFamily="2" charset="0"/>
                        </a:rPr>
                        <a:t>ng</a:t>
                      </a:r>
                    </a:p>
                  </a:txBody>
                  <a:tcPr/>
                </a:tc>
                <a:tc hMerge="1">
                  <a:txBody>
                    <a:bodyPr/>
                    <a:lstStyle/>
                    <a:p>
                      <a:endParaRPr lang="en-US"/>
                    </a:p>
                  </a:txBody>
                  <a:tcPr/>
                </a:tc>
                <a:extLst>
                  <a:ext uri="{0D108BD9-81ED-4DB2-BD59-A6C34878D82A}">
                    <a16:rowId xmlns:a16="http://schemas.microsoft.com/office/drawing/2014/main" val="2864091340"/>
                  </a:ext>
                </a:extLst>
              </a:tr>
            </a:tbl>
          </a:graphicData>
        </a:graphic>
      </p:graphicFrame>
      <p:sp>
        <p:nvSpPr>
          <p:cNvPr id="10" name="TextBox 9"/>
          <p:cNvSpPr txBox="1"/>
          <p:nvPr/>
        </p:nvSpPr>
        <p:spPr>
          <a:xfrm>
            <a:off x="926837" y="2810024"/>
            <a:ext cx="2109006" cy="769441"/>
          </a:xfrm>
          <a:prstGeom prst="rect">
            <a:avLst/>
          </a:prstGeom>
          <a:noFill/>
        </p:spPr>
        <p:txBody>
          <a:bodyPr wrap="square" rtlCol="0">
            <a:spAutoFit/>
          </a:bodyPr>
          <a:lstStyle/>
          <a:p>
            <a:r>
              <a:rPr lang="vi-VN" sz="4400" b="1">
                <a:latin typeface="VNI-Avo" pitchFamily="2" charset="0"/>
              </a:rPr>
              <a:t>doøng</a:t>
            </a:r>
            <a:endParaRPr lang="en-US" sz="4400" b="1">
              <a:latin typeface="VNI-Avo" pitchFamily="2" charset="0"/>
            </a:endParaRPr>
          </a:p>
        </p:txBody>
      </p:sp>
      <p:sp>
        <p:nvSpPr>
          <p:cNvPr id="11" name="TextBox 10"/>
          <p:cNvSpPr txBox="1"/>
          <p:nvPr/>
        </p:nvSpPr>
        <p:spPr>
          <a:xfrm>
            <a:off x="3510082" y="2816185"/>
            <a:ext cx="2064475" cy="769441"/>
          </a:xfrm>
          <a:prstGeom prst="rect">
            <a:avLst/>
          </a:prstGeom>
          <a:noFill/>
        </p:spPr>
        <p:txBody>
          <a:bodyPr wrap="square" rtlCol="0">
            <a:spAutoFit/>
          </a:bodyPr>
          <a:lstStyle/>
          <a:p>
            <a:r>
              <a:rPr lang="vi-VN" sz="4400" b="1">
                <a:latin typeface="VNI-Avo" pitchFamily="2" charset="0"/>
              </a:rPr>
              <a:t>voõng</a:t>
            </a:r>
            <a:endParaRPr lang="en-US" sz="4400" b="1">
              <a:latin typeface="VNI-Avo" pitchFamily="2" charset="0"/>
            </a:endParaRPr>
          </a:p>
        </p:txBody>
      </p:sp>
      <p:sp>
        <p:nvSpPr>
          <p:cNvPr id="12" name="TextBox 11"/>
          <p:cNvSpPr txBox="1"/>
          <p:nvPr/>
        </p:nvSpPr>
        <p:spPr>
          <a:xfrm>
            <a:off x="6226677" y="2813812"/>
            <a:ext cx="1764281" cy="769441"/>
          </a:xfrm>
          <a:prstGeom prst="rect">
            <a:avLst/>
          </a:prstGeom>
          <a:noFill/>
        </p:spPr>
        <p:txBody>
          <a:bodyPr wrap="square" rtlCol="0">
            <a:spAutoFit/>
          </a:bodyPr>
          <a:lstStyle/>
          <a:p>
            <a:r>
              <a:rPr lang="vi-VN" sz="4400" b="1">
                <a:latin typeface="VNI-Avo" pitchFamily="2" charset="0"/>
              </a:rPr>
              <a:t>boång</a:t>
            </a:r>
            <a:endParaRPr lang="en-US" sz="4400" b="1">
              <a:latin typeface="VNI-Avo" pitchFamily="2" charset="0"/>
            </a:endParaRPr>
          </a:p>
        </p:txBody>
      </p:sp>
      <p:sp>
        <p:nvSpPr>
          <p:cNvPr id="16" name="TextBox 15"/>
          <p:cNvSpPr txBox="1"/>
          <p:nvPr/>
        </p:nvSpPr>
        <p:spPr>
          <a:xfrm>
            <a:off x="0" y="6067082"/>
            <a:ext cx="4077080" cy="769441"/>
          </a:xfrm>
          <a:prstGeom prst="rect">
            <a:avLst/>
          </a:prstGeom>
          <a:noFill/>
        </p:spPr>
        <p:txBody>
          <a:bodyPr wrap="square" rtlCol="0">
            <a:spAutoFit/>
          </a:bodyPr>
          <a:lstStyle/>
          <a:p>
            <a:r>
              <a:rPr lang="vi-VN" sz="4400" b="1">
                <a:latin typeface="VNI-Avo" pitchFamily="2" charset="0"/>
              </a:rPr>
              <a:t>chong choùng</a:t>
            </a:r>
            <a:endParaRPr lang="en-US" sz="4400" b="1">
              <a:latin typeface="VNI-Avo" pitchFamily="2" charset="0"/>
            </a:endParaRPr>
          </a:p>
        </p:txBody>
      </p:sp>
      <p:sp>
        <p:nvSpPr>
          <p:cNvPr id="17" name="TextBox 16"/>
          <p:cNvSpPr txBox="1"/>
          <p:nvPr/>
        </p:nvSpPr>
        <p:spPr>
          <a:xfrm>
            <a:off x="4096130" y="6041822"/>
            <a:ext cx="3510798" cy="769441"/>
          </a:xfrm>
          <a:prstGeom prst="rect">
            <a:avLst/>
          </a:prstGeom>
          <a:noFill/>
        </p:spPr>
        <p:txBody>
          <a:bodyPr wrap="square" rtlCol="0">
            <a:spAutoFit/>
          </a:bodyPr>
          <a:lstStyle/>
          <a:p>
            <a:r>
              <a:rPr lang="vi-VN" sz="4400" b="1">
                <a:latin typeface="VNI-Avo" pitchFamily="2" charset="0"/>
              </a:rPr>
              <a:t>boâng suùng</a:t>
            </a:r>
            <a:endParaRPr lang="en-US" sz="4400" b="1">
              <a:latin typeface="VNI-Avo" pitchFamily="2" charset="0"/>
            </a:endParaRPr>
          </a:p>
        </p:txBody>
      </p:sp>
      <p:sp>
        <p:nvSpPr>
          <p:cNvPr id="18" name="TextBox 17"/>
          <p:cNvSpPr txBox="1"/>
          <p:nvPr/>
        </p:nvSpPr>
        <p:spPr>
          <a:xfrm>
            <a:off x="7742482" y="6117098"/>
            <a:ext cx="3763718" cy="769441"/>
          </a:xfrm>
          <a:prstGeom prst="rect">
            <a:avLst/>
          </a:prstGeom>
          <a:noFill/>
        </p:spPr>
        <p:txBody>
          <a:bodyPr wrap="square" rtlCol="0">
            <a:spAutoFit/>
          </a:bodyPr>
          <a:lstStyle/>
          <a:p>
            <a:r>
              <a:rPr lang="vi-VN" sz="4400" b="1">
                <a:latin typeface="VNI-Avo" pitchFamily="2" charset="0"/>
              </a:rPr>
              <a:t>baùnh chöng</a:t>
            </a:r>
            <a:endParaRPr lang="en-US" sz="4400" b="1">
              <a:latin typeface="VNI-Avo" pitchFamily="2" charset="0"/>
            </a:endParaRPr>
          </a:p>
        </p:txBody>
      </p:sp>
      <p:sp>
        <p:nvSpPr>
          <p:cNvPr id="25" name="TextBox 24"/>
          <p:cNvSpPr txBox="1"/>
          <p:nvPr/>
        </p:nvSpPr>
        <p:spPr>
          <a:xfrm>
            <a:off x="926836" y="3467855"/>
            <a:ext cx="2166147" cy="769441"/>
          </a:xfrm>
          <a:prstGeom prst="rect">
            <a:avLst/>
          </a:prstGeom>
          <a:noFill/>
        </p:spPr>
        <p:txBody>
          <a:bodyPr wrap="square" rtlCol="0">
            <a:spAutoFit/>
          </a:bodyPr>
          <a:lstStyle/>
          <a:p>
            <a:r>
              <a:rPr lang="vi-VN" sz="4400" b="1">
                <a:latin typeface="VNI-Avo" pitchFamily="2" charset="0"/>
              </a:rPr>
              <a:t>thuùng</a:t>
            </a:r>
            <a:endParaRPr lang="en-US" sz="4400" b="1">
              <a:latin typeface="VNI-Avo" pitchFamily="2" charset="0"/>
            </a:endParaRPr>
          </a:p>
        </p:txBody>
      </p:sp>
      <p:sp>
        <p:nvSpPr>
          <p:cNvPr id="26" name="TextBox 25"/>
          <p:cNvSpPr txBox="1"/>
          <p:nvPr/>
        </p:nvSpPr>
        <p:spPr>
          <a:xfrm>
            <a:off x="3510082" y="3474016"/>
            <a:ext cx="2064475" cy="769441"/>
          </a:xfrm>
          <a:prstGeom prst="rect">
            <a:avLst/>
          </a:prstGeom>
          <a:noFill/>
        </p:spPr>
        <p:txBody>
          <a:bodyPr wrap="square" rtlCol="0">
            <a:spAutoFit/>
          </a:bodyPr>
          <a:lstStyle/>
          <a:p>
            <a:r>
              <a:rPr lang="vi-VN" sz="4400" b="1">
                <a:latin typeface="VNI-Avo" pitchFamily="2" charset="0"/>
              </a:rPr>
              <a:t>vuõng</a:t>
            </a:r>
            <a:endParaRPr lang="en-US" sz="4400" b="1">
              <a:latin typeface="VNI-Avo" pitchFamily="2" charset="0"/>
            </a:endParaRPr>
          </a:p>
        </p:txBody>
      </p:sp>
      <p:sp>
        <p:nvSpPr>
          <p:cNvPr id="27" name="TextBox 26"/>
          <p:cNvSpPr txBox="1"/>
          <p:nvPr/>
        </p:nvSpPr>
        <p:spPr>
          <a:xfrm>
            <a:off x="6226677" y="3471643"/>
            <a:ext cx="1764281" cy="769441"/>
          </a:xfrm>
          <a:prstGeom prst="rect">
            <a:avLst/>
          </a:prstGeom>
          <a:noFill/>
        </p:spPr>
        <p:txBody>
          <a:bodyPr wrap="square" rtlCol="0">
            <a:spAutoFit/>
          </a:bodyPr>
          <a:lstStyle/>
          <a:p>
            <a:r>
              <a:rPr lang="vi-VN" sz="4400" b="1">
                <a:latin typeface="VNI-Avo" pitchFamily="2" charset="0"/>
              </a:rPr>
              <a:t>ñöïng</a:t>
            </a:r>
            <a:endParaRPr lang="en-US" sz="4400" b="1">
              <a:latin typeface="VNI-Avo" pitchFamily="2" charset="0"/>
            </a:endParaRPr>
          </a:p>
        </p:txBody>
      </p:sp>
      <p:sp>
        <p:nvSpPr>
          <p:cNvPr id="23" name="TextBox 22"/>
          <p:cNvSpPr txBox="1"/>
          <p:nvPr/>
        </p:nvSpPr>
        <p:spPr>
          <a:xfrm>
            <a:off x="8268785" y="-57150"/>
            <a:ext cx="1760600" cy="1015663"/>
          </a:xfrm>
          <a:prstGeom prst="rect">
            <a:avLst/>
          </a:prstGeom>
          <a:noFill/>
        </p:spPr>
        <p:txBody>
          <a:bodyPr wrap="square" rtlCol="0">
            <a:spAutoFit/>
          </a:bodyPr>
          <a:lstStyle/>
          <a:p>
            <a:r>
              <a:rPr lang="vi-VN" sz="6000" b="1">
                <a:solidFill>
                  <a:srgbClr val="FF0000"/>
                </a:solidFill>
                <a:latin typeface="VNI-Avo" pitchFamily="2" charset="0"/>
              </a:rPr>
              <a:t>ö</a:t>
            </a:r>
            <a:r>
              <a:rPr lang="en-US" sz="6000" b="1">
                <a:solidFill>
                  <a:srgbClr val="FF0000"/>
                </a:solidFill>
                <a:latin typeface="VNI-Avo" pitchFamily="2" charset="0"/>
              </a:rPr>
              <a:t>ng</a:t>
            </a:r>
          </a:p>
        </p:txBody>
      </p:sp>
      <p:sp>
        <p:nvSpPr>
          <p:cNvPr id="24" name="TextBox 23"/>
          <p:cNvSpPr txBox="1"/>
          <p:nvPr/>
        </p:nvSpPr>
        <p:spPr>
          <a:xfrm>
            <a:off x="8829158" y="2750935"/>
            <a:ext cx="1764281" cy="769441"/>
          </a:xfrm>
          <a:prstGeom prst="rect">
            <a:avLst/>
          </a:prstGeom>
          <a:noFill/>
        </p:spPr>
        <p:txBody>
          <a:bodyPr wrap="square" rtlCol="0">
            <a:spAutoFit/>
          </a:bodyPr>
          <a:lstStyle/>
          <a:p>
            <a:r>
              <a:rPr lang="vi-VN" sz="4400" b="1">
                <a:latin typeface="VNI-Avo" pitchFamily="2" charset="0"/>
              </a:rPr>
              <a:t>coäng</a:t>
            </a:r>
            <a:endParaRPr lang="en-US" sz="4400" b="1">
              <a:latin typeface="VNI-Avo" pitchFamily="2" charset="0"/>
            </a:endParaRPr>
          </a:p>
        </p:txBody>
      </p:sp>
      <p:sp>
        <p:nvSpPr>
          <p:cNvPr id="31" name="TextBox 30"/>
          <p:cNvSpPr txBox="1"/>
          <p:nvPr/>
        </p:nvSpPr>
        <p:spPr>
          <a:xfrm>
            <a:off x="8829158" y="3408766"/>
            <a:ext cx="1764281" cy="769441"/>
          </a:xfrm>
          <a:prstGeom prst="rect">
            <a:avLst/>
          </a:prstGeom>
          <a:noFill/>
        </p:spPr>
        <p:txBody>
          <a:bodyPr wrap="square" rtlCol="0">
            <a:spAutoFit/>
          </a:bodyPr>
          <a:lstStyle/>
          <a:p>
            <a:r>
              <a:rPr lang="vi-VN" sz="4400" b="1">
                <a:latin typeface="VNI-Avo" pitchFamily="2" charset="0"/>
              </a:rPr>
              <a:t>höûng</a:t>
            </a:r>
            <a:endParaRPr lang="en-US" sz="4400" b="1">
              <a:latin typeface="VNI-Avo" pitchFamily="2" charset="0"/>
            </a:endParaRPr>
          </a:p>
        </p:txBody>
      </p:sp>
      <p:pic>
        <p:nvPicPr>
          <p:cNvPr id="13" name="Picture 12"/>
          <p:cNvPicPr>
            <a:picLocks noChangeAspect="1"/>
          </p:cNvPicPr>
          <p:nvPr/>
        </p:nvPicPr>
        <p:blipFill>
          <a:blip r:embed="rId4"/>
          <a:stretch>
            <a:fillRect/>
          </a:stretch>
        </p:blipFill>
        <p:spPr>
          <a:xfrm>
            <a:off x="936052" y="4297932"/>
            <a:ext cx="2090576" cy="1823606"/>
          </a:xfrm>
          <a:prstGeom prst="rect">
            <a:avLst/>
          </a:prstGeom>
        </p:spPr>
      </p:pic>
      <p:pic>
        <p:nvPicPr>
          <p:cNvPr id="14" name="Picture 13"/>
          <p:cNvPicPr>
            <a:picLocks noChangeAspect="1"/>
          </p:cNvPicPr>
          <p:nvPr/>
        </p:nvPicPr>
        <p:blipFill>
          <a:blip r:embed="rId5"/>
          <a:stretch>
            <a:fillRect/>
          </a:stretch>
        </p:blipFill>
        <p:spPr>
          <a:xfrm>
            <a:off x="4754276" y="4309586"/>
            <a:ext cx="1868518" cy="1868518"/>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8618" t="801" r="43845" b="17068"/>
          <a:stretch/>
        </p:blipFill>
        <p:spPr>
          <a:xfrm>
            <a:off x="8420186" y="4365249"/>
            <a:ext cx="2067961" cy="1688972"/>
          </a:xfrm>
          <a:prstGeom prst="rect">
            <a:avLst/>
          </a:prstGeom>
        </p:spPr>
      </p:pic>
    </p:spTree>
    <p:extLst>
      <p:ext uri="{BB962C8B-B14F-4D97-AF65-F5344CB8AC3E}">
        <p14:creationId xmlns:p14="http://schemas.microsoft.com/office/powerpoint/2010/main" val="31385713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additive="base">
                                        <p:cTn id="97" dur="500" fill="hold"/>
                                        <p:tgtEl>
                                          <p:spTgt spid="15"/>
                                        </p:tgtEl>
                                        <p:attrNameLst>
                                          <p:attrName>ppt_x</p:attrName>
                                        </p:attrNameLst>
                                      </p:cBhvr>
                                      <p:tavLst>
                                        <p:tav tm="0">
                                          <p:val>
                                            <p:strVal val="#ppt_x"/>
                                          </p:val>
                                        </p:tav>
                                        <p:tav tm="100000">
                                          <p:val>
                                            <p:strVal val="#ppt_x"/>
                                          </p:val>
                                        </p:tav>
                                      </p:tavLst>
                                    </p:anim>
                                    <p:anim calcmode="lin" valueType="num">
                                      <p:cBhvr additive="base">
                                        <p:cTn id="9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6" grpId="0"/>
      <p:bldP spid="17" grpId="0"/>
      <p:bldP spid="18" grpId="0"/>
      <p:bldP spid="25" grpId="0"/>
      <p:bldP spid="26" grpId="0"/>
      <p:bldP spid="27" grpId="0"/>
      <p:bldP spid="23" grpId="0"/>
      <p:bldP spid="24"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p:cNvPr>
          <p:cNvSpPr/>
          <p:nvPr/>
        </p:nvSpPr>
        <p:spPr>
          <a:xfrm>
            <a:off x="10715068" y="25366"/>
            <a:ext cx="1188146"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dirty="0" err="1">
                <a:ln w="0"/>
                <a:solidFill>
                  <a:schemeClr val="bg2"/>
                </a:solidFill>
                <a:effectLst>
                  <a:innerShdw blurRad="63500" dist="50800" dir="13500000">
                    <a:srgbClr val="000000">
                      <a:alpha val="50000"/>
                    </a:srgbClr>
                  </a:innerShdw>
                </a:effectLst>
              </a:rPr>
              <a:t>Phung</a:t>
            </a:r>
            <a:r>
              <a:rPr lang="en-US" sz="1000" b="1" spc="50" dirty="0">
                <a:ln w="0"/>
                <a:solidFill>
                  <a:schemeClr val="bg2"/>
                </a:solidFill>
                <a:effectLst>
                  <a:innerShdw blurRad="63500" dist="50800" dir="13500000">
                    <a:srgbClr val="000000">
                      <a:alpha val="50000"/>
                    </a:srgbClr>
                  </a:innerShdw>
                </a:effectLst>
              </a:rPr>
              <a:t> </a:t>
            </a:r>
            <a:r>
              <a:rPr lang="en-US" sz="1000" b="1" spc="50" dirty="0" err="1">
                <a:ln w="0"/>
                <a:solidFill>
                  <a:schemeClr val="bg2"/>
                </a:solidFill>
                <a:effectLst>
                  <a:innerShdw blurRad="63500" dist="50800" dir="13500000">
                    <a:srgbClr val="000000">
                      <a:alpha val="50000"/>
                    </a:srgbClr>
                  </a:innerShdw>
                </a:effectLst>
              </a:rPr>
              <a:t>Thi</a:t>
            </a:r>
            <a:r>
              <a:rPr lang="en-US" sz="1000" b="1" spc="50" dirty="0">
                <a:ln w="0"/>
                <a:solidFill>
                  <a:schemeClr val="bg2"/>
                </a:solidFill>
                <a:effectLst>
                  <a:innerShdw blurRad="63500" dist="50800" dir="13500000">
                    <a:srgbClr val="000000">
                      <a:alpha val="50000"/>
                    </a:srgbClr>
                  </a:innerShdw>
                </a:effectLst>
              </a:rPr>
              <a:t> </a:t>
            </a:r>
            <a:r>
              <a:rPr lang="en-US" sz="1000" b="1" spc="50" dirty="0" err="1">
                <a:ln w="0"/>
                <a:solidFill>
                  <a:schemeClr val="bg2"/>
                </a:solidFill>
                <a:effectLst>
                  <a:innerShdw blurRad="63500" dist="50800" dir="13500000">
                    <a:srgbClr val="000000">
                      <a:alpha val="50000"/>
                    </a:srgbClr>
                  </a:innerShdw>
                </a:effectLst>
              </a:rPr>
              <a:t>Huong</a:t>
            </a:r>
            <a:endParaRPr lang="en-US" sz="1000" b="1" spc="50" dirty="0">
              <a:ln w="0"/>
              <a:solidFill>
                <a:schemeClr val="bg2"/>
              </a:solidFill>
              <a:effectLst>
                <a:innerShdw blurRad="63500" dist="50800" dir="13500000">
                  <a:srgbClr val="000000">
                    <a:alpha val="50000"/>
                  </a:srgbClr>
                </a:innerShdw>
              </a:effectLst>
            </a:endParaRPr>
          </a:p>
        </p:txBody>
      </p:sp>
      <p:pic>
        <p:nvPicPr>
          <p:cNvPr id="3" name="Picture 2"/>
          <p:cNvPicPr>
            <a:picLocks noChangeAspect="1"/>
          </p:cNvPicPr>
          <p:nvPr/>
        </p:nvPicPr>
        <p:blipFill>
          <a:blip r:embed="rId3"/>
          <a:stretch>
            <a:fillRect/>
          </a:stretch>
        </p:blipFill>
        <p:spPr>
          <a:xfrm>
            <a:off x="0" y="25366"/>
            <a:ext cx="2000529" cy="790685"/>
          </a:xfrm>
          <a:prstGeom prst="rect">
            <a:avLst/>
          </a:prstGeom>
        </p:spPr>
      </p:pic>
      <p:pic>
        <p:nvPicPr>
          <p:cNvPr id="3076" name="Picture 4" descr="Mẫu giấy 5 ô ly thường">
            <a:extLst>
              <a:ext uri="{FF2B5EF4-FFF2-40B4-BE49-F238E27FC236}">
                <a16:creationId xmlns:a16="http://schemas.microsoft.com/office/drawing/2014/main" id="{A2B58F38-965F-41BB-9632-A25C3EE641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1" t="480" r="53583" b="77108"/>
          <a:stretch/>
        </p:blipFill>
        <p:spPr bwMode="auto">
          <a:xfrm>
            <a:off x="186431" y="816051"/>
            <a:ext cx="11716783" cy="580669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37F145A-73EF-4FCB-80C3-4E98A2A766E9}"/>
              </a:ext>
            </a:extLst>
          </p:cNvPr>
          <p:cNvSpPr txBox="1"/>
          <p:nvPr/>
        </p:nvSpPr>
        <p:spPr>
          <a:xfrm>
            <a:off x="3126464" y="1429786"/>
            <a:ext cx="6764781" cy="7448193"/>
          </a:xfrm>
          <a:prstGeom prst="rect">
            <a:avLst/>
          </a:prstGeom>
          <a:noFill/>
        </p:spPr>
        <p:txBody>
          <a:bodyPr wrap="square" rtlCol="0">
            <a:spAutoFit/>
          </a:bodyPr>
          <a:lstStyle/>
          <a:p>
            <a:r>
              <a:rPr lang="en-US" sz="23900" b="1" dirty="0" err="1">
                <a:solidFill>
                  <a:srgbClr val="FF0000"/>
                </a:solidFill>
                <a:latin typeface="HP001 4 hàng" panose="020B0603050302020204" pitchFamily="34" charset="0"/>
              </a:rPr>
              <a:t>Ϊg</a:t>
            </a:r>
            <a:endParaRPr lang="en-US" sz="23900" b="1" dirty="0">
              <a:solidFill>
                <a:srgbClr val="FF0000"/>
              </a:solidFill>
              <a:latin typeface="HP001 4 hàng" panose="020B0603050302020204" pitchFamily="34" charset="0"/>
            </a:endParaRPr>
          </a:p>
          <a:p>
            <a:r>
              <a:rPr lang="en-US" sz="23900" b="1" dirty="0">
                <a:solidFill>
                  <a:srgbClr val="FF0000"/>
                </a:solidFill>
                <a:latin typeface="HP001 4 hàng" panose="020B0603050302020204" pitchFamily="34" charset="0"/>
              </a:rPr>
              <a:t> </a:t>
            </a:r>
          </a:p>
        </p:txBody>
      </p:sp>
    </p:spTree>
    <p:extLst>
      <p:ext uri="{BB962C8B-B14F-4D97-AF65-F5344CB8AC3E}">
        <p14:creationId xmlns:p14="http://schemas.microsoft.com/office/powerpoint/2010/main" val="2245463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p:cNvPr>
          <p:cNvSpPr/>
          <p:nvPr/>
        </p:nvSpPr>
        <p:spPr>
          <a:xfrm>
            <a:off x="10715068" y="25366"/>
            <a:ext cx="1188146"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dirty="0" err="1">
                <a:ln w="0"/>
                <a:solidFill>
                  <a:schemeClr val="bg2"/>
                </a:solidFill>
                <a:effectLst>
                  <a:innerShdw blurRad="63500" dist="50800" dir="13500000">
                    <a:srgbClr val="000000">
                      <a:alpha val="50000"/>
                    </a:srgbClr>
                  </a:innerShdw>
                </a:effectLst>
              </a:rPr>
              <a:t>Phung</a:t>
            </a:r>
            <a:r>
              <a:rPr lang="en-US" sz="1000" b="1" spc="50" dirty="0">
                <a:ln w="0"/>
                <a:solidFill>
                  <a:schemeClr val="bg2"/>
                </a:solidFill>
                <a:effectLst>
                  <a:innerShdw blurRad="63500" dist="50800" dir="13500000">
                    <a:srgbClr val="000000">
                      <a:alpha val="50000"/>
                    </a:srgbClr>
                  </a:innerShdw>
                </a:effectLst>
              </a:rPr>
              <a:t> </a:t>
            </a:r>
            <a:r>
              <a:rPr lang="en-US" sz="1000" b="1" spc="50" dirty="0" err="1">
                <a:ln w="0"/>
                <a:solidFill>
                  <a:schemeClr val="bg2"/>
                </a:solidFill>
                <a:effectLst>
                  <a:innerShdw blurRad="63500" dist="50800" dir="13500000">
                    <a:srgbClr val="000000">
                      <a:alpha val="50000"/>
                    </a:srgbClr>
                  </a:innerShdw>
                </a:effectLst>
              </a:rPr>
              <a:t>Thi</a:t>
            </a:r>
            <a:r>
              <a:rPr lang="en-US" sz="1000" b="1" spc="50" dirty="0">
                <a:ln w="0"/>
                <a:solidFill>
                  <a:schemeClr val="bg2"/>
                </a:solidFill>
                <a:effectLst>
                  <a:innerShdw blurRad="63500" dist="50800" dir="13500000">
                    <a:srgbClr val="000000">
                      <a:alpha val="50000"/>
                    </a:srgbClr>
                  </a:innerShdw>
                </a:effectLst>
              </a:rPr>
              <a:t> </a:t>
            </a:r>
            <a:r>
              <a:rPr lang="en-US" sz="1000" b="1" spc="50" dirty="0" err="1">
                <a:ln w="0"/>
                <a:solidFill>
                  <a:schemeClr val="bg2"/>
                </a:solidFill>
                <a:effectLst>
                  <a:innerShdw blurRad="63500" dist="50800" dir="13500000">
                    <a:srgbClr val="000000">
                      <a:alpha val="50000"/>
                    </a:srgbClr>
                  </a:innerShdw>
                </a:effectLst>
              </a:rPr>
              <a:t>Huong</a:t>
            </a:r>
            <a:endParaRPr lang="en-US" sz="1000" b="1" spc="50" dirty="0">
              <a:ln w="0"/>
              <a:solidFill>
                <a:schemeClr val="bg2"/>
              </a:solidFill>
              <a:effectLst>
                <a:innerShdw blurRad="63500" dist="50800" dir="13500000">
                  <a:srgbClr val="000000">
                    <a:alpha val="50000"/>
                  </a:srgbClr>
                </a:innerShdw>
              </a:effectLst>
            </a:endParaRPr>
          </a:p>
        </p:txBody>
      </p:sp>
      <p:pic>
        <p:nvPicPr>
          <p:cNvPr id="3" name="Picture 2"/>
          <p:cNvPicPr>
            <a:picLocks noChangeAspect="1"/>
          </p:cNvPicPr>
          <p:nvPr/>
        </p:nvPicPr>
        <p:blipFill>
          <a:blip r:embed="rId3"/>
          <a:stretch>
            <a:fillRect/>
          </a:stretch>
        </p:blipFill>
        <p:spPr>
          <a:xfrm>
            <a:off x="0" y="0"/>
            <a:ext cx="2000529" cy="790685"/>
          </a:xfrm>
          <a:prstGeom prst="rect">
            <a:avLst/>
          </a:prstGeom>
        </p:spPr>
      </p:pic>
      <p:pic>
        <p:nvPicPr>
          <p:cNvPr id="3076" name="Picture 4" descr="Mẫu giấy 5 ô ly thường">
            <a:extLst>
              <a:ext uri="{FF2B5EF4-FFF2-40B4-BE49-F238E27FC236}">
                <a16:creationId xmlns:a16="http://schemas.microsoft.com/office/drawing/2014/main" id="{A2B58F38-965F-41BB-9632-A25C3EE641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1" t="480" r="53583" b="77108"/>
          <a:stretch/>
        </p:blipFill>
        <p:spPr bwMode="auto">
          <a:xfrm>
            <a:off x="186431" y="790685"/>
            <a:ext cx="11716783" cy="58320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37F145A-73EF-4FCB-80C3-4E98A2A766E9}"/>
              </a:ext>
            </a:extLst>
          </p:cNvPr>
          <p:cNvSpPr txBox="1"/>
          <p:nvPr/>
        </p:nvSpPr>
        <p:spPr>
          <a:xfrm>
            <a:off x="4053928" y="1416724"/>
            <a:ext cx="6764781" cy="3770263"/>
          </a:xfrm>
          <a:prstGeom prst="rect">
            <a:avLst/>
          </a:prstGeom>
          <a:noFill/>
        </p:spPr>
        <p:txBody>
          <a:bodyPr wrap="square" rtlCol="0">
            <a:spAutoFit/>
          </a:bodyPr>
          <a:lstStyle/>
          <a:p>
            <a:r>
              <a:rPr lang="en-US" sz="23900" b="1" dirty="0" err="1">
                <a:solidFill>
                  <a:srgbClr val="FF0000"/>
                </a:solidFill>
                <a:latin typeface="HP001 4 hàng" panose="020B0603050302020204" pitchFamily="34" charset="0"/>
              </a:rPr>
              <a:t>Ūg</a:t>
            </a:r>
            <a:endParaRPr lang="en-US" sz="23900" b="1"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6513680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p:cNvPr>
          <p:cNvSpPr/>
          <p:nvPr/>
        </p:nvSpPr>
        <p:spPr>
          <a:xfrm>
            <a:off x="10715068" y="25366"/>
            <a:ext cx="1188146"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dirty="0" err="1">
                <a:ln w="0"/>
                <a:solidFill>
                  <a:schemeClr val="bg2"/>
                </a:solidFill>
                <a:effectLst>
                  <a:innerShdw blurRad="63500" dist="50800" dir="13500000">
                    <a:srgbClr val="000000">
                      <a:alpha val="50000"/>
                    </a:srgbClr>
                  </a:innerShdw>
                </a:effectLst>
              </a:rPr>
              <a:t>Phung</a:t>
            </a:r>
            <a:r>
              <a:rPr lang="en-US" sz="1000" b="1" spc="50" dirty="0">
                <a:ln w="0"/>
                <a:solidFill>
                  <a:schemeClr val="bg2"/>
                </a:solidFill>
                <a:effectLst>
                  <a:innerShdw blurRad="63500" dist="50800" dir="13500000">
                    <a:srgbClr val="000000">
                      <a:alpha val="50000"/>
                    </a:srgbClr>
                  </a:innerShdw>
                </a:effectLst>
              </a:rPr>
              <a:t> </a:t>
            </a:r>
            <a:r>
              <a:rPr lang="en-US" sz="1000" b="1" spc="50" dirty="0" err="1">
                <a:ln w="0"/>
                <a:solidFill>
                  <a:schemeClr val="bg2"/>
                </a:solidFill>
                <a:effectLst>
                  <a:innerShdw blurRad="63500" dist="50800" dir="13500000">
                    <a:srgbClr val="000000">
                      <a:alpha val="50000"/>
                    </a:srgbClr>
                  </a:innerShdw>
                </a:effectLst>
              </a:rPr>
              <a:t>Thi</a:t>
            </a:r>
            <a:r>
              <a:rPr lang="en-US" sz="1000" b="1" spc="50" dirty="0">
                <a:ln w="0"/>
                <a:solidFill>
                  <a:schemeClr val="bg2"/>
                </a:solidFill>
                <a:effectLst>
                  <a:innerShdw blurRad="63500" dist="50800" dir="13500000">
                    <a:srgbClr val="000000">
                      <a:alpha val="50000"/>
                    </a:srgbClr>
                  </a:innerShdw>
                </a:effectLst>
              </a:rPr>
              <a:t> </a:t>
            </a:r>
            <a:r>
              <a:rPr lang="en-US" sz="1000" b="1" spc="50" dirty="0" err="1">
                <a:ln w="0"/>
                <a:solidFill>
                  <a:schemeClr val="bg2"/>
                </a:solidFill>
                <a:effectLst>
                  <a:innerShdw blurRad="63500" dist="50800" dir="13500000">
                    <a:srgbClr val="000000">
                      <a:alpha val="50000"/>
                    </a:srgbClr>
                  </a:innerShdw>
                </a:effectLst>
              </a:rPr>
              <a:t>Huong</a:t>
            </a:r>
            <a:endParaRPr lang="en-US" sz="1000" b="1" spc="50" dirty="0">
              <a:ln w="0"/>
              <a:solidFill>
                <a:schemeClr val="bg2"/>
              </a:solidFill>
              <a:effectLst>
                <a:innerShdw blurRad="63500" dist="50800" dir="13500000">
                  <a:srgbClr val="000000">
                    <a:alpha val="50000"/>
                  </a:srgbClr>
                </a:innerShdw>
              </a:effectLst>
            </a:endParaRPr>
          </a:p>
        </p:txBody>
      </p:sp>
      <p:pic>
        <p:nvPicPr>
          <p:cNvPr id="3" name="Picture 2"/>
          <p:cNvPicPr>
            <a:picLocks noChangeAspect="1"/>
          </p:cNvPicPr>
          <p:nvPr/>
        </p:nvPicPr>
        <p:blipFill>
          <a:blip r:embed="rId3"/>
          <a:stretch>
            <a:fillRect/>
          </a:stretch>
        </p:blipFill>
        <p:spPr>
          <a:xfrm>
            <a:off x="0" y="0"/>
            <a:ext cx="2000529" cy="790685"/>
          </a:xfrm>
          <a:prstGeom prst="rect">
            <a:avLst/>
          </a:prstGeom>
        </p:spPr>
      </p:pic>
      <p:pic>
        <p:nvPicPr>
          <p:cNvPr id="3076" name="Picture 4" descr="Mẫu giấy 5 ô ly thường">
            <a:extLst>
              <a:ext uri="{FF2B5EF4-FFF2-40B4-BE49-F238E27FC236}">
                <a16:creationId xmlns:a16="http://schemas.microsoft.com/office/drawing/2014/main" id="{A2B58F38-965F-41BB-9632-A25C3EE641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1" t="480" r="53583" b="77108"/>
          <a:stretch/>
        </p:blipFill>
        <p:spPr bwMode="auto">
          <a:xfrm>
            <a:off x="0" y="790685"/>
            <a:ext cx="12191999" cy="60673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37F145A-73EF-4FCB-80C3-4E98A2A766E9}"/>
              </a:ext>
            </a:extLst>
          </p:cNvPr>
          <p:cNvSpPr txBox="1"/>
          <p:nvPr/>
        </p:nvSpPr>
        <p:spPr>
          <a:xfrm>
            <a:off x="3362228" y="1534290"/>
            <a:ext cx="6764781" cy="3770263"/>
          </a:xfrm>
          <a:prstGeom prst="rect">
            <a:avLst/>
          </a:prstGeom>
          <a:noFill/>
        </p:spPr>
        <p:txBody>
          <a:bodyPr wrap="square" rtlCol="0">
            <a:spAutoFit/>
          </a:bodyPr>
          <a:lstStyle/>
          <a:p>
            <a:r>
              <a:rPr lang="en-US" sz="23900" b="1" dirty="0" err="1">
                <a:solidFill>
                  <a:srgbClr val="FF0000"/>
                </a:solidFill>
                <a:latin typeface="HP001 4 hàng" panose="020B0603050302020204" pitchFamily="34" charset="0"/>
              </a:rPr>
              <a:t>ung</a:t>
            </a:r>
            <a:endParaRPr lang="en-US" sz="19900" b="1"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9105563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p:cNvPr>
          <p:cNvSpPr/>
          <p:nvPr/>
        </p:nvSpPr>
        <p:spPr>
          <a:xfrm>
            <a:off x="10715068" y="25366"/>
            <a:ext cx="1188146"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dirty="0" err="1">
                <a:ln w="0"/>
                <a:solidFill>
                  <a:schemeClr val="bg2"/>
                </a:solidFill>
                <a:effectLst>
                  <a:innerShdw blurRad="63500" dist="50800" dir="13500000">
                    <a:srgbClr val="000000">
                      <a:alpha val="50000"/>
                    </a:srgbClr>
                  </a:innerShdw>
                </a:effectLst>
              </a:rPr>
              <a:t>Phung</a:t>
            </a:r>
            <a:r>
              <a:rPr lang="en-US" sz="1000" b="1" spc="50" dirty="0">
                <a:ln w="0"/>
                <a:solidFill>
                  <a:schemeClr val="bg2"/>
                </a:solidFill>
                <a:effectLst>
                  <a:innerShdw blurRad="63500" dist="50800" dir="13500000">
                    <a:srgbClr val="000000">
                      <a:alpha val="50000"/>
                    </a:srgbClr>
                  </a:innerShdw>
                </a:effectLst>
              </a:rPr>
              <a:t> </a:t>
            </a:r>
            <a:r>
              <a:rPr lang="en-US" sz="1000" b="1" spc="50" dirty="0" err="1">
                <a:ln w="0"/>
                <a:solidFill>
                  <a:schemeClr val="bg2"/>
                </a:solidFill>
                <a:effectLst>
                  <a:innerShdw blurRad="63500" dist="50800" dir="13500000">
                    <a:srgbClr val="000000">
                      <a:alpha val="50000"/>
                    </a:srgbClr>
                  </a:innerShdw>
                </a:effectLst>
              </a:rPr>
              <a:t>Thi</a:t>
            </a:r>
            <a:r>
              <a:rPr lang="en-US" sz="1000" b="1" spc="50" dirty="0">
                <a:ln w="0"/>
                <a:solidFill>
                  <a:schemeClr val="bg2"/>
                </a:solidFill>
                <a:effectLst>
                  <a:innerShdw blurRad="63500" dist="50800" dir="13500000">
                    <a:srgbClr val="000000">
                      <a:alpha val="50000"/>
                    </a:srgbClr>
                  </a:innerShdw>
                </a:effectLst>
              </a:rPr>
              <a:t> </a:t>
            </a:r>
            <a:r>
              <a:rPr lang="en-US" sz="1000" b="1" spc="50" dirty="0" err="1">
                <a:ln w="0"/>
                <a:solidFill>
                  <a:schemeClr val="bg2"/>
                </a:solidFill>
                <a:effectLst>
                  <a:innerShdw blurRad="63500" dist="50800" dir="13500000">
                    <a:srgbClr val="000000">
                      <a:alpha val="50000"/>
                    </a:srgbClr>
                  </a:innerShdw>
                </a:effectLst>
              </a:rPr>
              <a:t>Huong</a:t>
            </a:r>
            <a:endParaRPr lang="en-US" sz="1000" b="1" spc="50" dirty="0">
              <a:ln w="0"/>
              <a:solidFill>
                <a:schemeClr val="bg2"/>
              </a:solidFill>
              <a:effectLst>
                <a:innerShdw blurRad="63500" dist="50800" dir="13500000">
                  <a:srgbClr val="000000">
                    <a:alpha val="50000"/>
                  </a:srgbClr>
                </a:innerShdw>
              </a:effectLst>
            </a:endParaRPr>
          </a:p>
        </p:txBody>
      </p:sp>
      <p:pic>
        <p:nvPicPr>
          <p:cNvPr id="3" name="Picture 2"/>
          <p:cNvPicPr>
            <a:picLocks noChangeAspect="1"/>
          </p:cNvPicPr>
          <p:nvPr/>
        </p:nvPicPr>
        <p:blipFill>
          <a:blip r:embed="rId3"/>
          <a:stretch>
            <a:fillRect/>
          </a:stretch>
        </p:blipFill>
        <p:spPr>
          <a:xfrm>
            <a:off x="0" y="0"/>
            <a:ext cx="2000529" cy="790685"/>
          </a:xfrm>
          <a:prstGeom prst="rect">
            <a:avLst/>
          </a:prstGeom>
        </p:spPr>
      </p:pic>
      <p:pic>
        <p:nvPicPr>
          <p:cNvPr id="3076" name="Picture 4" descr="Mẫu giấy 5 ô ly thường">
            <a:extLst>
              <a:ext uri="{FF2B5EF4-FFF2-40B4-BE49-F238E27FC236}">
                <a16:creationId xmlns:a16="http://schemas.microsoft.com/office/drawing/2014/main" id="{A2B58F38-965F-41BB-9632-A25C3EE641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1" t="480" r="53583" b="77108"/>
          <a:stretch/>
        </p:blipFill>
        <p:spPr bwMode="auto">
          <a:xfrm>
            <a:off x="0" y="790685"/>
            <a:ext cx="12191999" cy="60673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37F145A-73EF-4FCB-80C3-4E98A2A766E9}"/>
              </a:ext>
            </a:extLst>
          </p:cNvPr>
          <p:cNvSpPr txBox="1"/>
          <p:nvPr/>
        </p:nvSpPr>
        <p:spPr>
          <a:xfrm>
            <a:off x="3479288" y="1508164"/>
            <a:ext cx="6764781" cy="3770263"/>
          </a:xfrm>
          <a:prstGeom prst="rect">
            <a:avLst/>
          </a:prstGeom>
          <a:noFill/>
        </p:spPr>
        <p:txBody>
          <a:bodyPr wrap="square" rtlCol="0">
            <a:spAutoFit/>
          </a:bodyPr>
          <a:lstStyle/>
          <a:p>
            <a:r>
              <a:rPr lang="en-US" sz="23900" b="1" dirty="0" err="1">
                <a:solidFill>
                  <a:srgbClr val="FF0000"/>
                </a:solidFill>
                <a:latin typeface="HP001 4 hàng" panose="020B0603050302020204" pitchFamily="34" charset="0"/>
              </a:rPr>
              <a:t>ưng</a:t>
            </a:r>
            <a:endParaRPr lang="en-US" sz="23900" b="1"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41626662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p:cNvPr>
          <p:cNvSpPr/>
          <p:nvPr/>
        </p:nvSpPr>
        <p:spPr>
          <a:xfrm>
            <a:off x="10715068" y="25366"/>
            <a:ext cx="1188146"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dirty="0" err="1">
                <a:ln w="0"/>
                <a:solidFill>
                  <a:schemeClr val="bg2"/>
                </a:solidFill>
                <a:effectLst>
                  <a:innerShdw blurRad="63500" dist="50800" dir="13500000">
                    <a:srgbClr val="000000">
                      <a:alpha val="50000"/>
                    </a:srgbClr>
                  </a:innerShdw>
                </a:effectLst>
              </a:rPr>
              <a:t>Phung</a:t>
            </a:r>
            <a:r>
              <a:rPr lang="en-US" sz="1000" b="1" spc="50" dirty="0">
                <a:ln w="0"/>
                <a:solidFill>
                  <a:schemeClr val="bg2"/>
                </a:solidFill>
                <a:effectLst>
                  <a:innerShdw blurRad="63500" dist="50800" dir="13500000">
                    <a:srgbClr val="000000">
                      <a:alpha val="50000"/>
                    </a:srgbClr>
                  </a:innerShdw>
                </a:effectLst>
              </a:rPr>
              <a:t> </a:t>
            </a:r>
            <a:r>
              <a:rPr lang="en-US" sz="1000" b="1" spc="50" dirty="0" err="1">
                <a:ln w="0"/>
                <a:solidFill>
                  <a:schemeClr val="bg2"/>
                </a:solidFill>
                <a:effectLst>
                  <a:innerShdw blurRad="63500" dist="50800" dir="13500000">
                    <a:srgbClr val="000000">
                      <a:alpha val="50000"/>
                    </a:srgbClr>
                  </a:innerShdw>
                </a:effectLst>
              </a:rPr>
              <a:t>Thi</a:t>
            </a:r>
            <a:r>
              <a:rPr lang="en-US" sz="1000" b="1" spc="50" dirty="0">
                <a:ln w="0"/>
                <a:solidFill>
                  <a:schemeClr val="bg2"/>
                </a:solidFill>
                <a:effectLst>
                  <a:innerShdw blurRad="63500" dist="50800" dir="13500000">
                    <a:srgbClr val="000000">
                      <a:alpha val="50000"/>
                    </a:srgbClr>
                  </a:innerShdw>
                </a:effectLst>
              </a:rPr>
              <a:t> </a:t>
            </a:r>
            <a:r>
              <a:rPr lang="en-US" sz="1000" b="1" spc="50" dirty="0" err="1">
                <a:ln w="0"/>
                <a:solidFill>
                  <a:schemeClr val="bg2"/>
                </a:solidFill>
                <a:effectLst>
                  <a:innerShdw blurRad="63500" dist="50800" dir="13500000">
                    <a:srgbClr val="000000">
                      <a:alpha val="50000"/>
                    </a:srgbClr>
                  </a:innerShdw>
                </a:effectLst>
              </a:rPr>
              <a:t>Huong</a:t>
            </a:r>
            <a:endParaRPr lang="en-US" sz="1000" b="1" spc="50" dirty="0">
              <a:ln w="0"/>
              <a:solidFill>
                <a:schemeClr val="bg2"/>
              </a:solidFill>
              <a:effectLst>
                <a:innerShdw blurRad="63500" dist="50800" dir="13500000">
                  <a:srgbClr val="000000">
                    <a:alpha val="50000"/>
                  </a:srgbClr>
                </a:innerShdw>
              </a:effectLst>
            </a:endParaRPr>
          </a:p>
        </p:txBody>
      </p:sp>
      <p:pic>
        <p:nvPicPr>
          <p:cNvPr id="3" name="Picture 2"/>
          <p:cNvPicPr>
            <a:picLocks noChangeAspect="1"/>
          </p:cNvPicPr>
          <p:nvPr/>
        </p:nvPicPr>
        <p:blipFill>
          <a:blip r:embed="rId3"/>
          <a:stretch>
            <a:fillRect/>
          </a:stretch>
        </p:blipFill>
        <p:spPr>
          <a:xfrm>
            <a:off x="0" y="25366"/>
            <a:ext cx="2000529" cy="790685"/>
          </a:xfrm>
          <a:prstGeom prst="rect">
            <a:avLst/>
          </a:prstGeom>
        </p:spPr>
      </p:pic>
      <p:pic>
        <p:nvPicPr>
          <p:cNvPr id="3076" name="Picture 4" descr="Mẫu giấy 5 ô ly thường">
            <a:extLst>
              <a:ext uri="{FF2B5EF4-FFF2-40B4-BE49-F238E27FC236}">
                <a16:creationId xmlns:a16="http://schemas.microsoft.com/office/drawing/2014/main" id="{A2B58F38-965F-41BB-9632-A25C3EE641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1" t="480" r="53583" b="77108"/>
          <a:stretch/>
        </p:blipFill>
        <p:spPr bwMode="auto">
          <a:xfrm>
            <a:off x="0" y="1293222"/>
            <a:ext cx="12192000" cy="53688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37F145A-73EF-4FCB-80C3-4E98A2A766E9}"/>
              </a:ext>
            </a:extLst>
          </p:cNvPr>
          <p:cNvSpPr txBox="1"/>
          <p:nvPr/>
        </p:nvSpPr>
        <p:spPr>
          <a:xfrm>
            <a:off x="0" y="2017616"/>
            <a:ext cx="12192000" cy="3154710"/>
          </a:xfrm>
          <a:prstGeom prst="rect">
            <a:avLst/>
          </a:prstGeom>
          <a:noFill/>
        </p:spPr>
        <p:txBody>
          <a:bodyPr wrap="square" rtlCol="0">
            <a:spAutoFit/>
          </a:bodyPr>
          <a:lstStyle/>
          <a:p>
            <a:r>
              <a:rPr lang="en-US" sz="20000" b="1" dirty="0" err="1">
                <a:solidFill>
                  <a:srgbClr val="FF0000"/>
                </a:solidFill>
                <a:latin typeface="HP001 4 hàng" panose="020B0603050302020204" pitchFamily="34" charset="0"/>
              </a:rPr>
              <a:t>bŪg</a:t>
            </a:r>
            <a:r>
              <a:rPr lang="en-US" sz="20000" b="1" dirty="0">
                <a:solidFill>
                  <a:srgbClr val="FF0000"/>
                </a:solidFill>
                <a:latin typeface="HP001 4 hàng" panose="020B0603050302020204" pitchFamily="34" charset="0"/>
              </a:rPr>
              <a:t> </a:t>
            </a:r>
            <a:r>
              <a:rPr lang="en-US" sz="20000" b="1" dirty="0" err="1">
                <a:solidFill>
                  <a:srgbClr val="FF0000"/>
                </a:solidFill>
                <a:latin typeface="HP001 4 hàng" panose="020B0603050302020204" pitchFamily="34" charset="0"/>
              </a:rPr>
              <a:t>ǧǼng</a:t>
            </a:r>
            <a:endParaRPr lang="en-US" sz="20000" b="1"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40719416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267096" y="1982450"/>
            <a:ext cx="7119257" cy="1446550"/>
          </a:xfrm>
          <a:prstGeom prst="rect">
            <a:avLst/>
          </a:prstGeom>
          <a:noFill/>
        </p:spPr>
        <p:txBody>
          <a:bodyPr wrap="square" rtlCol="0">
            <a:spAutoFit/>
          </a:bodyPr>
          <a:lstStyle/>
          <a:p>
            <a:r>
              <a:rPr lang="vi-VN" sz="8800" b="1">
                <a:solidFill>
                  <a:srgbClr val="7030A0"/>
                </a:solidFill>
                <a:latin typeface="Times New Roman" panose="02020603050405020304" pitchFamily="18" charset="0"/>
                <a:cs typeface="Times New Roman" panose="02020603050405020304" pitchFamily="18" charset="0"/>
              </a:rPr>
              <a:t>KHỞI ĐỘNG</a:t>
            </a:r>
            <a:endParaRPr lang="en-US" sz="8800" b="1">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9375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p:cNvPr>
          <p:cNvSpPr/>
          <p:nvPr/>
        </p:nvSpPr>
        <p:spPr>
          <a:xfrm>
            <a:off x="10715068" y="25366"/>
            <a:ext cx="1188146"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dirty="0" err="1">
                <a:ln w="0"/>
                <a:solidFill>
                  <a:schemeClr val="bg2"/>
                </a:solidFill>
                <a:effectLst>
                  <a:innerShdw blurRad="63500" dist="50800" dir="13500000">
                    <a:srgbClr val="000000">
                      <a:alpha val="50000"/>
                    </a:srgbClr>
                  </a:innerShdw>
                </a:effectLst>
              </a:rPr>
              <a:t>Phung</a:t>
            </a:r>
            <a:r>
              <a:rPr lang="en-US" sz="1000" b="1" spc="50" dirty="0">
                <a:ln w="0"/>
                <a:solidFill>
                  <a:schemeClr val="bg2"/>
                </a:solidFill>
                <a:effectLst>
                  <a:innerShdw blurRad="63500" dist="50800" dir="13500000">
                    <a:srgbClr val="000000">
                      <a:alpha val="50000"/>
                    </a:srgbClr>
                  </a:innerShdw>
                </a:effectLst>
              </a:rPr>
              <a:t> </a:t>
            </a:r>
            <a:r>
              <a:rPr lang="en-US" sz="1000" b="1" spc="50" dirty="0" err="1">
                <a:ln w="0"/>
                <a:solidFill>
                  <a:schemeClr val="bg2"/>
                </a:solidFill>
                <a:effectLst>
                  <a:innerShdw blurRad="63500" dist="50800" dir="13500000">
                    <a:srgbClr val="000000">
                      <a:alpha val="50000"/>
                    </a:srgbClr>
                  </a:innerShdw>
                </a:effectLst>
              </a:rPr>
              <a:t>Thi</a:t>
            </a:r>
            <a:r>
              <a:rPr lang="en-US" sz="1000" b="1" spc="50" dirty="0">
                <a:ln w="0"/>
                <a:solidFill>
                  <a:schemeClr val="bg2"/>
                </a:solidFill>
                <a:effectLst>
                  <a:innerShdw blurRad="63500" dist="50800" dir="13500000">
                    <a:srgbClr val="000000">
                      <a:alpha val="50000"/>
                    </a:srgbClr>
                  </a:innerShdw>
                </a:effectLst>
              </a:rPr>
              <a:t> </a:t>
            </a:r>
            <a:r>
              <a:rPr lang="en-US" sz="1000" b="1" spc="50" dirty="0" err="1">
                <a:ln w="0"/>
                <a:solidFill>
                  <a:schemeClr val="bg2"/>
                </a:solidFill>
                <a:effectLst>
                  <a:innerShdw blurRad="63500" dist="50800" dir="13500000">
                    <a:srgbClr val="000000">
                      <a:alpha val="50000"/>
                    </a:srgbClr>
                  </a:innerShdw>
                </a:effectLst>
              </a:rPr>
              <a:t>Huong</a:t>
            </a:r>
            <a:endParaRPr lang="en-US" sz="1000" b="1" spc="50" dirty="0">
              <a:ln w="0"/>
              <a:solidFill>
                <a:schemeClr val="bg2"/>
              </a:solidFill>
              <a:effectLst>
                <a:innerShdw blurRad="63500" dist="50800" dir="13500000">
                  <a:srgbClr val="000000">
                    <a:alpha val="50000"/>
                  </a:srgbClr>
                </a:innerShdw>
              </a:effectLst>
            </a:endParaRPr>
          </a:p>
        </p:txBody>
      </p:sp>
      <p:pic>
        <p:nvPicPr>
          <p:cNvPr id="3" name="Picture 2"/>
          <p:cNvPicPr>
            <a:picLocks noChangeAspect="1"/>
          </p:cNvPicPr>
          <p:nvPr/>
        </p:nvPicPr>
        <p:blipFill>
          <a:blip r:embed="rId3"/>
          <a:stretch>
            <a:fillRect/>
          </a:stretch>
        </p:blipFill>
        <p:spPr>
          <a:xfrm>
            <a:off x="0" y="0"/>
            <a:ext cx="2000529" cy="790685"/>
          </a:xfrm>
          <a:prstGeom prst="rect">
            <a:avLst/>
          </a:prstGeom>
        </p:spPr>
      </p:pic>
      <p:pic>
        <p:nvPicPr>
          <p:cNvPr id="3076" name="Picture 4" descr="Mẫu giấy 5 ô ly thường">
            <a:extLst>
              <a:ext uri="{FF2B5EF4-FFF2-40B4-BE49-F238E27FC236}">
                <a16:creationId xmlns:a16="http://schemas.microsoft.com/office/drawing/2014/main" id="{A2B58F38-965F-41BB-9632-A25C3EE641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1" t="480" r="53583" b="77108"/>
          <a:stretch/>
        </p:blipFill>
        <p:spPr bwMode="auto">
          <a:xfrm>
            <a:off x="186431" y="1670480"/>
            <a:ext cx="11716783" cy="45565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37F145A-73EF-4FCB-80C3-4E98A2A766E9}"/>
              </a:ext>
            </a:extLst>
          </p:cNvPr>
          <p:cNvSpPr txBox="1"/>
          <p:nvPr/>
        </p:nvSpPr>
        <p:spPr>
          <a:xfrm>
            <a:off x="186432" y="2218784"/>
            <a:ext cx="12624312" cy="6078587"/>
          </a:xfrm>
          <a:prstGeom prst="rect">
            <a:avLst/>
          </a:prstGeom>
          <a:noFill/>
        </p:spPr>
        <p:txBody>
          <a:bodyPr wrap="square" rtlCol="0">
            <a:spAutoFit/>
          </a:bodyPr>
          <a:lstStyle/>
          <a:p>
            <a:r>
              <a:rPr lang="en-US" sz="17800" b="1" dirty="0" err="1">
                <a:solidFill>
                  <a:srgbClr val="FF0000"/>
                </a:solidFill>
                <a:latin typeface="HP001 4 hàng" panose="020B0603050302020204" pitchFamily="34" charset="0"/>
              </a:rPr>
              <a:t>báζ</a:t>
            </a:r>
            <a:r>
              <a:rPr lang="en-US" sz="17800" b="1" dirty="0">
                <a:solidFill>
                  <a:srgbClr val="FF0000"/>
                </a:solidFill>
                <a:latin typeface="HP001 4 hàng" panose="020B0603050302020204" pitchFamily="34" charset="0"/>
              </a:rPr>
              <a:t> </a:t>
            </a:r>
            <a:r>
              <a:rPr lang="en-US" sz="17800" b="1" dirty="0" err="1">
                <a:solidFill>
                  <a:srgbClr val="FF0000"/>
                </a:solidFill>
                <a:latin typeface="HP001 4 hàng" panose="020B0603050302020204" pitchFamily="34" charset="0"/>
              </a:rPr>
              <a:t>εưng</a:t>
            </a:r>
            <a:endParaRPr lang="en-US" sz="17800" b="1" dirty="0">
              <a:solidFill>
                <a:srgbClr val="FF0000"/>
              </a:solidFill>
              <a:latin typeface="HP001 4 hàng" panose="020B0603050302020204" pitchFamily="34" charset="0"/>
            </a:endParaRPr>
          </a:p>
          <a:p>
            <a:r>
              <a:rPr lang="en-US" sz="19900" b="1" dirty="0">
                <a:solidFill>
                  <a:srgbClr val="FF0000"/>
                </a:solidFill>
                <a:latin typeface="HP001 4 hàng" panose="020B0603050302020204" pitchFamily="34" charset="0"/>
              </a:rPr>
              <a:t> </a:t>
            </a:r>
          </a:p>
        </p:txBody>
      </p:sp>
    </p:spTree>
    <p:extLst>
      <p:ext uri="{BB962C8B-B14F-4D97-AF65-F5344CB8AC3E}">
        <p14:creationId xmlns:p14="http://schemas.microsoft.com/office/powerpoint/2010/main" val="9408746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a:ln w="0"/>
                <a:solidFill>
                  <a:schemeClr val="bg2"/>
                </a:solidFill>
                <a:effectLst>
                  <a:innerShdw blurRad="63500" dist="50800" dir="13500000">
                    <a:srgbClr val="000000">
                      <a:alpha val="50000"/>
                    </a:srgbClr>
                  </a:innerShdw>
                </a:effectLst>
              </a:rPr>
              <a:t>MÁI TRƯỜNG TUỔI THƠ</a:t>
            </a:r>
          </a:p>
        </p:txBody>
      </p:sp>
      <p:pic>
        <p:nvPicPr>
          <p:cNvPr id="2" name="Picture 1"/>
          <p:cNvPicPr>
            <a:picLocks noChangeAspect="1"/>
          </p:cNvPicPr>
          <p:nvPr/>
        </p:nvPicPr>
        <p:blipFill rotWithShape="1">
          <a:blip r:embed="rId3"/>
          <a:srcRect r="81351" b="73651"/>
          <a:stretch/>
        </p:blipFill>
        <p:spPr>
          <a:xfrm>
            <a:off x="0" y="0"/>
            <a:ext cx="2264528" cy="893257"/>
          </a:xfrm>
          <a:prstGeom prst="rect">
            <a:avLst/>
          </a:prstGeom>
        </p:spPr>
      </p:pic>
      <p:pic>
        <p:nvPicPr>
          <p:cNvPr id="3" name="Picture 2">
            <a:hlinkClick r:id="rId2"/>
          </p:cNvPr>
          <p:cNvPicPr>
            <a:picLocks noChangeAspect="1"/>
          </p:cNvPicPr>
          <p:nvPr/>
        </p:nvPicPr>
        <p:blipFill>
          <a:blip r:embed="rId4"/>
          <a:stretch>
            <a:fillRect/>
          </a:stretch>
        </p:blipFill>
        <p:spPr>
          <a:xfrm>
            <a:off x="0" y="1489165"/>
            <a:ext cx="12192000" cy="3579223"/>
          </a:xfrm>
          <a:prstGeom prst="rect">
            <a:avLst/>
          </a:prstGeom>
        </p:spPr>
      </p:pic>
    </p:spTree>
    <p:extLst>
      <p:ext uri="{BB962C8B-B14F-4D97-AF65-F5344CB8AC3E}">
        <p14:creationId xmlns:p14="http://schemas.microsoft.com/office/powerpoint/2010/main" val="29844056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40036191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21737"/>
            <a:ext cx="12192000" cy="6771084"/>
          </a:xfrm>
          <a:prstGeom prst="rect">
            <a:avLst/>
          </a:prstGeom>
          <a:noFill/>
        </p:spPr>
        <p:txBody>
          <a:bodyPr wrap="square" rtlCol="0">
            <a:spAutoFit/>
          </a:bodyPr>
          <a:lstStyle/>
          <a:p>
            <a:pPr algn="just"/>
            <a:r>
              <a:rPr lang="en-US" sz="6200" b="1" dirty="0">
                <a:latin typeface="VNI-Avo" pitchFamily="2" charset="0"/>
              </a:rPr>
              <a:t>    </a:t>
            </a:r>
            <a:r>
              <a:rPr lang="en-US" sz="6200" b="1" dirty="0">
                <a:solidFill>
                  <a:srgbClr val="00B050"/>
                </a:solidFill>
                <a:latin typeface="VNI-Avo" pitchFamily="2" charset="0"/>
              </a:rPr>
              <a:t>Nam </a:t>
            </a:r>
            <a:r>
              <a:rPr lang="en-US" sz="6200" b="1" dirty="0" err="1">
                <a:solidFill>
                  <a:srgbClr val="00B050"/>
                </a:solidFill>
                <a:latin typeface="VNI-Avo" pitchFamily="2" charset="0"/>
              </a:rPr>
              <a:t>theo</a:t>
            </a:r>
            <a:r>
              <a:rPr lang="en-US" sz="6200" b="1" dirty="0">
                <a:solidFill>
                  <a:srgbClr val="00B050"/>
                </a:solidFill>
                <a:latin typeface="VNI-Avo" pitchFamily="2" charset="0"/>
              </a:rPr>
              <a:t> </a:t>
            </a:r>
            <a:r>
              <a:rPr lang="en-US" sz="6200" b="1" dirty="0" err="1">
                <a:solidFill>
                  <a:srgbClr val="00B050"/>
                </a:solidFill>
                <a:latin typeface="VNI-Avo" pitchFamily="2" charset="0"/>
              </a:rPr>
              <a:t>meï</a:t>
            </a:r>
            <a:r>
              <a:rPr lang="en-US" sz="6200" b="1" dirty="0">
                <a:solidFill>
                  <a:srgbClr val="00B050"/>
                </a:solidFill>
                <a:latin typeface="VNI-Avo" pitchFamily="2" charset="0"/>
              </a:rPr>
              <a:t> </a:t>
            </a:r>
            <a:r>
              <a:rPr lang="en-US" sz="6200" b="1" dirty="0" err="1">
                <a:solidFill>
                  <a:srgbClr val="00B050"/>
                </a:solidFill>
                <a:latin typeface="VNI-Avo" pitchFamily="2" charset="0"/>
              </a:rPr>
              <a:t>ñi</a:t>
            </a:r>
            <a:r>
              <a:rPr lang="en-US" sz="6200" b="1" dirty="0">
                <a:solidFill>
                  <a:srgbClr val="00B050"/>
                </a:solidFill>
                <a:latin typeface="VNI-Avo" pitchFamily="2" charset="0"/>
              </a:rPr>
              <a:t> </a:t>
            </a:r>
            <a:r>
              <a:rPr lang="en-US" sz="6200" b="1" dirty="0" err="1">
                <a:solidFill>
                  <a:srgbClr val="00B050"/>
                </a:solidFill>
                <a:latin typeface="VNI-Avo" pitchFamily="2" charset="0"/>
              </a:rPr>
              <a:t>chôï</a:t>
            </a:r>
            <a:r>
              <a:rPr lang="en-US" sz="6200" b="1" dirty="0">
                <a:solidFill>
                  <a:srgbClr val="00B050"/>
                </a:solidFill>
                <a:latin typeface="VNI-Avo" pitchFamily="2" charset="0"/>
              </a:rPr>
              <a:t>. </a:t>
            </a:r>
            <a:r>
              <a:rPr lang="en-US" sz="6200" b="1" dirty="0" err="1">
                <a:solidFill>
                  <a:srgbClr val="00B050"/>
                </a:solidFill>
                <a:latin typeface="VNI-Avo" pitchFamily="2" charset="0"/>
              </a:rPr>
              <a:t>Chôï</a:t>
            </a:r>
            <a:r>
              <a:rPr lang="en-US" sz="6200" b="1" dirty="0">
                <a:solidFill>
                  <a:srgbClr val="00B050"/>
                </a:solidFill>
                <a:latin typeface="VNI-Avo" pitchFamily="2" charset="0"/>
              </a:rPr>
              <a:t> </a:t>
            </a:r>
            <a:r>
              <a:rPr lang="en-US" sz="6200" b="1" dirty="0" err="1">
                <a:solidFill>
                  <a:srgbClr val="00B050"/>
                </a:solidFill>
                <a:latin typeface="VNI-Avo" pitchFamily="2" charset="0"/>
              </a:rPr>
              <a:t>ñoâng</a:t>
            </a:r>
            <a:r>
              <a:rPr lang="en-US" sz="6200" b="1" dirty="0">
                <a:solidFill>
                  <a:srgbClr val="00B050"/>
                </a:solidFill>
                <a:latin typeface="VNI-Avo" pitchFamily="2" charset="0"/>
              </a:rPr>
              <a:t> </a:t>
            </a:r>
            <a:r>
              <a:rPr lang="en-US" sz="6200" b="1" dirty="0" err="1">
                <a:solidFill>
                  <a:srgbClr val="00B050"/>
                </a:solidFill>
                <a:latin typeface="VNI-Avo" pitchFamily="2" charset="0"/>
              </a:rPr>
              <a:t>vui</a:t>
            </a:r>
            <a:r>
              <a:rPr lang="en-US" sz="6200" b="1" dirty="0">
                <a:solidFill>
                  <a:srgbClr val="00B050"/>
                </a:solidFill>
                <a:latin typeface="VNI-Avo" pitchFamily="2" charset="0"/>
              </a:rPr>
              <a:t> </a:t>
            </a:r>
            <a:r>
              <a:rPr lang="en-US" sz="6200" b="1" dirty="0" err="1">
                <a:solidFill>
                  <a:srgbClr val="00B050"/>
                </a:solidFill>
                <a:latin typeface="VNI-Avo" pitchFamily="2" charset="0"/>
              </a:rPr>
              <a:t>vaø</a:t>
            </a:r>
            <a:r>
              <a:rPr lang="en-US" sz="6200" b="1" dirty="0">
                <a:solidFill>
                  <a:srgbClr val="00B050"/>
                </a:solidFill>
                <a:latin typeface="VNI-Avo" pitchFamily="2" charset="0"/>
              </a:rPr>
              <a:t> </a:t>
            </a:r>
            <a:r>
              <a:rPr lang="en-US" sz="6200" b="1" dirty="0" err="1">
                <a:solidFill>
                  <a:srgbClr val="00B050"/>
                </a:solidFill>
                <a:latin typeface="VNI-Avo" pitchFamily="2" charset="0"/>
              </a:rPr>
              <a:t>baùn</a:t>
            </a:r>
            <a:r>
              <a:rPr lang="en-US" sz="6200" b="1" dirty="0">
                <a:solidFill>
                  <a:srgbClr val="00B050"/>
                </a:solidFill>
                <a:latin typeface="VNI-Avo" pitchFamily="2" charset="0"/>
              </a:rPr>
              <a:t> </a:t>
            </a:r>
            <a:r>
              <a:rPr lang="en-US" sz="6200" b="1" dirty="0" err="1">
                <a:solidFill>
                  <a:srgbClr val="00B050"/>
                </a:solidFill>
                <a:latin typeface="VNI-Avo" pitchFamily="2" charset="0"/>
              </a:rPr>
              <a:t>ñuû</a:t>
            </a:r>
            <a:r>
              <a:rPr lang="en-US" sz="6200" b="1" dirty="0">
                <a:solidFill>
                  <a:srgbClr val="00B050"/>
                </a:solidFill>
                <a:latin typeface="VNI-Avo" pitchFamily="2" charset="0"/>
              </a:rPr>
              <a:t> </a:t>
            </a:r>
            <a:r>
              <a:rPr lang="en-US" sz="6200" b="1" dirty="0" err="1">
                <a:solidFill>
                  <a:srgbClr val="00B050"/>
                </a:solidFill>
                <a:latin typeface="VNI-Avo" pitchFamily="2" charset="0"/>
              </a:rPr>
              <a:t>thöù</a:t>
            </a:r>
            <a:r>
              <a:rPr lang="en-US" sz="6200" b="1" dirty="0">
                <a:solidFill>
                  <a:srgbClr val="00B050"/>
                </a:solidFill>
                <a:latin typeface="VNI-Avo" pitchFamily="2" charset="0"/>
              </a:rPr>
              <a:t>. </a:t>
            </a:r>
            <a:r>
              <a:rPr lang="en-US" sz="6200" b="1" dirty="0" err="1">
                <a:solidFill>
                  <a:srgbClr val="00B050"/>
                </a:solidFill>
                <a:latin typeface="VNI-Avo" pitchFamily="2" charset="0"/>
              </a:rPr>
              <a:t>Ngay</a:t>
            </a:r>
            <a:r>
              <a:rPr lang="en-US" sz="6200" b="1" dirty="0">
                <a:solidFill>
                  <a:srgbClr val="00B050"/>
                </a:solidFill>
                <a:latin typeface="VNI-Avo" pitchFamily="2" charset="0"/>
              </a:rPr>
              <a:t> </a:t>
            </a:r>
            <a:r>
              <a:rPr lang="en-US" sz="6200" b="1" dirty="0" err="1">
                <a:solidFill>
                  <a:srgbClr val="00B050"/>
                </a:solidFill>
                <a:latin typeface="VNI-Avo" pitchFamily="2" charset="0"/>
              </a:rPr>
              <a:t>töø</a:t>
            </a:r>
            <a:r>
              <a:rPr lang="en-US" sz="6200" b="1" dirty="0">
                <a:solidFill>
                  <a:srgbClr val="00B050"/>
                </a:solidFill>
                <a:latin typeface="VNI-Avo" pitchFamily="2" charset="0"/>
              </a:rPr>
              <a:t> </a:t>
            </a:r>
            <a:r>
              <a:rPr lang="en-US" sz="6200" b="1" dirty="0" err="1">
                <a:solidFill>
                  <a:srgbClr val="00B050"/>
                </a:solidFill>
                <a:latin typeface="VNI-Avo" pitchFamily="2" charset="0"/>
              </a:rPr>
              <a:t>coång</a:t>
            </a:r>
            <a:r>
              <a:rPr lang="en-US" sz="6200" b="1" dirty="0">
                <a:solidFill>
                  <a:srgbClr val="00B050"/>
                </a:solidFill>
                <a:latin typeface="VNI-Avo" pitchFamily="2" charset="0"/>
              </a:rPr>
              <a:t> </a:t>
            </a:r>
            <a:r>
              <a:rPr lang="en-US" sz="6200" b="1" dirty="0" err="1">
                <a:solidFill>
                  <a:srgbClr val="00B050"/>
                </a:solidFill>
                <a:latin typeface="VNI-Avo" pitchFamily="2" charset="0"/>
              </a:rPr>
              <a:t>laø</a:t>
            </a:r>
            <a:r>
              <a:rPr lang="en-US" sz="6200" b="1" dirty="0">
                <a:solidFill>
                  <a:srgbClr val="00B050"/>
                </a:solidFill>
                <a:latin typeface="VNI-Avo" pitchFamily="2" charset="0"/>
              </a:rPr>
              <a:t> </a:t>
            </a:r>
            <a:r>
              <a:rPr lang="en-US" sz="6200" b="1" dirty="0" err="1">
                <a:solidFill>
                  <a:srgbClr val="00B050"/>
                </a:solidFill>
                <a:latin typeface="VNI-Avo" pitchFamily="2" charset="0"/>
              </a:rPr>
              <a:t>nhöõng</a:t>
            </a:r>
            <a:r>
              <a:rPr lang="en-US" sz="6200" b="1" dirty="0">
                <a:solidFill>
                  <a:srgbClr val="00B050"/>
                </a:solidFill>
                <a:latin typeface="VNI-Avo" pitchFamily="2" charset="0"/>
              </a:rPr>
              <a:t> </a:t>
            </a:r>
            <a:r>
              <a:rPr lang="en-US" sz="6200" b="1" dirty="0" err="1">
                <a:solidFill>
                  <a:srgbClr val="00B050"/>
                </a:solidFill>
                <a:latin typeface="VNI-Avo" pitchFamily="2" charset="0"/>
              </a:rPr>
              <a:t>daõy</a:t>
            </a:r>
            <a:r>
              <a:rPr lang="en-US" sz="6200" b="1" dirty="0">
                <a:solidFill>
                  <a:srgbClr val="00B050"/>
                </a:solidFill>
                <a:latin typeface="VNI-Avo" pitchFamily="2" charset="0"/>
              </a:rPr>
              <a:t> </a:t>
            </a:r>
            <a:r>
              <a:rPr lang="en-US" sz="6200" b="1" dirty="0" err="1">
                <a:solidFill>
                  <a:srgbClr val="00B050"/>
                </a:solidFill>
                <a:latin typeface="VNI-Avo" pitchFamily="2" charset="0"/>
              </a:rPr>
              <a:t>haøng</a:t>
            </a:r>
            <a:r>
              <a:rPr lang="en-US" sz="6200" b="1" dirty="0">
                <a:solidFill>
                  <a:srgbClr val="00B050"/>
                </a:solidFill>
                <a:latin typeface="VNI-Avo" pitchFamily="2" charset="0"/>
              </a:rPr>
              <a:t> </a:t>
            </a:r>
            <a:r>
              <a:rPr lang="en-US" sz="6200" b="1" dirty="0" err="1">
                <a:solidFill>
                  <a:srgbClr val="00B050"/>
                </a:solidFill>
                <a:latin typeface="VNI-Avo" pitchFamily="2" charset="0"/>
              </a:rPr>
              <a:t>ñoà</a:t>
            </a:r>
            <a:r>
              <a:rPr lang="en-US" sz="6200" b="1" dirty="0">
                <a:solidFill>
                  <a:srgbClr val="00B050"/>
                </a:solidFill>
                <a:latin typeface="VNI-Avo" pitchFamily="2" charset="0"/>
              </a:rPr>
              <a:t> </a:t>
            </a:r>
            <a:r>
              <a:rPr lang="en-US" sz="6200" b="1" dirty="0" err="1">
                <a:solidFill>
                  <a:srgbClr val="00B050"/>
                </a:solidFill>
                <a:latin typeface="VNI-Avo" pitchFamily="2" charset="0"/>
              </a:rPr>
              <a:t>duøng</a:t>
            </a:r>
            <a:r>
              <a:rPr lang="en-US" sz="6200" b="1" dirty="0">
                <a:solidFill>
                  <a:srgbClr val="00B050"/>
                </a:solidFill>
                <a:latin typeface="VNI-Avo" pitchFamily="2" charset="0"/>
              </a:rPr>
              <a:t> </a:t>
            </a:r>
            <a:r>
              <a:rPr lang="en-US" sz="6200" b="1" dirty="0" err="1">
                <a:solidFill>
                  <a:srgbClr val="00B050"/>
                </a:solidFill>
                <a:latin typeface="VNI-Avo" pitchFamily="2" charset="0"/>
              </a:rPr>
              <a:t>gia</a:t>
            </a:r>
            <a:r>
              <a:rPr lang="en-US" sz="6200" b="1" dirty="0">
                <a:solidFill>
                  <a:srgbClr val="00B050"/>
                </a:solidFill>
                <a:latin typeface="VNI-Avo" pitchFamily="2" charset="0"/>
              </a:rPr>
              <a:t> </a:t>
            </a:r>
            <a:r>
              <a:rPr lang="en-US" sz="6200" b="1" dirty="0" err="1">
                <a:solidFill>
                  <a:srgbClr val="00B050"/>
                </a:solidFill>
                <a:latin typeface="VNI-Avo" pitchFamily="2" charset="0"/>
              </a:rPr>
              <a:t>ñình</a:t>
            </a:r>
            <a:r>
              <a:rPr lang="en-US" sz="6200" b="1" dirty="0">
                <a:solidFill>
                  <a:srgbClr val="00B050"/>
                </a:solidFill>
                <a:latin typeface="VNI-Avo" pitchFamily="2" charset="0"/>
              </a:rPr>
              <a:t>. </a:t>
            </a:r>
            <a:r>
              <a:rPr lang="en-US" sz="6200" b="1" dirty="0" err="1">
                <a:solidFill>
                  <a:srgbClr val="00B050"/>
                </a:solidFill>
                <a:latin typeface="VNI-Avo" pitchFamily="2" charset="0"/>
              </a:rPr>
              <a:t>Beân</a:t>
            </a:r>
            <a:r>
              <a:rPr lang="en-US" sz="6200" b="1" dirty="0">
                <a:solidFill>
                  <a:srgbClr val="00B050"/>
                </a:solidFill>
                <a:latin typeface="VNI-Avo" pitchFamily="2" charset="0"/>
              </a:rPr>
              <a:t> </a:t>
            </a:r>
            <a:r>
              <a:rPr lang="en-US" sz="6200" b="1" dirty="0" err="1">
                <a:solidFill>
                  <a:srgbClr val="00B050"/>
                </a:solidFill>
                <a:latin typeface="VNI-Avo" pitchFamily="2" charset="0"/>
              </a:rPr>
              <a:t>trong</a:t>
            </a:r>
            <a:r>
              <a:rPr lang="en-US" sz="6200" b="1" dirty="0">
                <a:solidFill>
                  <a:srgbClr val="00B050"/>
                </a:solidFill>
                <a:latin typeface="VNI-Avo" pitchFamily="2" charset="0"/>
              </a:rPr>
              <a:t> </a:t>
            </a:r>
            <a:r>
              <a:rPr lang="en-US" sz="6200" b="1" dirty="0" err="1">
                <a:solidFill>
                  <a:srgbClr val="00B050"/>
                </a:solidFill>
                <a:latin typeface="VNI-Avo" pitchFamily="2" charset="0"/>
              </a:rPr>
              <a:t>laø</a:t>
            </a:r>
            <a:r>
              <a:rPr lang="en-US" sz="6200" b="1" dirty="0">
                <a:solidFill>
                  <a:srgbClr val="00B050"/>
                </a:solidFill>
                <a:latin typeface="VNI-Avo" pitchFamily="2" charset="0"/>
              </a:rPr>
              <a:t> </a:t>
            </a:r>
            <a:r>
              <a:rPr lang="en-US" sz="6200" b="1" dirty="0" err="1">
                <a:solidFill>
                  <a:srgbClr val="00B050"/>
                </a:solidFill>
                <a:latin typeface="VNI-Avo" pitchFamily="2" charset="0"/>
              </a:rPr>
              <a:t>haøng</a:t>
            </a:r>
            <a:r>
              <a:rPr lang="en-US" sz="6200" b="1" dirty="0">
                <a:solidFill>
                  <a:srgbClr val="00B050"/>
                </a:solidFill>
                <a:latin typeface="VNI-Avo" pitchFamily="2" charset="0"/>
              </a:rPr>
              <a:t> </a:t>
            </a:r>
            <a:r>
              <a:rPr lang="en-US" sz="6200" b="1" dirty="0" err="1">
                <a:solidFill>
                  <a:srgbClr val="00B050"/>
                </a:solidFill>
                <a:latin typeface="VNI-Avo" pitchFamily="2" charset="0"/>
              </a:rPr>
              <a:t>rau</a:t>
            </a:r>
            <a:r>
              <a:rPr lang="en-US" sz="6200" b="1" dirty="0">
                <a:solidFill>
                  <a:srgbClr val="00B050"/>
                </a:solidFill>
                <a:latin typeface="VNI-Avo" pitchFamily="2" charset="0"/>
              </a:rPr>
              <a:t>, </a:t>
            </a:r>
            <a:r>
              <a:rPr lang="en-US" sz="6200" b="1" dirty="0" err="1">
                <a:solidFill>
                  <a:srgbClr val="00B050"/>
                </a:solidFill>
                <a:latin typeface="VNI-Avo" pitchFamily="2" charset="0"/>
              </a:rPr>
              <a:t>thòt</a:t>
            </a:r>
            <a:r>
              <a:rPr lang="en-US" sz="6200" b="1" dirty="0">
                <a:solidFill>
                  <a:srgbClr val="00B050"/>
                </a:solidFill>
                <a:latin typeface="VNI-Avo" pitchFamily="2" charset="0"/>
              </a:rPr>
              <a:t> </a:t>
            </a:r>
            <a:r>
              <a:rPr lang="en-US" sz="6200" b="1" dirty="0" err="1">
                <a:solidFill>
                  <a:srgbClr val="00B050"/>
                </a:solidFill>
                <a:latin typeface="VNI-Avo" pitchFamily="2" charset="0"/>
              </a:rPr>
              <a:t>vaø</a:t>
            </a:r>
            <a:r>
              <a:rPr lang="en-US" sz="6200" b="1" dirty="0">
                <a:solidFill>
                  <a:srgbClr val="00B050"/>
                </a:solidFill>
                <a:latin typeface="VNI-Avo" pitchFamily="2" charset="0"/>
              </a:rPr>
              <a:t> </a:t>
            </a:r>
            <a:r>
              <a:rPr lang="en-US" sz="6200" b="1" dirty="0" err="1">
                <a:solidFill>
                  <a:srgbClr val="00B050"/>
                </a:solidFill>
                <a:latin typeface="VNI-Avo" pitchFamily="2" charset="0"/>
              </a:rPr>
              <a:t>caù</a:t>
            </a:r>
            <a:r>
              <a:rPr lang="en-US" sz="6200" b="1" dirty="0">
                <a:solidFill>
                  <a:srgbClr val="00B050"/>
                </a:solidFill>
                <a:latin typeface="VNI-Avo" pitchFamily="2" charset="0"/>
              </a:rPr>
              <a:t>. Nam </a:t>
            </a:r>
            <a:r>
              <a:rPr lang="en-US" sz="6200" b="1" dirty="0" err="1">
                <a:solidFill>
                  <a:srgbClr val="00B050"/>
                </a:solidFill>
                <a:latin typeface="VNI-Avo" pitchFamily="2" charset="0"/>
              </a:rPr>
              <a:t>thích</a:t>
            </a:r>
            <a:r>
              <a:rPr lang="en-US" sz="6200" b="1" dirty="0">
                <a:solidFill>
                  <a:srgbClr val="00B050"/>
                </a:solidFill>
                <a:latin typeface="VNI-Avo" pitchFamily="2" charset="0"/>
              </a:rPr>
              <a:t> </a:t>
            </a:r>
            <a:r>
              <a:rPr lang="en-US" sz="6200" b="1" dirty="0" err="1">
                <a:solidFill>
                  <a:srgbClr val="00B050"/>
                </a:solidFill>
                <a:latin typeface="VNI-Avo" pitchFamily="2" charset="0"/>
              </a:rPr>
              <a:t>laém</a:t>
            </a:r>
            <a:r>
              <a:rPr lang="en-US" sz="6200" b="1" dirty="0">
                <a:solidFill>
                  <a:srgbClr val="00B050"/>
                </a:solidFill>
                <a:latin typeface="VNI-Avo" pitchFamily="2" charset="0"/>
              </a:rPr>
              <a:t> </a:t>
            </a:r>
            <a:r>
              <a:rPr lang="en-US" sz="6200" b="1" dirty="0" err="1">
                <a:solidFill>
                  <a:srgbClr val="00B050"/>
                </a:solidFill>
                <a:latin typeface="VNI-Avo" pitchFamily="2" charset="0"/>
              </a:rPr>
              <a:t>vì</a:t>
            </a:r>
            <a:r>
              <a:rPr lang="en-US" sz="6200" b="1" dirty="0">
                <a:solidFill>
                  <a:srgbClr val="00B050"/>
                </a:solidFill>
                <a:latin typeface="VNI-Avo" pitchFamily="2" charset="0"/>
              </a:rPr>
              <a:t> </a:t>
            </a:r>
            <a:r>
              <a:rPr lang="en-US" sz="6200" b="1" dirty="0" err="1">
                <a:solidFill>
                  <a:srgbClr val="00B050"/>
                </a:solidFill>
                <a:latin typeface="VNI-Avo" pitchFamily="2" charset="0"/>
              </a:rPr>
              <a:t>laàn</a:t>
            </a:r>
            <a:r>
              <a:rPr lang="en-US" sz="6200" b="1" dirty="0">
                <a:solidFill>
                  <a:srgbClr val="00B050"/>
                </a:solidFill>
                <a:latin typeface="VNI-Avo" pitchFamily="2" charset="0"/>
              </a:rPr>
              <a:t> </a:t>
            </a:r>
            <a:r>
              <a:rPr lang="en-US" sz="6200" b="1" dirty="0" err="1">
                <a:solidFill>
                  <a:srgbClr val="00B050"/>
                </a:solidFill>
                <a:latin typeface="VNI-Avo" pitchFamily="2" charset="0"/>
              </a:rPr>
              <a:t>ñaàu</a:t>
            </a:r>
            <a:r>
              <a:rPr lang="en-US" sz="6200" b="1" dirty="0">
                <a:solidFill>
                  <a:srgbClr val="00B050"/>
                </a:solidFill>
                <a:latin typeface="VNI-Avo" pitchFamily="2" charset="0"/>
              </a:rPr>
              <a:t> </a:t>
            </a:r>
            <a:r>
              <a:rPr lang="en-US" sz="6200" b="1" dirty="0" err="1">
                <a:solidFill>
                  <a:srgbClr val="00B050"/>
                </a:solidFill>
                <a:latin typeface="VNI-Avo" pitchFamily="2" charset="0"/>
              </a:rPr>
              <a:t>cuøng</a:t>
            </a:r>
            <a:r>
              <a:rPr lang="en-US" sz="6200" b="1" dirty="0">
                <a:solidFill>
                  <a:srgbClr val="00B050"/>
                </a:solidFill>
                <a:latin typeface="VNI-Avo" pitchFamily="2" charset="0"/>
              </a:rPr>
              <a:t> </a:t>
            </a:r>
            <a:r>
              <a:rPr lang="en-US" sz="6200" b="1" dirty="0" err="1">
                <a:solidFill>
                  <a:srgbClr val="00B050"/>
                </a:solidFill>
                <a:latin typeface="VNI-Avo" pitchFamily="2" charset="0"/>
              </a:rPr>
              <a:t>meï</a:t>
            </a:r>
            <a:r>
              <a:rPr lang="en-US" sz="6200" b="1" dirty="0">
                <a:solidFill>
                  <a:srgbClr val="00B050"/>
                </a:solidFill>
                <a:latin typeface="VNI-Avo" pitchFamily="2" charset="0"/>
              </a:rPr>
              <a:t> </a:t>
            </a:r>
            <a:r>
              <a:rPr lang="en-US" sz="6200" b="1" dirty="0" err="1">
                <a:solidFill>
                  <a:srgbClr val="00B050"/>
                </a:solidFill>
                <a:latin typeface="VNI-Avo" pitchFamily="2" charset="0"/>
              </a:rPr>
              <a:t>ñi</a:t>
            </a:r>
            <a:r>
              <a:rPr lang="en-US" sz="6200" b="1" dirty="0">
                <a:solidFill>
                  <a:srgbClr val="00B050"/>
                </a:solidFill>
                <a:latin typeface="VNI-Avo" pitchFamily="2" charset="0"/>
              </a:rPr>
              <a:t> </a:t>
            </a:r>
            <a:r>
              <a:rPr lang="en-US" sz="6200" b="1" dirty="0" err="1">
                <a:solidFill>
                  <a:srgbClr val="00B050"/>
                </a:solidFill>
                <a:latin typeface="VNI-Avo" pitchFamily="2" charset="0"/>
              </a:rPr>
              <a:t>chôï</a:t>
            </a:r>
            <a:r>
              <a:rPr lang="en-US" sz="6200" b="1" dirty="0">
                <a:solidFill>
                  <a:srgbClr val="00B050"/>
                </a:solidFill>
                <a:latin typeface="VNI-Avo" pitchFamily="2" charset="0"/>
              </a:rPr>
              <a:t>.</a:t>
            </a:r>
          </a:p>
        </p:txBody>
      </p:sp>
      <p:sp>
        <p:nvSpPr>
          <p:cNvPr id="7" name="Rectangle 6"/>
          <p:cNvSpPr/>
          <p:nvPr/>
        </p:nvSpPr>
        <p:spPr>
          <a:xfrm>
            <a:off x="530331" y="994287"/>
            <a:ext cx="1794081" cy="1077218"/>
          </a:xfrm>
          <a:prstGeom prst="rect">
            <a:avLst/>
          </a:prstGeom>
        </p:spPr>
        <p:txBody>
          <a:bodyPr wrap="none">
            <a:spAutoFit/>
          </a:bodyPr>
          <a:lstStyle/>
          <a:p>
            <a:r>
              <a:rPr lang="en-US" sz="6200" b="1" dirty="0" err="1">
                <a:solidFill>
                  <a:srgbClr val="FF0000"/>
                </a:solidFill>
                <a:latin typeface="VNI-Avo" pitchFamily="2" charset="0"/>
              </a:rPr>
              <a:t>oâng</a:t>
            </a:r>
            <a:endParaRPr lang="en-US" sz="6200" dirty="0">
              <a:solidFill>
                <a:srgbClr val="FF0000"/>
              </a:solidFill>
            </a:endParaRPr>
          </a:p>
        </p:txBody>
      </p:sp>
      <p:sp>
        <p:nvSpPr>
          <p:cNvPr id="8" name="Rectangle 7"/>
          <p:cNvSpPr/>
          <p:nvPr/>
        </p:nvSpPr>
        <p:spPr>
          <a:xfrm>
            <a:off x="1736904" y="1936377"/>
            <a:ext cx="1794081" cy="1077218"/>
          </a:xfrm>
          <a:prstGeom prst="rect">
            <a:avLst/>
          </a:prstGeom>
        </p:spPr>
        <p:txBody>
          <a:bodyPr wrap="none">
            <a:spAutoFit/>
          </a:bodyPr>
          <a:lstStyle/>
          <a:p>
            <a:r>
              <a:rPr lang="en-US" sz="6200" b="1" dirty="0" err="1">
                <a:solidFill>
                  <a:srgbClr val="FF0000"/>
                </a:solidFill>
                <a:latin typeface="VNI-Avo" pitchFamily="2" charset="0"/>
              </a:rPr>
              <a:t>oâng</a:t>
            </a:r>
            <a:endParaRPr lang="en-US" sz="6200" dirty="0">
              <a:solidFill>
                <a:srgbClr val="FF0000"/>
              </a:solidFill>
            </a:endParaRPr>
          </a:p>
        </p:txBody>
      </p:sp>
      <p:sp>
        <p:nvSpPr>
          <p:cNvPr id="9" name="Rectangle 8"/>
          <p:cNvSpPr/>
          <p:nvPr/>
        </p:nvSpPr>
        <p:spPr>
          <a:xfrm>
            <a:off x="5956663" y="1936377"/>
            <a:ext cx="1846047" cy="1077218"/>
          </a:xfrm>
          <a:prstGeom prst="rect">
            <a:avLst/>
          </a:prstGeom>
        </p:spPr>
        <p:txBody>
          <a:bodyPr wrap="square">
            <a:spAutoFit/>
          </a:bodyPr>
          <a:lstStyle/>
          <a:p>
            <a:r>
              <a:rPr lang="en-US" sz="6200" b="1" dirty="0" err="1">
                <a:solidFill>
                  <a:srgbClr val="FF00FF"/>
                </a:solidFill>
                <a:latin typeface="VNI-Avo" pitchFamily="2" charset="0"/>
              </a:rPr>
              <a:t>öng</a:t>
            </a:r>
            <a:endParaRPr lang="en-US" sz="6200" dirty="0">
              <a:solidFill>
                <a:srgbClr val="FF00FF"/>
              </a:solidFill>
            </a:endParaRPr>
          </a:p>
        </p:txBody>
      </p:sp>
      <p:sp>
        <p:nvSpPr>
          <p:cNvPr id="10" name="Rectangle 9">
            <a:extLst>
              <a:ext uri="{FF2B5EF4-FFF2-40B4-BE49-F238E27FC236}">
                <a16:creationId xmlns:a16="http://schemas.microsoft.com/office/drawing/2014/main" id="{7281928D-852A-4352-96A0-0A9F2E1B0A76}"/>
              </a:ext>
            </a:extLst>
          </p:cNvPr>
          <p:cNvSpPr/>
          <p:nvPr/>
        </p:nvSpPr>
        <p:spPr>
          <a:xfrm>
            <a:off x="1841863" y="2878467"/>
            <a:ext cx="1806687" cy="1077218"/>
          </a:xfrm>
          <a:prstGeom prst="rect">
            <a:avLst/>
          </a:prstGeom>
        </p:spPr>
        <p:txBody>
          <a:bodyPr wrap="square">
            <a:spAutoFit/>
          </a:bodyPr>
          <a:lstStyle/>
          <a:p>
            <a:r>
              <a:rPr lang="en-US" sz="6200" b="1" dirty="0" err="1">
                <a:solidFill>
                  <a:srgbClr val="0000FF"/>
                </a:solidFill>
                <a:latin typeface="VNI-Avo" pitchFamily="2" charset="0"/>
              </a:rPr>
              <a:t>ung</a:t>
            </a:r>
            <a:endParaRPr lang="en-US" sz="6200" dirty="0">
              <a:solidFill>
                <a:srgbClr val="0000FF"/>
              </a:solidFill>
            </a:endParaRPr>
          </a:p>
        </p:txBody>
      </p:sp>
      <p:sp>
        <p:nvSpPr>
          <p:cNvPr id="11" name="Rectangle 10"/>
          <p:cNvSpPr/>
          <p:nvPr/>
        </p:nvSpPr>
        <p:spPr>
          <a:xfrm>
            <a:off x="9491547" y="2868670"/>
            <a:ext cx="1762021" cy="1077218"/>
          </a:xfrm>
          <a:prstGeom prst="rect">
            <a:avLst/>
          </a:prstGeom>
        </p:spPr>
        <p:txBody>
          <a:bodyPr wrap="none">
            <a:spAutoFit/>
          </a:bodyPr>
          <a:lstStyle/>
          <a:p>
            <a:r>
              <a:rPr lang="en-US" sz="6200" b="1" dirty="0" err="1">
                <a:solidFill>
                  <a:schemeClr val="accent4"/>
                </a:solidFill>
                <a:latin typeface="VNI-Avo" pitchFamily="2" charset="0"/>
              </a:rPr>
              <a:t>ong</a:t>
            </a:r>
            <a:endParaRPr lang="en-US" sz="6200" dirty="0">
              <a:solidFill>
                <a:schemeClr val="accent4"/>
              </a:solidFill>
            </a:endParaRPr>
          </a:p>
        </p:txBody>
      </p:sp>
      <p:sp>
        <p:nvSpPr>
          <p:cNvPr id="12" name="Rectangle 11"/>
          <p:cNvSpPr/>
          <p:nvPr/>
        </p:nvSpPr>
        <p:spPr>
          <a:xfrm>
            <a:off x="8905600" y="4768861"/>
            <a:ext cx="1723549" cy="1077218"/>
          </a:xfrm>
          <a:prstGeom prst="rect">
            <a:avLst/>
          </a:prstGeom>
        </p:spPr>
        <p:txBody>
          <a:bodyPr wrap="none">
            <a:spAutoFit/>
          </a:bodyPr>
          <a:lstStyle/>
          <a:p>
            <a:r>
              <a:rPr lang="en-US" sz="6200" b="1" dirty="0" err="1">
                <a:solidFill>
                  <a:srgbClr val="0000FF"/>
                </a:solidFill>
                <a:latin typeface="VNI-Avo" pitchFamily="2" charset="0"/>
              </a:rPr>
              <a:t>ung</a:t>
            </a:r>
            <a:endParaRPr lang="en-US" sz="6200" dirty="0">
              <a:solidFill>
                <a:srgbClr val="0000FF"/>
              </a:solidFill>
            </a:endParaRPr>
          </a:p>
        </p:txBody>
      </p:sp>
    </p:spTree>
    <p:extLst>
      <p:ext uri="{BB962C8B-B14F-4D97-AF65-F5344CB8AC3E}">
        <p14:creationId xmlns:p14="http://schemas.microsoft.com/office/powerpoint/2010/main" val="288480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circle(in)">
                                      <p:cBhvr>
                                        <p:cTn id="18" dur="20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circle(in)">
                                      <p:cBhvr>
                                        <p:cTn id="23" dur="20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circle(in)">
                                      <p:cBhvr>
                                        <p:cTn id="28" dur="20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3" dur="500"/>
                                        <p:tgtEl>
                                          <p:spTgt spid="1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barn(inVertical)">
                                      <p:cBhvr>
                                        <p:cTn id="3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21737"/>
            <a:ext cx="12192000" cy="6771084"/>
          </a:xfrm>
          <a:prstGeom prst="rect">
            <a:avLst/>
          </a:prstGeom>
          <a:noFill/>
        </p:spPr>
        <p:txBody>
          <a:bodyPr wrap="square" rtlCol="0">
            <a:spAutoFit/>
          </a:bodyPr>
          <a:lstStyle/>
          <a:p>
            <a:pPr algn="just"/>
            <a:r>
              <a:rPr lang="en-US" sz="6200" b="1" dirty="0">
                <a:latin typeface="VNI-Avo" pitchFamily="2" charset="0"/>
              </a:rPr>
              <a:t>    </a:t>
            </a:r>
            <a:r>
              <a:rPr lang="en-US" sz="6200" b="1" dirty="0">
                <a:solidFill>
                  <a:srgbClr val="00B050"/>
                </a:solidFill>
                <a:latin typeface="VNI-Avo" pitchFamily="2" charset="0"/>
              </a:rPr>
              <a:t>Nam </a:t>
            </a:r>
            <a:r>
              <a:rPr lang="en-US" sz="6200" b="1" dirty="0" err="1">
                <a:solidFill>
                  <a:srgbClr val="00B050"/>
                </a:solidFill>
                <a:latin typeface="VNI-Avo" pitchFamily="2" charset="0"/>
              </a:rPr>
              <a:t>theo</a:t>
            </a:r>
            <a:r>
              <a:rPr lang="en-US" sz="6200" b="1" dirty="0">
                <a:solidFill>
                  <a:srgbClr val="00B050"/>
                </a:solidFill>
                <a:latin typeface="VNI-Avo" pitchFamily="2" charset="0"/>
              </a:rPr>
              <a:t> </a:t>
            </a:r>
            <a:r>
              <a:rPr lang="en-US" sz="6200" b="1" dirty="0" err="1">
                <a:solidFill>
                  <a:srgbClr val="00B050"/>
                </a:solidFill>
                <a:latin typeface="VNI-Avo" pitchFamily="2" charset="0"/>
              </a:rPr>
              <a:t>meï</a:t>
            </a:r>
            <a:r>
              <a:rPr lang="en-US" sz="6200" b="1" dirty="0">
                <a:solidFill>
                  <a:srgbClr val="00B050"/>
                </a:solidFill>
                <a:latin typeface="VNI-Avo" pitchFamily="2" charset="0"/>
              </a:rPr>
              <a:t> </a:t>
            </a:r>
            <a:r>
              <a:rPr lang="en-US" sz="6200" b="1" dirty="0" err="1">
                <a:solidFill>
                  <a:srgbClr val="00B050"/>
                </a:solidFill>
                <a:latin typeface="VNI-Avo" pitchFamily="2" charset="0"/>
              </a:rPr>
              <a:t>ñi</a:t>
            </a:r>
            <a:r>
              <a:rPr lang="en-US" sz="6200" b="1" dirty="0">
                <a:solidFill>
                  <a:srgbClr val="00B050"/>
                </a:solidFill>
                <a:latin typeface="VNI-Avo" pitchFamily="2" charset="0"/>
              </a:rPr>
              <a:t> </a:t>
            </a:r>
            <a:r>
              <a:rPr lang="en-US" sz="6200" b="1" dirty="0" err="1">
                <a:solidFill>
                  <a:srgbClr val="00B050"/>
                </a:solidFill>
                <a:latin typeface="VNI-Avo" pitchFamily="2" charset="0"/>
              </a:rPr>
              <a:t>chôï</a:t>
            </a:r>
            <a:r>
              <a:rPr lang="en-US" sz="6200" b="1" dirty="0">
                <a:solidFill>
                  <a:srgbClr val="00B050"/>
                </a:solidFill>
                <a:latin typeface="VNI-Avo" pitchFamily="2" charset="0"/>
              </a:rPr>
              <a:t>. </a:t>
            </a:r>
            <a:r>
              <a:rPr lang="en-US" sz="6200" b="1" dirty="0" err="1">
                <a:solidFill>
                  <a:schemeClr val="accent5">
                    <a:lumMod val="75000"/>
                  </a:schemeClr>
                </a:solidFill>
                <a:latin typeface="VNI-Avo" pitchFamily="2" charset="0"/>
              </a:rPr>
              <a:t>Chôï</a:t>
            </a:r>
            <a:r>
              <a:rPr lang="en-US" sz="6200" b="1" dirty="0">
                <a:solidFill>
                  <a:schemeClr val="accent5">
                    <a:lumMod val="75000"/>
                  </a:schemeClr>
                </a:solidFill>
                <a:latin typeface="VNI-Avo" pitchFamily="2" charset="0"/>
              </a:rPr>
              <a:t> </a:t>
            </a:r>
            <a:r>
              <a:rPr lang="en-US" sz="6200" b="1" dirty="0" err="1">
                <a:solidFill>
                  <a:schemeClr val="accent5">
                    <a:lumMod val="75000"/>
                  </a:schemeClr>
                </a:solidFill>
                <a:latin typeface="VNI-Avo" pitchFamily="2" charset="0"/>
              </a:rPr>
              <a:t>ñoâng</a:t>
            </a:r>
            <a:r>
              <a:rPr lang="en-US" sz="6200" b="1" dirty="0">
                <a:solidFill>
                  <a:schemeClr val="accent5">
                    <a:lumMod val="75000"/>
                  </a:schemeClr>
                </a:solidFill>
                <a:latin typeface="VNI-Avo" pitchFamily="2" charset="0"/>
              </a:rPr>
              <a:t> </a:t>
            </a:r>
            <a:r>
              <a:rPr lang="en-US" sz="6200" b="1" dirty="0" err="1">
                <a:solidFill>
                  <a:schemeClr val="accent5">
                    <a:lumMod val="75000"/>
                  </a:schemeClr>
                </a:solidFill>
                <a:latin typeface="VNI-Avo" pitchFamily="2" charset="0"/>
              </a:rPr>
              <a:t>vui</a:t>
            </a:r>
            <a:r>
              <a:rPr lang="en-US" sz="6200" b="1" dirty="0">
                <a:solidFill>
                  <a:schemeClr val="accent5">
                    <a:lumMod val="75000"/>
                  </a:schemeClr>
                </a:solidFill>
                <a:latin typeface="VNI-Avo" pitchFamily="2" charset="0"/>
              </a:rPr>
              <a:t> </a:t>
            </a:r>
            <a:r>
              <a:rPr lang="en-US" sz="6200" b="1" dirty="0" err="1">
                <a:solidFill>
                  <a:schemeClr val="accent5">
                    <a:lumMod val="75000"/>
                  </a:schemeClr>
                </a:solidFill>
                <a:latin typeface="VNI-Avo" pitchFamily="2" charset="0"/>
              </a:rPr>
              <a:t>vaø</a:t>
            </a:r>
            <a:r>
              <a:rPr lang="en-US" sz="6200" b="1" dirty="0">
                <a:solidFill>
                  <a:schemeClr val="accent5">
                    <a:lumMod val="75000"/>
                  </a:schemeClr>
                </a:solidFill>
                <a:latin typeface="VNI-Avo" pitchFamily="2" charset="0"/>
              </a:rPr>
              <a:t> </a:t>
            </a:r>
            <a:r>
              <a:rPr lang="en-US" sz="6200" b="1" dirty="0" err="1">
                <a:solidFill>
                  <a:schemeClr val="accent5">
                    <a:lumMod val="75000"/>
                  </a:schemeClr>
                </a:solidFill>
                <a:latin typeface="VNI-Avo" pitchFamily="2" charset="0"/>
              </a:rPr>
              <a:t>baùn</a:t>
            </a:r>
            <a:r>
              <a:rPr lang="en-US" sz="6200" b="1" dirty="0">
                <a:solidFill>
                  <a:schemeClr val="accent5">
                    <a:lumMod val="75000"/>
                  </a:schemeClr>
                </a:solidFill>
                <a:latin typeface="VNI-Avo" pitchFamily="2" charset="0"/>
              </a:rPr>
              <a:t> </a:t>
            </a:r>
            <a:r>
              <a:rPr lang="en-US" sz="6200" b="1" dirty="0" err="1">
                <a:solidFill>
                  <a:schemeClr val="accent5">
                    <a:lumMod val="75000"/>
                  </a:schemeClr>
                </a:solidFill>
                <a:latin typeface="VNI-Avo" pitchFamily="2" charset="0"/>
              </a:rPr>
              <a:t>ñuû</a:t>
            </a:r>
            <a:r>
              <a:rPr lang="en-US" sz="6200" b="1" dirty="0">
                <a:solidFill>
                  <a:schemeClr val="accent5">
                    <a:lumMod val="75000"/>
                  </a:schemeClr>
                </a:solidFill>
                <a:latin typeface="VNI-Avo" pitchFamily="2" charset="0"/>
              </a:rPr>
              <a:t> </a:t>
            </a:r>
            <a:r>
              <a:rPr lang="en-US" sz="6200" b="1" dirty="0" err="1">
                <a:solidFill>
                  <a:schemeClr val="accent5">
                    <a:lumMod val="75000"/>
                  </a:schemeClr>
                </a:solidFill>
                <a:latin typeface="VNI-Avo" pitchFamily="2" charset="0"/>
              </a:rPr>
              <a:t>thöù</a:t>
            </a:r>
            <a:r>
              <a:rPr lang="en-US" sz="6200" b="1" dirty="0">
                <a:solidFill>
                  <a:schemeClr val="accent5">
                    <a:lumMod val="75000"/>
                  </a:schemeClr>
                </a:solidFill>
                <a:latin typeface="VNI-Avo" pitchFamily="2" charset="0"/>
              </a:rPr>
              <a:t>.</a:t>
            </a:r>
            <a:r>
              <a:rPr lang="en-US" sz="6200" b="1" dirty="0">
                <a:solidFill>
                  <a:srgbClr val="00B050"/>
                </a:solidFill>
                <a:latin typeface="VNI-Avo" pitchFamily="2" charset="0"/>
              </a:rPr>
              <a:t> </a:t>
            </a:r>
            <a:r>
              <a:rPr lang="en-US" sz="6200" b="1" dirty="0" err="1">
                <a:solidFill>
                  <a:srgbClr val="0070C0"/>
                </a:solidFill>
                <a:latin typeface="VNI-Avo" pitchFamily="2" charset="0"/>
              </a:rPr>
              <a:t>Ngay</a:t>
            </a:r>
            <a:r>
              <a:rPr lang="en-US" sz="6200" b="1" dirty="0">
                <a:solidFill>
                  <a:srgbClr val="0070C0"/>
                </a:solidFill>
                <a:latin typeface="VNI-Avo" pitchFamily="2" charset="0"/>
              </a:rPr>
              <a:t> </a:t>
            </a:r>
            <a:r>
              <a:rPr lang="en-US" sz="6200" b="1" dirty="0" err="1">
                <a:solidFill>
                  <a:srgbClr val="0070C0"/>
                </a:solidFill>
                <a:latin typeface="VNI-Avo" pitchFamily="2" charset="0"/>
              </a:rPr>
              <a:t>töø</a:t>
            </a:r>
            <a:r>
              <a:rPr lang="en-US" sz="6200" b="1" dirty="0">
                <a:solidFill>
                  <a:srgbClr val="0070C0"/>
                </a:solidFill>
                <a:latin typeface="VNI-Avo" pitchFamily="2" charset="0"/>
              </a:rPr>
              <a:t> </a:t>
            </a:r>
            <a:r>
              <a:rPr lang="en-US" sz="6200" b="1" dirty="0" err="1">
                <a:solidFill>
                  <a:srgbClr val="0070C0"/>
                </a:solidFill>
                <a:latin typeface="VNI-Avo" pitchFamily="2" charset="0"/>
              </a:rPr>
              <a:t>coång</a:t>
            </a:r>
            <a:r>
              <a:rPr lang="en-US" sz="6200" b="1" dirty="0">
                <a:solidFill>
                  <a:srgbClr val="0070C0"/>
                </a:solidFill>
                <a:latin typeface="VNI-Avo" pitchFamily="2" charset="0"/>
              </a:rPr>
              <a:t> </a:t>
            </a:r>
            <a:r>
              <a:rPr lang="en-US" sz="6200" b="1" dirty="0" err="1">
                <a:solidFill>
                  <a:srgbClr val="0070C0"/>
                </a:solidFill>
                <a:latin typeface="VNI-Avo" pitchFamily="2" charset="0"/>
              </a:rPr>
              <a:t>laø</a:t>
            </a:r>
            <a:r>
              <a:rPr lang="en-US" sz="6200" b="1" dirty="0">
                <a:solidFill>
                  <a:srgbClr val="0070C0"/>
                </a:solidFill>
                <a:latin typeface="VNI-Avo" pitchFamily="2" charset="0"/>
              </a:rPr>
              <a:t> </a:t>
            </a:r>
            <a:r>
              <a:rPr lang="en-US" sz="6200" b="1" dirty="0" err="1">
                <a:solidFill>
                  <a:srgbClr val="0070C0"/>
                </a:solidFill>
                <a:latin typeface="VNI-Avo" pitchFamily="2" charset="0"/>
              </a:rPr>
              <a:t>nhöõng</a:t>
            </a:r>
            <a:r>
              <a:rPr lang="en-US" sz="6200" b="1" dirty="0">
                <a:solidFill>
                  <a:srgbClr val="0070C0"/>
                </a:solidFill>
                <a:latin typeface="VNI-Avo" pitchFamily="2" charset="0"/>
              </a:rPr>
              <a:t> </a:t>
            </a:r>
            <a:r>
              <a:rPr lang="en-US" sz="6200" b="1" dirty="0" err="1">
                <a:solidFill>
                  <a:srgbClr val="0070C0"/>
                </a:solidFill>
                <a:latin typeface="VNI-Avo" pitchFamily="2" charset="0"/>
              </a:rPr>
              <a:t>daõy</a:t>
            </a:r>
            <a:r>
              <a:rPr lang="en-US" sz="6200" b="1" dirty="0">
                <a:solidFill>
                  <a:srgbClr val="0070C0"/>
                </a:solidFill>
                <a:latin typeface="VNI-Avo" pitchFamily="2" charset="0"/>
              </a:rPr>
              <a:t> </a:t>
            </a:r>
            <a:r>
              <a:rPr lang="en-US" sz="6200" b="1" dirty="0" err="1">
                <a:solidFill>
                  <a:srgbClr val="0070C0"/>
                </a:solidFill>
                <a:latin typeface="VNI-Avo" pitchFamily="2" charset="0"/>
              </a:rPr>
              <a:t>haøng</a:t>
            </a:r>
            <a:r>
              <a:rPr lang="en-US" sz="6200" b="1" dirty="0">
                <a:solidFill>
                  <a:srgbClr val="0070C0"/>
                </a:solidFill>
                <a:latin typeface="VNI-Avo" pitchFamily="2" charset="0"/>
              </a:rPr>
              <a:t> </a:t>
            </a:r>
            <a:r>
              <a:rPr lang="en-US" sz="6200" b="1" dirty="0" err="1">
                <a:solidFill>
                  <a:srgbClr val="0070C0"/>
                </a:solidFill>
                <a:latin typeface="VNI-Avo" pitchFamily="2" charset="0"/>
              </a:rPr>
              <a:t>ñoà</a:t>
            </a:r>
            <a:r>
              <a:rPr lang="en-US" sz="6200" b="1" dirty="0">
                <a:solidFill>
                  <a:srgbClr val="0070C0"/>
                </a:solidFill>
                <a:latin typeface="VNI-Avo" pitchFamily="2" charset="0"/>
              </a:rPr>
              <a:t> </a:t>
            </a:r>
            <a:r>
              <a:rPr lang="en-US" sz="6200" b="1" dirty="0" err="1">
                <a:solidFill>
                  <a:srgbClr val="0070C0"/>
                </a:solidFill>
                <a:latin typeface="VNI-Avo" pitchFamily="2" charset="0"/>
              </a:rPr>
              <a:t>duøng</a:t>
            </a:r>
            <a:r>
              <a:rPr lang="en-US" sz="6200" b="1" dirty="0">
                <a:solidFill>
                  <a:srgbClr val="0070C0"/>
                </a:solidFill>
                <a:latin typeface="VNI-Avo" pitchFamily="2" charset="0"/>
              </a:rPr>
              <a:t> </a:t>
            </a:r>
            <a:r>
              <a:rPr lang="en-US" sz="6200" b="1" dirty="0" err="1">
                <a:solidFill>
                  <a:srgbClr val="0070C0"/>
                </a:solidFill>
                <a:latin typeface="VNI-Avo" pitchFamily="2" charset="0"/>
              </a:rPr>
              <a:t>gia</a:t>
            </a:r>
            <a:r>
              <a:rPr lang="en-US" sz="6200" b="1" dirty="0">
                <a:solidFill>
                  <a:srgbClr val="0070C0"/>
                </a:solidFill>
                <a:latin typeface="VNI-Avo" pitchFamily="2" charset="0"/>
              </a:rPr>
              <a:t> </a:t>
            </a:r>
            <a:r>
              <a:rPr lang="en-US" sz="6200" b="1" dirty="0" err="1">
                <a:solidFill>
                  <a:srgbClr val="0070C0"/>
                </a:solidFill>
                <a:latin typeface="VNI-Avo" pitchFamily="2" charset="0"/>
              </a:rPr>
              <a:t>ñình</a:t>
            </a:r>
            <a:r>
              <a:rPr lang="en-US" sz="6200" b="1" dirty="0">
                <a:solidFill>
                  <a:srgbClr val="0070C0"/>
                </a:solidFill>
                <a:latin typeface="VNI-Avo" pitchFamily="2" charset="0"/>
              </a:rPr>
              <a:t>.</a:t>
            </a:r>
            <a:r>
              <a:rPr lang="en-US" sz="6200" b="1" dirty="0">
                <a:solidFill>
                  <a:srgbClr val="00B050"/>
                </a:solidFill>
                <a:latin typeface="VNI-Avo" pitchFamily="2" charset="0"/>
              </a:rPr>
              <a:t> </a:t>
            </a:r>
            <a:r>
              <a:rPr lang="en-US" sz="6200" b="1" dirty="0" err="1">
                <a:solidFill>
                  <a:schemeClr val="accent4"/>
                </a:solidFill>
                <a:latin typeface="VNI-Avo" pitchFamily="2" charset="0"/>
              </a:rPr>
              <a:t>Beân</a:t>
            </a:r>
            <a:r>
              <a:rPr lang="en-US" sz="6200" b="1" dirty="0">
                <a:solidFill>
                  <a:schemeClr val="accent4"/>
                </a:solidFill>
                <a:latin typeface="VNI-Avo" pitchFamily="2" charset="0"/>
              </a:rPr>
              <a:t> </a:t>
            </a:r>
            <a:r>
              <a:rPr lang="en-US" sz="6200" b="1" dirty="0" err="1">
                <a:solidFill>
                  <a:schemeClr val="accent4"/>
                </a:solidFill>
                <a:latin typeface="VNI-Avo" pitchFamily="2" charset="0"/>
              </a:rPr>
              <a:t>trong</a:t>
            </a:r>
            <a:r>
              <a:rPr lang="en-US" sz="6200" b="1" dirty="0">
                <a:solidFill>
                  <a:schemeClr val="accent4"/>
                </a:solidFill>
                <a:latin typeface="VNI-Avo" pitchFamily="2" charset="0"/>
              </a:rPr>
              <a:t> </a:t>
            </a:r>
            <a:r>
              <a:rPr lang="en-US" sz="6200" b="1" dirty="0" err="1">
                <a:solidFill>
                  <a:schemeClr val="accent4"/>
                </a:solidFill>
                <a:latin typeface="VNI-Avo" pitchFamily="2" charset="0"/>
              </a:rPr>
              <a:t>laø</a:t>
            </a:r>
            <a:r>
              <a:rPr lang="en-US" sz="6200" b="1" dirty="0">
                <a:solidFill>
                  <a:schemeClr val="accent4"/>
                </a:solidFill>
                <a:latin typeface="VNI-Avo" pitchFamily="2" charset="0"/>
              </a:rPr>
              <a:t> </a:t>
            </a:r>
            <a:r>
              <a:rPr lang="en-US" sz="6200" b="1" dirty="0" err="1">
                <a:solidFill>
                  <a:schemeClr val="accent4"/>
                </a:solidFill>
                <a:latin typeface="VNI-Avo" pitchFamily="2" charset="0"/>
              </a:rPr>
              <a:t>haøng</a:t>
            </a:r>
            <a:r>
              <a:rPr lang="en-US" sz="6200" b="1" dirty="0">
                <a:solidFill>
                  <a:schemeClr val="accent4"/>
                </a:solidFill>
                <a:latin typeface="VNI-Avo" pitchFamily="2" charset="0"/>
              </a:rPr>
              <a:t> </a:t>
            </a:r>
            <a:r>
              <a:rPr lang="en-US" sz="6200" b="1" dirty="0" err="1">
                <a:solidFill>
                  <a:schemeClr val="accent4"/>
                </a:solidFill>
                <a:latin typeface="VNI-Avo" pitchFamily="2" charset="0"/>
              </a:rPr>
              <a:t>rau</a:t>
            </a:r>
            <a:r>
              <a:rPr lang="en-US" sz="6200" b="1" dirty="0">
                <a:solidFill>
                  <a:schemeClr val="accent4"/>
                </a:solidFill>
                <a:latin typeface="VNI-Avo" pitchFamily="2" charset="0"/>
              </a:rPr>
              <a:t>, </a:t>
            </a:r>
            <a:r>
              <a:rPr lang="en-US" sz="6200" b="1" dirty="0" err="1">
                <a:solidFill>
                  <a:schemeClr val="accent4"/>
                </a:solidFill>
                <a:latin typeface="VNI-Avo" pitchFamily="2" charset="0"/>
              </a:rPr>
              <a:t>thòt</a:t>
            </a:r>
            <a:r>
              <a:rPr lang="en-US" sz="6200" b="1" dirty="0">
                <a:solidFill>
                  <a:schemeClr val="accent4"/>
                </a:solidFill>
                <a:latin typeface="VNI-Avo" pitchFamily="2" charset="0"/>
              </a:rPr>
              <a:t> </a:t>
            </a:r>
            <a:r>
              <a:rPr lang="en-US" sz="6200" b="1" dirty="0" err="1">
                <a:solidFill>
                  <a:schemeClr val="accent4"/>
                </a:solidFill>
                <a:latin typeface="VNI-Avo" pitchFamily="2" charset="0"/>
              </a:rPr>
              <a:t>vaø</a:t>
            </a:r>
            <a:r>
              <a:rPr lang="en-US" sz="6200" b="1" dirty="0">
                <a:solidFill>
                  <a:schemeClr val="accent4"/>
                </a:solidFill>
                <a:latin typeface="VNI-Avo" pitchFamily="2" charset="0"/>
              </a:rPr>
              <a:t> </a:t>
            </a:r>
            <a:r>
              <a:rPr lang="en-US" sz="6200" b="1" dirty="0" err="1">
                <a:solidFill>
                  <a:schemeClr val="accent4"/>
                </a:solidFill>
                <a:latin typeface="VNI-Avo" pitchFamily="2" charset="0"/>
              </a:rPr>
              <a:t>caù</a:t>
            </a:r>
            <a:r>
              <a:rPr lang="en-US" sz="6200" b="1" dirty="0">
                <a:solidFill>
                  <a:schemeClr val="accent4"/>
                </a:solidFill>
                <a:latin typeface="VNI-Avo" pitchFamily="2" charset="0"/>
              </a:rPr>
              <a:t>. </a:t>
            </a:r>
            <a:r>
              <a:rPr lang="en-US" sz="6200" b="1" dirty="0">
                <a:solidFill>
                  <a:srgbClr val="7030A0"/>
                </a:solidFill>
                <a:latin typeface="VNI-Avo" pitchFamily="2" charset="0"/>
              </a:rPr>
              <a:t>Nam </a:t>
            </a:r>
            <a:r>
              <a:rPr lang="en-US" sz="6200" b="1" dirty="0" err="1">
                <a:solidFill>
                  <a:srgbClr val="7030A0"/>
                </a:solidFill>
                <a:latin typeface="VNI-Avo" pitchFamily="2" charset="0"/>
              </a:rPr>
              <a:t>thích</a:t>
            </a:r>
            <a:r>
              <a:rPr lang="en-US" sz="6200" b="1" dirty="0">
                <a:solidFill>
                  <a:srgbClr val="7030A0"/>
                </a:solidFill>
                <a:latin typeface="VNI-Avo" pitchFamily="2" charset="0"/>
              </a:rPr>
              <a:t> </a:t>
            </a:r>
            <a:r>
              <a:rPr lang="en-US" sz="6200" b="1" dirty="0" err="1">
                <a:solidFill>
                  <a:srgbClr val="7030A0"/>
                </a:solidFill>
                <a:latin typeface="VNI-Avo" pitchFamily="2" charset="0"/>
              </a:rPr>
              <a:t>laém</a:t>
            </a:r>
            <a:r>
              <a:rPr lang="en-US" sz="6200" b="1" dirty="0">
                <a:solidFill>
                  <a:srgbClr val="7030A0"/>
                </a:solidFill>
                <a:latin typeface="VNI-Avo" pitchFamily="2" charset="0"/>
              </a:rPr>
              <a:t> </a:t>
            </a:r>
            <a:r>
              <a:rPr lang="en-US" sz="6200" b="1" dirty="0" err="1">
                <a:solidFill>
                  <a:srgbClr val="7030A0"/>
                </a:solidFill>
                <a:latin typeface="VNI-Avo" pitchFamily="2" charset="0"/>
              </a:rPr>
              <a:t>vì</a:t>
            </a:r>
            <a:r>
              <a:rPr lang="en-US" sz="6200" b="1" dirty="0">
                <a:solidFill>
                  <a:srgbClr val="7030A0"/>
                </a:solidFill>
                <a:latin typeface="VNI-Avo" pitchFamily="2" charset="0"/>
              </a:rPr>
              <a:t> </a:t>
            </a:r>
            <a:r>
              <a:rPr lang="en-US" sz="6200" b="1" dirty="0" err="1">
                <a:solidFill>
                  <a:srgbClr val="7030A0"/>
                </a:solidFill>
                <a:latin typeface="VNI-Avo" pitchFamily="2" charset="0"/>
              </a:rPr>
              <a:t>laàn</a:t>
            </a:r>
            <a:r>
              <a:rPr lang="en-US" sz="6200" b="1" dirty="0">
                <a:solidFill>
                  <a:srgbClr val="7030A0"/>
                </a:solidFill>
                <a:latin typeface="VNI-Avo" pitchFamily="2" charset="0"/>
              </a:rPr>
              <a:t> </a:t>
            </a:r>
            <a:r>
              <a:rPr lang="en-US" sz="6200" b="1" dirty="0" err="1">
                <a:solidFill>
                  <a:srgbClr val="7030A0"/>
                </a:solidFill>
                <a:latin typeface="VNI-Avo" pitchFamily="2" charset="0"/>
              </a:rPr>
              <a:t>ñaàu</a:t>
            </a:r>
            <a:r>
              <a:rPr lang="en-US" sz="6200" b="1" dirty="0">
                <a:solidFill>
                  <a:srgbClr val="7030A0"/>
                </a:solidFill>
                <a:latin typeface="VNI-Avo" pitchFamily="2" charset="0"/>
              </a:rPr>
              <a:t> </a:t>
            </a:r>
            <a:r>
              <a:rPr lang="en-US" sz="6200" b="1" dirty="0" err="1">
                <a:solidFill>
                  <a:srgbClr val="7030A0"/>
                </a:solidFill>
                <a:latin typeface="VNI-Avo" pitchFamily="2" charset="0"/>
              </a:rPr>
              <a:t>cuøng</a:t>
            </a:r>
            <a:r>
              <a:rPr lang="en-US" sz="6200" b="1" dirty="0">
                <a:solidFill>
                  <a:srgbClr val="7030A0"/>
                </a:solidFill>
                <a:latin typeface="VNI-Avo" pitchFamily="2" charset="0"/>
              </a:rPr>
              <a:t> </a:t>
            </a:r>
            <a:r>
              <a:rPr lang="en-US" sz="6200" b="1" dirty="0" err="1">
                <a:solidFill>
                  <a:srgbClr val="7030A0"/>
                </a:solidFill>
                <a:latin typeface="VNI-Avo" pitchFamily="2" charset="0"/>
              </a:rPr>
              <a:t>meï</a:t>
            </a:r>
            <a:r>
              <a:rPr lang="en-US" sz="6200" b="1" dirty="0">
                <a:solidFill>
                  <a:srgbClr val="7030A0"/>
                </a:solidFill>
                <a:latin typeface="VNI-Avo" pitchFamily="2" charset="0"/>
              </a:rPr>
              <a:t> </a:t>
            </a:r>
            <a:r>
              <a:rPr lang="en-US" sz="6200" b="1" dirty="0" err="1">
                <a:solidFill>
                  <a:srgbClr val="7030A0"/>
                </a:solidFill>
                <a:latin typeface="VNI-Avo" pitchFamily="2" charset="0"/>
              </a:rPr>
              <a:t>ñi</a:t>
            </a:r>
            <a:r>
              <a:rPr lang="en-US" sz="6200" b="1" dirty="0">
                <a:solidFill>
                  <a:srgbClr val="7030A0"/>
                </a:solidFill>
                <a:latin typeface="VNI-Avo" pitchFamily="2" charset="0"/>
              </a:rPr>
              <a:t> </a:t>
            </a:r>
            <a:r>
              <a:rPr lang="en-US" sz="6200" b="1" dirty="0" err="1">
                <a:solidFill>
                  <a:srgbClr val="7030A0"/>
                </a:solidFill>
                <a:latin typeface="VNI-Avo" pitchFamily="2" charset="0"/>
              </a:rPr>
              <a:t>chôï</a:t>
            </a:r>
            <a:r>
              <a:rPr lang="en-US" sz="6200" b="1" dirty="0">
                <a:solidFill>
                  <a:srgbClr val="7030A0"/>
                </a:solidFill>
                <a:latin typeface="VNI-Avo" pitchFamily="2" charset="0"/>
              </a:rPr>
              <a:t>.</a:t>
            </a:r>
          </a:p>
        </p:txBody>
      </p:sp>
    </p:spTree>
    <p:extLst>
      <p:ext uri="{BB962C8B-B14F-4D97-AF65-F5344CB8AC3E}">
        <p14:creationId xmlns:p14="http://schemas.microsoft.com/office/powerpoint/2010/main" val="224264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924319" cy="781159"/>
          </a:xfrm>
          <a:prstGeom prst="rect">
            <a:avLst/>
          </a:prstGeom>
        </p:spPr>
      </p:pic>
      <p:sp>
        <p:nvSpPr>
          <p:cNvPr id="5" name="TextBox 4"/>
          <p:cNvSpPr txBox="1"/>
          <p:nvPr/>
        </p:nvSpPr>
        <p:spPr>
          <a:xfrm>
            <a:off x="2231572" y="36636"/>
            <a:ext cx="7761514" cy="707886"/>
          </a:xfrm>
          <a:prstGeom prst="rect">
            <a:avLst/>
          </a:prstGeom>
          <a:noFill/>
        </p:spPr>
        <p:txBody>
          <a:bodyPr wrap="square" rtlCol="0">
            <a:spAutoFit/>
          </a:bodyPr>
          <a:lstStyle/>
          <a:p>
            <a:pPr algn="ctr"/>
            <a:r>
              <a:rPr lang="en-US" sz="4000" b="1" dirty="0" err="1">
                <a:latin typeface="VNI-Avo" pitchFamily="2" charset="0"/>
              </a:rPr>
              <a:t>Chôï</a:t>
            </a:r>
            <a:r>
              <a:rPr lang="en-US" sz="4000" b="1" dirty="0">
                <a:latin typeface="VNI-Avo" pitchFamily="2" charset="0"/>
              </a:rPr>
              <a:t> </a:t>
            </a:r>
            <a:r>
              <a:rPr lang="en-US" sz="4000" b="1" dirty="0" err="1">
                <a:latin typeface="VNI-Avo" pitchFamily="2" charset="0"/>
              </a:rPr>
              <a:t>vaø</a:t>
            </a:r>
            <a:r>
              <a:rPr lang="en-US" sz="4000" b="1" dirty="0">
                <a:latin typeface="VNI-Avo" pitchFamily="2" charset="0"/>
              </a:rPr>
              <a:t> </a:t>
            </a:r>
            <a:r>
              <a:rPr lang="en-US" sz="4000" b="1" dirty="0" err="1">
                <a:latin typeface="VNI-Avo" pitchFamily="2" charset="0"/>
              </a:rPr>
              <a:t>sieâu</a:t>
            </a:r>
            <a:r>
              <a:rPr lang="en-US" sz="4000" b="1" dirty="0">
                <a:latin typeface="VNI-Avo" pitchFamily="2" charset="0"/>
              </a:rPr>
              <a:t> </a:t>
            </a:r>
            <a:r>
              <a:rPr lang="en-US" sz="4000" b="1" dirty="0" err="1">
                <a:latin typeface="VNI-Avo" pitchFamily="2" charset="0"/>
              </a:rPr>
              <a:t>thò</a:t>
            </a:r>
            <a:endParaRPr lang="en-US" sz="4000" b="1" dirty="0">
              <a:latin typeface="VNI-Avo" pitchFamily="2" charset="0"/>
            </a:endParaRPr>
          </a:p>
        </p:txBody>
      </p:sp>
      <p:sp>
        <p:nvSpPr>
          <p:cNvPr id="6" name="Rectangle 5">
            <a:hlinkClick r:id="rId3"/>
          </p:cNvPr>
          <p:cNvSpPr/>
          <p:nvPr/>
        </p:nvSpPr>
        <p:spPr>
          <a:xfrm>
            <a:off x="10485031" y="25362"/>
            <a:ext cx="164820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spc="50">
                <a:ln w="0"/>
                <a:solidFill>
                  <a:schemeClr val="bg2"/>
                </a:solidFill>
                <a:effectLst>
                  <a:innerShdw blurRad="63500" dist="50800" dir="13500000">
                    <a:srgbClr val="000000">
                      <a:alpha val="50000"/>
                    </a:srgbClr>
                  </a:innerShdw>
                </a:effectLst>
              </a:rPr>
              <a:t>MÁI TRƯỜNG TUỔI THƠ</a:t>
            </a:r>
          </a:p>
        </p:txBody>
      </p:sp>
      <p:pic>
        <p:nvPicPr>
          <p:cNvPr id="4" name="Picture 3">
            <a:hlinkClick r:id="rId3"/>
          </p:cNvPr>
          <p:cNvPicPr>
            <a:picLocks noChangeAspect="1"/>
          </p:cNvPicPr>
          <p:nvPr/>
        </p:nvPicPr>
        <p:blipFill>
          <a:blip r:embed="rId4"/>
          <a:stretch>
            <a:fillRect/>
          </a:stretch>
        </p:blipFill>
        <p:spPr>
          <a:xfrm>
            <a:off x="-1" y="781159"/>
            <a:ext cx="12133239" cy="6076841"/>
          </a:xfrm>
          <a:prstGeom prst="rect">
            <a:avLst/>
          </a:prstGeom>
        </p:spPr>
      </p:pic>
    </p:spTree>
    <p:extLst>
      <p:ext uri="{BB962C8B-B14F-4D97-AF65-F5344CB8AC3E}">
        <p14:creationId xmlns:p14="http://schemas.microsoft.com/office/powerpoint/2010/main" val="41681832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hợ Tết Miền Quê - Những ngày Xưa Thân 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13909"/>
            <a:ext cx="3593465" cy="33440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ợ xưa, chợ nay | Tạp chí Quê Hương Online | Ủy ban Nhà nước về người Việt  Nam ở nước ngoà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93465" cy="33571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ại sao Tết nay không còn ý nghĩa như Tết xư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659" y="0"/>
            <a:ext cx="3826238" cy="33571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àng siêu thị bị gom số lượng lớn để bán ra ngoài - VnExpress Kinh doa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2921" y="0"/>
            <a:ext cx="4239080" cy="335715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9 quy tắc trong siêu thị"/>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1659" y="3513909"/>
            <a:ext cx="3826238" cy="334409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Đề xuất phân loại siêu thị, trung tâm thương mạ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2921" y="3513909"/>
            <a:ext cx="4239079" cy="334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967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2DC208-13EA-4940-907F-83C0C880ED5B}"/>
              </a:ext>
            </a:extLst>
          </p:cNvPr>
          <p:cNvSpPr/>
          <p:nvPr/>
        </p:nvSpPr>
        <p:spPr>
          <a:xfrm>
            <a:off x="0" y="0"/>
            <a:ext cx="3897297" cy="779712"/>
          </a:xfrm>
          <a:prstGeom prst="rect">
            <a:avLst/>
          </a:prstGeom>
          <a:solidFill>
            <a:schemeClr val="tx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VNI-Avo" pitchFamily="2" charset="0"/>
              </a:rPr>
              <a:t>Kieåm</a:t>
            </a:r>
            <a:r>
              <a:rPr lang="en-US" sz="3600" b="1" dirty="0">
                <a:solidFill>
                  <a:srgbClr val="FF0000"/>
                </a:solidFill>
                <a:latin typeface="VNI-Avo" pitchFamily="2" charset="0"/>
              </a:rPr>
              <a:t> </a:t>
            </a:r>
            <a:r>
              <a:rPr lang="en-US" sz="3600" b="1" dirty="0" err="1">
                <a:solidFill>
                  <a:srgbClr val="FF0000"/>
                </a:solidFill>
                <a:latin typeface="VNI-Avo" pitchFamily="2" charset="0"/>
              </a:rPr>
              <a:t>tra</a:t>
            </a:r>
            <a:r>
              <a:rPr lang="en-US" sz="3600" b="1" dirty="0">
                <a:solidFill>
                  <a:srgbClr val="FF0000"/>
                </a:solidFill>
                <a:latin typeface="VNI-Avo" pitchFamily="2" charset="0"/>
              </a:rPr>
              <a:t> </a:t>
            </a:r>
            <a:r>
              <a:rPr lang="en-US" sz="3600" b="1" dirty="0" err="1">
                <a:solidFill>
                  <a:srgbClr val="FF0000"/>
                </a:solidFill>
                <a:latin typeface="VNI-Avo" pitchFamily="2" charset="0"/>
              </a:rPr>
              <a:t>baøi</a:t>
            </a:r>
            <a:r>
              <a:rPr lang="en-US" sz="3600" b="1" dirty="0">
                <a:solidFill>
                  <a:srgbClr val="FF0000"/>
                </a:solidFill>
                <a:latin typeface="VNI-Avo" pitchFamily="2" charset="0"/>
              </a:rPr>
              <a:t> </a:t>
            </a:r>
            <a:r>
              <a:rPr lang="en-US" sz="3600" b="1" dirty="0" err="1">
                <a:solidFill>
                  <a:srgbClr val="FF0000"/>
                </a:solidFill>
                <a:latin typeface="VNI-Avo" pitchFamily="2" charset="0"/>
              </a:rPr>
              <a:t>cuõ</a:t>
            </a:r>
            <a:endParaRPr lang="en-US" sz="3600" b="1" dirty="0">
              <a:solidFill>
                <a:srgbClr val="FF0000"/>
              </a:solidFill>
              <a:latin typeface="VNI-Avo" pitchFamily="2" charset="0"/>
            </a:endParaRPr>
          </a:p>
        </p:txBody>
      </p:sp>
      <p:sp>
        <p:nvSpPr>
          <p:cNvPr id="33" name="Rectangle 32">
            <a:extLst>
              <a:ext uri="{FF2B5EF4-FFF2-40B4-BE49-F238E27FC236}">
                <a16:creationId xmlns:a16="http://schemas.microsoft.com/office/drawing/2014/main" id="{0F7B858F-4BAB-4BFB-B1B0-7E4255578DCF}"/>
              </a:ext>
            </a:extLst>
          </p:cNvPr>
          <p:cNvSpPr/>
          <p:nvPr/>
        </p:nvSpPr>
        <p:spPr>
          <a:xfrm>
            <a:off x="3897297" y="1748785"/>
            <a:ext cx="3900252" cy="150932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err="1">
                <a:solidFill>
                  <a:schemeClr val="tx1"/>
                </a:solidFill>
                <a:latin typeface="VNI-Avo" pitchFamily="2" charset="0"/>
              </a:rPr>
              <a:t>gheành</a:t>
            </a:r>
            <a:endParaRPr lang="en-US" sz="8000" b="1" dirty="0">
              <a:solidFill>
                <a:schemeClr val="tx1"/>
              </a:solidFill>
              <a:latin typeface="VNI-Avo" pitchFamily="2" charset="0"/>
            </a:endParaRPr>
          </a:p>
        </p:txBody>
      </p:sp>
      <p:sp>
        <p:nvSpPr>
          <p:cNvPr id="12" name="Rectangle 11">
            <a:extLst>
              <a:ext uri="{FF2B5EF4-FFF2-40B4-BE49-F238E27FC236}">
                <a16:creationId xmlns:a16="http://schemas.microsoft.com/office/drawing/2014/main" id="{A64541AB-D942-48F6-B21E-129DED9A7BD5}"/>
              </a:ext>
            </a:extLst>
          </p:cNvPr>
          <p:cNvSpPr/>
          <p:nvPr/>
        </p:nvSpPr>
        <p:spPr>
          <a:xfrm>
            <a:off x="2286254" y="3716077"/>
            <a:ext cx="7510507" cy="150932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err="1">
                <a:solidFill>
                  <a:srgbClr val="0070C0"/>
                </a:solidFill>
                <a:latin typeface="VNI-Avo" pitchFamily="2" charset="0"/>
              </a:rPr>
              <a:t>nhanh</a:t>
            </a:r>
            <a:r>
              <a:rPr lang="en-US" sz="8000" b="1" dirty="0">
                <a:solidFill>
                  <a:srgbClr val="0070C0"/>
                </a:solidFill>
                <a:latin typeface="VNI-Avo" pitchFamily="2" charset="0"/>
              </a:rPr>
              <a:t> </a:t>
            </a:r>
            <a:r>
              <a:rPr lang="en-US" sz="8000" b="1" dirty="0" err="1">
                <a:solidFill>
                  <a:srgbClr val="0070C0"/>
                </a:solidFill>
                <a:latin typeface="VNI-Avo" pitchFamily="2" charset="0"/>
              </a:rPr>
              <a:t>nheïn</a:t>
            </a:r>
            <a:endParaRPr lang="en-US" sz="8000" b="1" dirty="0">
              <a:solidFill>
                <a:srgbClr val="0070C0"/>
              </a:solidFill>
              <a:latin typeface="VNI-Avo" pitchFamily="2" charset="0"/>
            </a:endParaRPr>
          </a:p>
        </p:txBody>
      </p:sp>
    </p:spTree>
    <p:extLst>
      <p:ext uri="{BB962C8B-B14F-4D97-AF65-F5344CB8AC3E}">
        <p14:creationId xmlns:p14="http://schemas.microsoft.com/office/powerpoint/2010/main" val="27756151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3"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2DC208-13EA-4940-907F-83C0C880ED5B}"/>
              </a:ext>
            </a:extLst>
          </p:cNvPr>
          <p:cNvSpPr/>
          <p:nvPr/>
        </p:nvSpPr>
        <p:spPr>
          <a:xfrm>
            <a:off x="-1" y="0"/>
            <a:ext cx="3897297" cy="779712"/>
          </a:xfrm>
          <a:prstGeom prst="rect">
            <a:avLst/>
          </a:prstGeom>
          <a:solidFill>
            <a:schemeClr val="tx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VNI-Avo" pitchFamily="2" charset="0"/>
              </a:rPr>
              <a:t>Kieåm</a:t>
            </a:r>
            <a:r>
              <a:rPr lang="en-US" sz="3600" b="1" dirty="0">
                <a:solidFill>
                  <a:srgbClr val="FF0000"/>
                </a:solidFill>
                <a:latin typeface="VNI-Avo" pitchFamily="2" charset="0"/>
              </a:rPr>
              <a:t> </a:t>
            </a:r>
            <a:r>
              <a:rPr lang="en-US" sz="3600" b="1" dirty="0" err="1">
                <a:solidFill>
                  <a:srgbClr val="FF0000"/>
                </a:solidFill>
                <a:latin typeface="VNI-Avo" pitchFamily="2" charset="0"/>
              </a:rPr>
              <a:t>tra</a:t>
            </a:r>
            <a:r>
              <a:rPr lang="en-US" sz="3600" b="1" dirty="0">
                <a:solidFill>
                  <a:srgbClr val="FF0000"/>
                </a:solidFill>
                <a:latin typeface="VNI-Avo" pitchFamily="2" charset="0"/>
              </a:rPr>
              <a:t> </a:t>
            </a:r>
            <a:r>
              <a:rPr lang="en-US" sz="3600" b="1" dirty="0" err="1">
                <a:solidFill>
                  <a:srgbClr val="FF0000"/>
                </a:solidFill>
                <a:latin typeface="VNI-Avo" pitchFamily="2" charset="0"/>
              </a:rPr>
              <a:t>baøi</a:t>
            </a:r>
            <a:r>
              <a:rPr lang="en-US" sz="3600" b="1" dirty="0">
                <a:solidFill>
                  <a:srgbClr val="FF0000"/>
                </a:solidFill>
                <a:latin typeface="VNI-Avo" pitchFamily="2" charset="0"/>
              </a:rPr>
              <a:t> </a:t>
            </a:r>
            <a:r>
              <a:rPr lang="en-US" sz="3600" b="1" dirty="0" err="1">
                <a:solidFill>
                  <a:srgbClr val="FF0000"/>
                </a:solidFill>
                <a:latin typeface="VNI-Avo" pitchFamily="2" charset="0"/>
              </a:rPr>
              <a:t>cuõ</a:t>
            </a:r>
            <a:endParaRPr lang="en-US" sz="3600" b="1" dirty="0">
              <a:solidFill>
                <a:srgbClr val="FF0000"/>
              </a:solidFill>
              <a:latin typeface="VNI-Avo" pitchFamily="2" charset="0"/>
            </a:endParaRPr>
          </a:p>
        </p:txBody>
      </p:sp>
      <p:sp>
        <p:nvSpPr>
          <p:cNvPr id="33" name="Rectangle 32">
            <a:extLst>
              <a:ext uri="{FF2B5EF4-FFF2-40B4-BE49-F238E27FC236}">
                <a16:creationId xmlns:a16="http://schemas.microsoft.com/office/drawing/2014/main" id="{0F7B858F-4BAB-4BFB-B1B0-7E4255578DCF}"/>
              </a:ext>
            </a:extLst>
          </p:cNvPr>
          <p:cNvSpPr/>
          <p:nvPr/>
        </p:nvSpPr>
        <p:spPr>
          <a:xfrm>
            <a:off x="3897296" y="1957791"/>
            <a:ext cx="3900252" cy="150932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err="1">
                <a:solidFill>
                  <a:schemeClr val="tx1"/>
                </a:solidFill>
                <a:latin typeface="VNI-Avo" pitchFamily="2" charset="0"/>
              </a:rPr>
              <a:t>kòp</a:t>
            </a:r>
            <a:endParaRPr lang="en-US" sz="8000" b="1" dirty="0">
              <a:solidFill>
                <a:schemeClr val="tx1"/>
              </a:solidFill>
              <a:latin typeface="VNI-Avo" pitchFamily="2" charset="0"/>
            </a:endParaRPr>
          </a:p>
        </p:txBody>
      </p:sp>
      <p:sp>
        <p:nvSpPr>
          <p:cNvPr id="12" name="Rectangle 11">
            <a:extLst>
              <a:ext uri="{FF2B5EF4-FFF2-40B4-BE49-F238E27FC236}">
                <a16:creationId xmlns:a16="http://schemas.microsoft.com/office/drawing/2014/main" id="{A64541AB-D942-48F6-B21E-129DED9A7BD5}"/>
              </a:ext>
            </a:extLst>
          </p:cNvPr>
          <p:cNvSpPr/>
          <p:nvPr/>
        </p:nvSpPr>
        <p:spPr>
          <a:xfrm>
            <a:off x="2338505" y="3890530"/>
            <a:ext cx="7510507" cy="150932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err="1">
                <a:solidFill>
                  <a:srgbClr val="0070C0"/>
                </a:solidFill>
                <a:latin typeface="Times New Roman" panose="02020603050405020304" pitchFamily="18" charset="0"/>
                <a:cs typeface="Times New Roman" panose="02020603050405020304" pitchFamily="18" charset="0"/>
              </a:rPr>
              <a:t>thếp</a:t>
            </a:r>
            <a:r>
              <a:rPr lang="en-US" sz="8000" b="1" dirty="0">
                <a:solidFill>
                  <a:srgbClr val="0070C0"/>
                </a:solidFill>
                <a:latin typeface="Times New Roman" panose="02020603050405020304" pitchFamily="18" charset="0"/>
                <a:cs typeface="Times New Roman" panose="02020603050405020304" pitchFamily="18" charset="0"/>
              </a:rPr>
              <a:t> </a:t>
            </a:r>
            <a:r>
              <a:rPr lang="en-US" sz="8000" b="1" dirty="0" err="1">
                <a:solidFill>
                  <a:srgbClr val="0070C0"/>
                </a:solidFill>
                <a:latin typeface="Times New Roman" panose="02020603050405020304" pitchFamily="18" charset="0"/>
                <a:cs typeface="Times New Roman" panose="02020603050405020304" pitchFamily="18" charset="0"/>
              </a:rPr>
              <a:t>giấy</a:t>
            </a:r>
            <a:endParaRPr lang="en-US" sz="8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49153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2DC208-13EA-4940-907F-83C0C880ED5B}"/>
              </a:ext>
            </a:extLst>
          </p:cNvPr>
          <p:cNvSpPr/>
          <p:nvPr/>
        </p:nvSpPr>
        <p:spPr>
          <a:xfrm>
            <a:off x="0" y="0"/>
            <a:ext cx="3897297" cy="779712"/>
          </a:xfrm>
          <a:prstGeom prst="rect">
            <a:avLst/>
          </a:prstGeom>
          <a:solidFill>
            <a:schemeClr val="tx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VNI-Avo" pitchFamily="2" charset="0"/>
              </a:rPr>
              <a:t>Kieåm</a:t>
            </a:r>
            <a:r>
              <a:rPr lang="en-US" sz="3600" b="1" dirty="0">
                <a:solidFill>
                  <a:srgbClr val="FF0000"/>
                </a:solidFill>
                <a:latin typeface="VNI-Avo" pitchFamily="2" charset="0"/>
              </a:rPr>
              <a:t> </a:t>
            </a:r>
            <a:r>
              <a:rPr lang="en-US" sz="3600" b="1" dirty="0" err="1">
                <a:solidFill>
                  <a:srgbClr val="FF0000"/>
                </a:solidFill>
                <a:latin typeface="VNI-Avo" pitchFamily="2" charset="0"/>
              </a:rPr>
              <a:t>tra</a:t>
            </a:r>
            <a:r>
              <a:rPr lang="en-US" sz="3600" b="1" dirty="0">
                <a:solidFill>
                  <a:srgbClr val="FF0000"/>
                </a:solidFill>
                <a:latin typeface="VNI-Avo" pitchFamily="2" charset="0"/>
              </a:rPr>
              <a:t> </a:t>
            </a:r>
            <a:r>
              <a:rPr lang="en-US" sz="3600" b="1" dirty="0" err="1">
                <a:solidFill>
                  <a:srgbClr val="FF0000"/>
                </a:solidFill>
                <a:latin typeface="VNI-Avo" pitchFamily="2" charset="0"/>
              </a:rPr>
              <a:t>baøi</a:t>
            </a:r>
            <a:r>
              <a:rPr lang="en-US" sz="3600" b="1" dirty="0">
                <a:solidFill>
                  <a:srgbClr val="FF0000"/>
                </a:solidFill>
                <a:latin typeface="VNI-Avo" pitchFamily="2" charset="0"/>
              </a:rPr>
              <a:t> </a:t>
            </a:r>
            <a:r>
              <a:rPr lang="en-US" sz="3600" b="1" dirty="0" err="1">
                <a:solidFill>
                  <a:srgbClr val="FF0000"/>
                </a:solidFill>
                <a:latin typeface="VNI-Avo" pitchFamily="2" charset="0"/>
              </a:rPr>
              <a:t>cuõ</a:t>
            </a:r>
            <a:endParaRPr lang="en-US" sz="3600" b="1" dirty="0">
              <a:solidFill>
                <a:srgbClr val="FF0000"/>
              </a:solidFill>
              <a:latin typeface="VNI-Avo" pitchFamily="2" charset="0"/>
            </a:endParaRPr>
          </a:p>
        </p:txBody>
      </p:sp>
      <p:sp>
        <p:nvSpPr>
          <p:cNvPr id="33" name="Rectangle 32">
            <a:extLst>
              <a:ext uri="{FF2B5EF4-FFF2-40B4-BE49-F238E27FC236}">
                <a16:creationId xmlns:a16="http://schemas.microsoft.com/office/drawing/2014/main" id="{0F7B858F-4BAB-4BFB-B1B0-7E4255578DCF}"/>
              </a:ext>
            </a:extLst>
          </p:cNvPr>
          <p:cNvSpPr/>
          <p:nvPr/>
        </p:nvSpPr>
        <p:spPr>
          <a:xfrm>
            <a:off x="3897297" y="1858994"/>
            <a:ext cx="3900252" cy="150932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err="1">
                <a:solidFill>
                  <a:schemeClr val="tx1"/>
                </a:solidFill>
                <a:latin typeface="VNI-Avo" pitchFamily="2" charset="0"/>
              </a:rPr>
              <a:t>ñình</a:t>
            </a:r>
            <a:endParaRPr lang="en-US" sz="8000" b="1" dirty="0">
              <a:solidFill>
                <a:schemeClr val="tx1"/>
              </a:solidFill>
              <a:latin typeface="VNI-Avo" pitchFamily="2" charset="0"/>
            </a:endParaRPr>
          </a:p>
        </p:txBody>
      </p:sp>
      <p:sp>
        <p:nvSpPr>
          <p:cNvPr id="12" name="Rectangle 11">
            <a:extLst>
              <a:ext uri="{FF2B5EF4-FFF2-40B4-BE49-F238E27FC236}">
                <a16:creationId xmlns:a16="http://schemas.microsoft.com/office/drawing/2014/main" id="{A64541AB-D942-48F6-B21E-129DED9A7BD5}"/>
              </a:ext>
            </a:extLst>
          </p:cNvPr>
          <p:cNvSpPr/>
          <p:nvPr/>
        </p:nvSpPr>
        <p:spPr>
          <a:xfrm>
            <a:off x="2260128" y="3885894"/>
            <a:ext cx="7510507" cy="150932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err="1">
                <a:solidFill>
                  <a:srgbClr val="0070C0"/>
                </a:solidFill>
                <a:latin typeface="VNI-Avo" pitchFamily="2" charset="0"/>
              </a:rPr>
              <a:t>thaúng</a:t>
            </a:r>
            <a:r>
              <a:rPr lang="en-US" sz="8000" b="1" dirty="0">
                <a:solidFill>
                  <a:srgbClr val="0070C0"/>
                </a:solidFill>
                <a:latin typeface="VNI-Avo" pitchFamily="2" charset="0"/>
              </a:rPr>
              <a:t> </a:t>
            </a:r>
            <a:r>
              <a:rPr lang="en-US" sz="8000" b="1" dirty="0" err="1">
                <a:solidFill>
                  <a:srgbClr val="0070C0"/>
                </a:solidFill>
                <a:latin typeface="VNI-Avo" pitchFamily="2" charset="0"/>
              </a:rPr>
              <a:t>haøng</a:t>
            </a:r>
            <a:endParaRPr lang="en-US" sz="8000" b="1" dirty="0">
              <a:solidFill>
                <a:srgbClr val="0070C0"/>
              </a:solidFill>
              <a:latin typeface="VNI-Avo" pitchFamily="2" charset="0"/>
            </a:endParaRPr>
          </a:p>
        </p:txBody>
      </p:sp>
    </p:spTree>
    <p:extLst>
      <p:ext uri="{BB962C8B-B14F-4D97-AF65-F5344CB8AC3E}">
        <p14:creationId xmlns:p14="http://schemas.microsoft.com/office/powerpoint/2010/main" val="20154985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4C67A-BD6D-41B0-BE39-D4E36D5141B9}"/>
              </a:ext>
            </a:extLst>
          </p:cNvPr>
          <p:cNvSpPr>
            <a:spLocks noGrp="1"/>
          </p:cNvSpPr>
          <p:nvPr>
            <p:ph type="title"/>
          </p:nvPr>
        </p:nvSpPr>
        <p:spPr>
          <a:xfrm>
            <a:off x="0" y="0"/>
            <a:ext cx="12192000" cy="6858000"/>
          </a:xfrm>
        </p:spPr>
        <p:txBody>
          <a:bodyPr>
            <a:noAutofit/>
          </a:bodyPr>
          <a:lstStyle/>
          <a:p>
            <a:pPr algn="just"/>
            <a:r>
              <a:rPr lang="en-US" sz="6200" b="1" dirty="0">
                <a:solidFill>
                  <a:schemeClr val="tx1"/>
                </a:solidFill>
                <a:latin typeface="VNI-Avo" pitchFamily="2" charset="0"/>
              </a:rPr>
              <a:t>   </a:t>
            </a:r>
            <a:r>
              <a:rPr lang="en-US" sz="6200" b="1" dirty="0" err="1">
                <a:solidFill>
                  <a:srgbClr val="0070C0"/>
                </a:solidFill>
                <a:latin typeface="VNI-Avo" pitchFamily="2" charset="0"/>
              </a:rPr>
              <a:t>Haø</a:t>
            </a:r>
            <a:r>
              <a:rPr lang="en-US" sz="6200" b="1" dirty="0">
                <a:solidFill>
                  <a:srgbClr val="0070C0"/>
                </a:solidFill>
                <a:latin typeface="VNI-Avo" pitchFamily="2" charset="0"/>
              </a:rPr>
              <a:t> </a:t>
            </a:r>
            <a:r>
              <a:rPr lang="en-US" sz="6200" b="1" dirty="0" err="1">
                <a:solidFill>
                  <a:srgbClr val="0070C0"/>
                </a:solidFill>
                <a:latin typeface="VNI-Avo" pitchFamily="2" charset="0"/>
              </a:rPr>
              <a:t>raát</a:t>
            </a:r>
            <a:r>
              <a:rPr lang="en-US" sz="6200" b="1" dirty="0">
                <a:solidFill>
                  <a:srgbClr val="0070C0"/>
                </a:solidFill>
                <a:latin typeface="VNI-Avo" pitchFamily="2" charset="0"/>
              </a:rPr>
              <a:t> </a:t>
            </a:r>
            <a:r>
              <a:rPr lang="en-US" sz="6200" b="1" dirty="0" err="1">
                <a:solidFill>
                  <a:srgbClr val="0070C0"/>
                </a:solidFill>
                <a:latin typeface="VNI-Avo" pitchFamily="2" charset="0"/>
              </a:rPr>
              <a:t>thích</a:t>
            </a:r>
            <a:r>
              <a:rPr lang="en-US" sz="6200" b="1" dirty="0">
                <a:solidFill>
                  <a:srgbClr val="0070C0"/>
                </a:solidFill>
                <a:latin typeface="VNI-Avo" pitchFamily="2" charset="0"/>
              </a:rPr>
              <a:t> con </a:t>
            </a:r>
            <a:r>
              <a:rPr lang="en-US" sz="6200" b="1" dirty="0" err="1">
                <a:solidFill>
                  <a:srgbClr val="0070C0"/>
                </a:solidFill>
                <a:latin typeface="VNI-Avo" pitchFamily="2" charset="0"/>
              </a:rPr>
              <a:t>gaø</a:t>
            </a:r>
            <a:r>
              <a:rPr lang="en-US" sz="6200" b="1" dirty="0">
                <a:solidFill>
                  <a:srgbClr val="0070C0"/>
                </a:solidFill>
                <a:latin typeface="VNI-Avo" pitchFamily="2" charset="0"/>
              </a:rPr>
              <a:t> </a:t>
            </a:r>
            <a:r>
              <a:rPr lang="en-US" sz="6200" b="1" dirty="0" err="1">
                <a:solidFill>
                  <a:srgbClr val="0070C0"/>
                </a:solidFill>
                <a:latin typeface="VNI-Avo" pitchFamily="2" charset="0"/>
              </a:rPr>
              <a:t>baø</a:t>
            </a:r>
            <a:r>
              <a:rPr lang="en-US" sz="6200" b="1" dirty="0">
                <a:solidFill>
                  <a:srgbClr val="0070C0"/>
                </a:solidFill>
                <a:latin typeface="VNI-Avo" pitchFamily="2" charset="0"/>
              </a:rPr>
              <a:t> </a:t>
            </a:r>
            <a:r>
              <a:rPr lang="en-US" sz="6200" b="1" dirty="0" err="1">
                <a:solidFill>
                  <a:srgbClr val="0070C0"/>
                </a:solidFill>
                <a:latin typeface="VNI-Avo" pitchFamily="2" charset="0"/>
              </a:rPr>
              <a:t>cho</a:t>
            </a:r>
            <a:r>
              <a:rPr lang="en-US" sz="6200" b="1" dirty="0">
                <a:solidFill>
                  <a:srgbClr val="0070C0"/>
                </a:solidFill>
                <a:latin typeface="VNI-Avo" pitchFamily="2" charset="0"/>
              </a:rPr>
              <a:t>. </a:t>
            </a:r>
            <a:r>
              <a:rPr lang="en-US" sz="6200" b="1" dirty="0" err="1">
                <a:solidFill>
                  <a:srgbClr val="FF0000"/>
                </a:solidFill>
                <a:latin typeface="VNI-Avo" pitchFamily="2" charset="0"/>
              </a:rPr>
              <a:t>Saùng</a:t>
            </a:r>
            <a:r>
              <a:rPr lang="en-US" sz="6200" b="1" dirty="0">
                <a:solidFill>
                  <a:srgbClr val="FF0000"/>
                </a:solidFill>
                <a:latin typeface="VNI-Avo" pitchFamily="2" charset="0"/>
              </a:rPr>
              <a:t> </a:t>
            </a:r>
            <a:r>
              <a:rPr lang="en-US" sz="6200" b="1" dirty="0" err="1">
                <a:solidFill>
                  <a:srgbClr val="FF0000"/>
                </a:solidFill>
                <a:latin typeface="VNI-Avo" pitchFamily="2" charset="0"/>
              </a:rPr>
              <a:t>saùng</a:t>
            </a:r>
            <a:r>
              <a:rPr lang="en-US" sz="6200" b="1" dirty="0">
                <a:solidFill>
                  <a:srgbClr val="FF0000"/>
                </a:solidFill>
                <a:latin typeface="VNI-Avo" pitchFamily="2" charset="0"/>
              </a:rPr>
              <a:t>, </a:t>
            </a:r>
            <a:r>
              <a:rPr lang="en-US" sz="6200" b="1" dirty="0" err="1">
                <a:solidFill>
                  <a:srgbClr val="FF0000"/>
                </a:solidFill>
                <a:latin typeface="VNI-Avo" pitchFamily="2" charset="0"/>
              </a:rPr>
              <a:t>Haø</a:t>
            </a:r>
            <a:r>
              <a:rPr lang="en-US" sz="6200" b="1" dirty="0">
                <a:solidFill>
                  <a:srgbClr val="FF0000"/>
                </a:solidFill>
                <a:latin typeface="VNI-Avo" pitchFamily="2" charset="0"/>
              </a:rPr>
              <a:t> </a:t>
            </a:r>
            <a:r>
              <a:rPr lang="en-US" sz="6200" b="1" dirty="0" err="1">
                <a:solidFill>
                  <a:srgbClr val="FF0000"/>
                </a:solidFill>
                <a:latin typeface="VNI-Avo" pitchFamily="2" charset="0"/>
              </a:rPr>
              <a:t>daäy</a:t>
            </a:r>
            <a:r>
              <a:rPr lang="en-US" sz="6200" b="1" dirty="0">
                <a:solidFill>
                  <a:srgbClr val="FF0000"/>
                </a:solidFill>
                <a:latin typeface="VNI-Avo" pitchFamily="2" charset="0"/>
              </a:rPr>
              <a:t> </a:t>
            </a:r>
            <a:r>
              <a:rPr lang="en-US" sz="6200" b="1" dirty="0" err="1">
                <a:solidFill>
                  <a:srgbClr val="FF0000"/>
                </a:solidFill>
                <a:latin typeface="VNI-Avo" pitchFamily="2" charset="0"/>
              </a:rPr>
              <a:t>sôùm</a:t>
            </a:r>
            <a:r>
              <a:rPr lang="en-US" sz="6200" b="1" dirty="0">
                <a:solidFill>
                  <a:srgbClr val="FF0000"/>
                </a:solidFill>
                <a:latin typeface="VNI-Avo" pitchFamily="2" charset="0"/>
              </a:rPr>
              <a:t> </a:t>
            </a:r>
            <a:r>
              <a:rPr lang="en-US" sz="6200" b="1" dirty="0" err="1">
                <a:solidFill>
                  <a:srgbClr val="FF0000"/>
                </a:solidFill>
                <a:latin typeface="VNI-Avo" pitchFamily="2" charset="0"/>
              </a:rPr>
              <a:t>chôø</a:t>
            </a:r>
            <a:r>
              <a:rPr lang="en-US" sz="6200" b="1" dirty="0">
                <a:solidFill>
                  <a:srgbClr val="FF0000"/>
                </a:solidFill>
                <a:latin typeface="VNI-Avo" pitchFamily="2" charset="0"/>
              </a:rPr>
              <a:t> </a:t>
            </a:r>
            <a:r>
              <a:rPr lang="en-US" sz="6200" b="1" dirty="0" err="1">
                <a:solidFill>
                  <a:srgbClr val="FF0000"/>
                </a:solidFill>
                <a:latin typeface="VNI-Avo" pitchFamily="2" charset="0"/>
              </a:rPr>
              <a:t>gaø</a:t>
            </a:r>
            <a:r>
              <a:rPr lang="en-US" sz="6200" b="1" dirty="0">
                <a:solidFill>
                  <a:srgbClr val="FF0000"/>
                </a:solidFill>
                <a:latin typeface="VNI-Avo" pitchFamily="2" charset="0"/>
              </a:rPr>
              <a:t> </a:t>
            </a:r>
            <a:r>
              <a:rPr lang="en-US" sz="6200" b="1" dirty="0" err="1">
                <a:solidFill>
                  <a:srgbClr val="FF0000"/>
                </a:solidFill>
                <a:latin typeface="VNI-Avo" pitchFamily="2" charset="0"/>
              </a:rPr>
              <a:t>gaùy</a:t>
            </a:r>
            <a:r>
              <a:rPr lang="en-US" sz="6200" b="1" dirty="0">
                <a:solidFill>
                  <a:srgbClr val="FF0000"/>
                </a:solidFill>
                <a:latin typeface="VNI-Avo" pitchFamily="2" charset="0"/>
              </a:rPr>
              <a:t> </a:t>
            </a:r>
            <a:r>
              <a:rPr lang="en-US" sz="6200" b="1" dirty="0" err="1">
                <a:solidFill>
                  <a:srgbClr val="FF0000"/>
                </a:solidFill>
                <a:latin typeface="VNI-Avo" pitchFamily="2" charset="0"/>
              </a:rPr>
              <a:t>oø</a:t>
            </a:r>
            <a:r>
              <a:rPr lang="en-US" sz="6200" b="1" dirty="0">
                <a:solidFill>
                  <a:srgbClr val="FF0000"/>
                </a:solidFill>
                <a:latin typeface="VNI-Avo" pitchFamily="2" charset="0"/>
              </a:rPr>
              <a:t> </a:t>
            </a:r>
            <a:r>
              <a:rPr lang="en-US" sz="6200" b="1" dirty="0" err="1">
                <a:solidFill>
                  <a:srgbClr val="FF0000"/>
                </a:solidFill>
                <a:latin typeface="VNI-Avo" pitchFamily="2" charset="0"/>
              </a:rPr>
              <a:t>où</a:t>
            </a:r>
            <a:r>
              <a:rPr lang="en-US" sz="6200" b="1" dirty="0">
                <a:solidFill>
                  <a:srgbClr val="FF0000"/>
                </a:solidFill>
                <a:latin typeface="VNI-Avo" pitchFamily="2" charset="0"/>
              </a:rPr>
              <a:t> o</a:t>
            </a:r>
            <a:r>
              <a:rPr lang="en-US" sz="6200" b="1">
                <a:solidFill>
                  <a:srgbClr val="FF0000"/>
                </a:solidFill>
                <a:latin typeface="VNI-Avo" pitchFamily="2" charset="0"/>
              </a:rPr>
              <a:t>. </a:t>
            </a:r>
            <a:r>
              <a:rPr lang="en-US" sz="6200" b="1">
                <a:solidFill>
                  <a:schemeClr val="tx1"/>
                </a:solidFill>
                <a:latin typeface="VNI-Avo" pitchFamily="2" charset="0"/>
              </a:rPr>
              <a:t>Vaäy maø maõi noù chaúng gaùy. </a:t>
            </a:r>
            <a:r>
              <a:rPr lang="en-US" sz="6200" b="1">
                <a:solidFill>
                  <a:srgbClr val="FF00FF"/>
                </a:solidFill>
                <a:latin typeface="VNI-Avo" pitchFamily="2" charset="0"/>
              </a:rPr>
              <a:t>Moät hoâm</a:t>
            </a:r>
            <a:r>
              <a:rPr lang="en-US" sz="6200" b="1" dirty="0">
                <a:solidFill>
                  <a:srgbClr val="FF00FF"/>
                </a:solidFill>
                <a:latin typeface="VNI-Avo" pitchFamily="2" charset="0"/>
              </a:rPr>
              <a:t>, </a:t>
            </a:r>
            <a:r>
              <a:rPr lang="en-US" sz="6200" b="1" dirty="0" err="1">
                <a:solidFill>
                  <a:srgbClr val="FF00FF"/>
                </a:solidFill>
                <a:latin typeface="VNI-Avo" pitchFamily="2" charset="0"/>
              </a:rPr>
              <a:t>Haø</a:t>
            </a:r>
            <a:r>
              <a:rPr lang="en-US" sz="6200" b="1" dirty="0">
                <a:solidFill>
                  <a:srgbClr val="FF00FF"/>
                </a:solidFill>
                <a:latin typeface="VNI-Avo" pitchFamily="2" charset="0"/>
              </a:rPr>
              <a:t> </a:t>
            </a:r>
            <a:r>
              <a:rPr lang="en-US" sz="6200" b="1" dirty="0" err="1">
                <a:solidFill>
                  <a:srgbClr val="FF00FF"/>
                </a:solidFill>
                <a:latin typeface="VNI-Avo" pitchFamily="2" charset="0"/>
              </a:rPr>
              <a:t>tænh</a:t>
            </a:r>
            <a:r>
              <a:rPr lang="en-US" sz="6200" b="1" dirty="0">
                <a:solidFill>
                  <a:srgbClr val="FF00FF"/>
                </a:solidFill>
                <a:latin typeface="VNI-Avo" pitchFamily="2" charset="0"/>
              </a:rPr>
              <a:t> </a:t>
            </a:r>
            <a:r>
              <a:rPr lang="en-US" sz="6200" b="1" dirty="0" err="1">
                <a:solidFill>
                  <a:srgbClr val="FF00FF"/>
                </a:solidFill>
                <a:latin typeface="VNI-Avo" pitchFamily="2" charset="0"/>
              </a:rPr>
              <a:t>giaác</a:t>
            </a:r>
            <a:r>
              <a:rPr lang="en-US" sz="6200" b="1" dirty="0">
                <a:solidFill>
                  <a:srgbClr val="FF00FF"/>
                </a:solidFill>
                <a:latin typeface="VNI-Avo" pitchFamily="2" charset="0"/>
              </a:rPr>
              <a:t> </a:t>
            </a:r>
            <a:r>
              <a:rPr lang="en-US" sz="6200" b="1" dirty="0" err="1">
                <a:solidFill>
                  <a:srgbClr val="FF00FF"/>
                </a:solidFill>
                <a:latin typeface="VNI-Avo" pitchFamily="2" charset="0"/>
              </a:rPr>
              <a:t>nghe</a:t>
            </a:r>
            <a:r>
              <a:rPr lang="en-US" sz="6200" b="1" dirty="0">
                <a:solidFill>
                  <a:srgbClr val="FF00FF"/>
                </a:solidFill>
                <a:latin typeface="VNI-Avo" pitchFamily="2" charset="0"/>
              </a:rPr>
              <a:t> </a:t>
            </a:r>
            <a:r>
              <a:rPr lang="en-US" sz="6200" b="1" err="1">
                <a:solidFill>
                  <a:srgbClr val="FF00FF"/>
                </a:solidFill>
                <a:latin typeface="VNI-Avo" pitchFamily="2" charset="0"/>
              </a:rPr>
              <a:t>gaø</a:t>
            </a:r>
            <a:r>
              <a:rPr lang="en-US" sz="6200" b="1">
                <a:solidFill>
                  <a:srgbClr val="FF00FF"/>
                </a:solidFill>
                <a:latin typeface="VNI-Avo" pitchFamily="2" charset="0"/>
              </a:rPr>
              <a:t> cuïc </a:t>
            </a:r>
            <a:r>
              <a:rPr lang="en-US" sz="6200" b="1" dirty="0">
                <a:solidFill>
                  <a:srgbClr val="FF00FF"/>
                </a:solidFill>
                <a:latin typeface="VNI-Avo" pitchFamily="2" charset="0"/>
              </a:rPr>
              <a:t>ta </a:t>
            </a:r>
            <a:r>
              <a:rPr lang="en-US" sz="6200" b="1" dirty="0" err="1">
                <a:solidFill>
                  <a:srgbClr val="FF00FF"/>
                </a:solidFill>
                <a:latin typeface="VNI-Avo" pitchFamily="2" charset="0"/>
              </a:rPr>
              <a:t>cuïc</a:t>
            </a:r>
            <a:r>
              <a:rPr lang="en-US" sz="6200" b="1" dirty="0">
                <a:solidFill>
                  <a:srgbClr val="FF00FF"/>
                </a:solidFill>
                <a:latin typeface="VNI-Avo" pitchFamily="2" charset="0"/>
              </a:rPr>
              <a:t> </a:t>
            </a:r>
            <a:r>
              <a:rPr lang="en-US" sz="6200" b="1" dirty="0" err="1">
                <a:solidFill>
                  <a:srgbClr val="FF00FF"/>
                </a:solidFill>
                <a:latin typeface="VNI-Avo" pitchFamily="2" charset="0"/>
              </a:rPr>
              <a:t>taùc</a:t>
            </a:r>
            <a:r>
              <a:rPr lang="en-US" sz="6200" b="1" dirty="0">
                <a:solidFill>
                  <a:srgbClr val="FF00FF"/>
                </a:solidFill>
                <a:latin typeface="VNI-Avo" pitchFamily="2" charset="0"/>
              </a:rPr>
              <a:t>. </a:t>
            </a:r>
            <a:r>
              <a:rPr lang="en-US" sz="6200" b="1" dirty="0" err="1">
                <a:solidFill>
                  <a:srgbClr val="00B0F0"/>
                </a:solidFill>
                <a:latin typeface="VNI-Avo" pitchFamily="2" charset="0"/>
              </a:rPr>
              <a:t>Giôø</a:t>
            </a:r>
            <a:r>
              <a:rPr lang="en-US" sz="6200" b="1" dirty="0">
                <a:solidFill>
                  <a:srgbClr val="00B0F0"/>
                </a:solidFill>
                <a:latin typeface="VNI-Avo" pitchFamily="2" charset="0"/>
              </a:rPr>
              <a:t> </a:t>
            </a:r>
            <a:r>
              <a:rPr lang="en-US" sz="6200" b="1" dirty="0" err="1">
                <a:solidFill>
                  <a:srgbClr val="00B0F0"/>
                </a:solidFill>
                <a:latin typeface="VNI-Avo" pitchFamily="2" charset="0"/>
              </a:rPr>
              <a:t>Haø</a:t>
            </a:r>
            <a:r>
              <a:rPr lang="en-US" sz="6200" b="1" dirty="0">
                <a:solidFill>
                  <a:srgbClr val="00B0F0"/>
                </a:solidFill>
                <a:latin typeface="VNI-Avo" pitchFamily="2" charset="0"/>
              </a:rPr>
              <a:t> </a:t>
            </a:r>
            <a:r>
              <a:rPr lang="en-US" sz="6200" b="1" dirty="0" err="1">
                <a:solidFill>
                  <a:srgbClr val="00B0F0"/>
                </a:solidFill>
                <a:latin typeface="VNI-Avo" pitchFamily="2" charset="0"/>
              </a:rPr>
              <a:t>ñaõ</a:t>
            </a:r>
            <a:r>
              <a:rPr lang="en-US" sz="6200" b="1" dirty="0">
                <a:solidFill>
                  <a:srgbClr val="00B0F0"/>
                </a:solidFill>
                <a:latin typeface="VNI-Avo" pitchFamily="2" charset="0"/>
              </a:rPr>
              <a:t> </a:t>
            </a:r>
            <a:r>
              <a:rPr lang="en-US" sz="6200" b="1" dirty="0" err="1">
                <a:solidFill>
                  <a:srgbClr val="00B0F0"/>
                </a:solidFill>
                <a:latin typeface="VNI-Avo" pitchFamily="2" charset="0"/>
              </a:rPr>
              <a:t>roõ</a:t>
            </a:r>
            <a:r>
              <a:rPr lang="en-US" sz="6200" b="1" dirty="0">
                <a:solidFill>
                  <a:srgbClr val="00B0F0"/>
                </a:solidFill>
                <a:latin typeface="VNI-Avo" pitchFamily="2" charset="0"/>
              </a:rPr>
              <a:t> </a:t>
            </a:r>
            <a:r>
              <a:rPr lang="en-US" sz="6200" b="1" dirty="0" err="1">
                <a:solidFill>
                  <a:srgbClr val="00B0F0"/>
                </a:solidFill>
                <a:latin typeface="VNI-Avo" pitchFamily="2" charset="0"/>
              </a:rPr>
              <a:t>vì</a:t>
            </a:r>
            <a:r>
              <a:rPr lang="en-US" sz="6200" b="1" dirty="0">
                <a:solidFill>
                  <a:srgbClr val="00B0F0"/>
                </a:solidFill>
                <a:latin typeface="VNI-Avo" pitchFamily="2" charset="0"/>
              </a:rPr>
              <a:t> </a:t>
            </a:r>
            <a:r>
              <a:rPr lang="en-US" sz="6200" b="1" dirty="0" err="1">
                <a:solidFill>
                  <a:srgbClr val="00B0F0"/>
                </a:solidFill>
                <a:latin typeface="VNI-Avo" pitchFamily="2" charset="0"/>
              </a:rPr>
              <a:t>sao</a:t>
            </a:r>
            <a:r>
              <a:rPr lang="en-US" sz="6200" b="1" dirty="0">
                <a:solidFill>
                  <a:srgbClr val="00B0F0"/>
                </a:solidFill>
                <a:latin typeface="VNI-Avo" pitchFamily="2" charset="0"/>
              </a:rPr>
              <a:t> con </a:t>
            </a:r>
            <a:r>
              <a:rPr lang="en-US" sz="6200" b="1" dirty="0" err="1">
                <a:solidFill>
                  <a:srgbClr val="00B0F0"/>
                </a:solidFill>
                <a:latin typeface="VNI-Avo" pitchFamily="2" charset="0"/>
              </a:rPr>
              <a:t>gaø</a:t>
            </a:r>
            <a:r>
              <a:rPr lang="en-US" sz="6200" b="1" dirty="0">
                <a:solidFill>
                  <a:srgbClr val="00B0F0"/>
                </a:solidFill>
                <a:latin typeface="VNI-Avo" pitchFamily="2" charset="0"/>
              </a:rPr>
              <a:t> </a:t>
            </a:r>
            <a:r>
              <a:rPr lang="en-US" sz="6200" b="1" dirty="0" err="1">
                <a:solidFill>
                  <a:srgbClr val="00B0F0"/>
                </a:solidFill>
                <a:latin typeface="VNI-Avo" pitchFamily="2" charset="0"/>
              </a:rPr>
              <a:t>chaúng</a:t>
            </a:r>
            <a:r>
              <a:rPr lang="en-US" sz="6200" b="1" dirty="0">
                <a:solidFill>
                  <a:srgbClr val="00B0F0"/>
                </a:solidFill>
                <a:latin typeface="VNI-Avo" pitchFamily="2" charset="0"/>
              </a:rPr>
              <a:t> </a:t>
            </a:r>
            <a:r>
              <a:rPr lang="en-US" sz="6200" b="1" dirty="0" err="1">
                <a:solidFill>
                  <a:srgbClr val="00B0F0"/>
                </a:solidFill>
                <a:latin typeface="VNI-Avo" pitchFamily="2" charset="0"/>
              </a:rPr>
              <a:t>gaùy</a:t>
            </a:r>
            <a:r>
              <a:rPr lang="en-US" sz="6200" b="1" dirty="0">
                <a:solidFill>
                  <a:srgbClr val="00B0F0"/>
                </a:solidFill>
                <a:latin typeface="VNI-Avo" pitchFamily="2" charset="0"/>
              </a:rPr>
              <a:t>.</a:t>
            </a:r>
          </a:p>
        </p:txBody>
      </p:sp>
    </p:spTree>
    <p:extLst>
      <p:ext uri="{BB962C8B-B14F-4D97-AF65-F5344CB8AC3E}">
        <p14:creationId xmlns:p14="http://schemas.microsoft.com/office/powerpoint/2010/main" val="2280292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683726" y="2495005"/>
            <a:ext cx="6466114" cy="1446550"/>
          </a:xfrm>
          <a:prstGeom prst="rect">
            <a:avLst/>
          </a:prstGeom>
          <a:noFill/>
        </p:spPr>
        <p:txBody>
          <a:bodyPr wrap="square" rtlCol="0">
            <a:spAutoFit/>
          </a:bodyPr>
          <a:lstStyle/>
          <a:p>
            <a:r>
              <a:rPr lang="vi-VN" sz="8800" b="1">
                <a:solidFill>
                  <a:srgbClr val="FF0000"/>
                </a:solidFill>
                <a:latin typeface="Times New Roman" panose="02020603050405020304" pitchFamily="18" charset="0"/>
                <a:cs typeface="Times New Roman" panose="02020603050405020304" pitchFamily="18" charset="0"/>
              </a:rPr>
              <a:t>KHÁM PHÁ</a:t>
            </a:r>
            <a:endParaRPr lang="en-US" sz="8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900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609443"/>
            <a:ext cx="12192000" cy="861774"/>
          </a:xfrm>
          <a:prstGeom prst="rect">
            <a:avLst/>
          </a:prstGeom>
          <a:noFill/>
        </p:spPr>
        <p:txBody>
          <a:bodyPr wrap="square" rtlCol="0">
            <a:spAutoFit/>
          </a:bodyPr>
          <a:lstStyle/>
          <a:p>
            <a:r>
              <a:rPr lang="vi-VN" sz="5000" b="1" dirty="0">
                <a:latin typeface="VNI-Avo" pitchFamily="2" charset="0"/>
              </a:rPr>
              <a:t>Nhöõng boâng hoàng rung rinh trong gioù</a:t>
            </a:r>
            <a:r>
              <a:rPr lang="en-US" sz="5000" b="1" dirty="0">
                <a:latin typeface="VNI-Avo" pitchFamily="2" charset="0"/>
              </a:rPr>
              <a:t>.</a:t>
            </a:r>
          </a:p>
        </p:txBody>
      </p:sp>
      <p:sp>
        <p:nvSpPr>
          <p:cNvPr id="6" name="Rectangle 5"/>
          <p:cNvSpPr/>
          <p:nvPr/>
        </p:nvSpPr>
        <p:spPr>
          <a:xfrm>
            <a:off x="810590" y="5618321"/>
            <a:ext cx="1495332" cy="861774"/>
          </a:xfrm>
          <a:prstGeom prst="rect">
            <a:avLst/>
          </a:prstGeom>
        </p:spPr>
        <p:txBody>
          <a:bodyPr wrap="square">
            <a:spAutoFit/>
          </a:bodyPr>
          <a:lstStyle/>
          <a:p>
            <a:pPr algn="ctr"/>
            <a:r>
              <a:rPr lang="vi-VN" sz="5000" b="1" dirty="0">
                <a:solidFill>
                  <a:srgbClr val="FF0000"/>
                </a:solidFill>
                <a:latin typeface="VNI-Avo" pitchFamily="2" charset="0"/>
              </a:rPr>
              <a:t>ö</a:t>
            </a:r>
            <a:r>
              <a:rPr lang="en-US" sz="5000" b="1" dirty="0">
                <a:solidFill>
                  <a:srgbClr val="FF0000"/>
                </a:solidFill>
                <a:latin typeface="VNI-Avo" pitchFamily="2" charset="0"/>
              </a:rPr>
              <a:t>ng</a:t>
            </a:r>
            <a:endParaRPr lang="en-US" sz="5000" dirty="0">
              <a:solidFill>
                <a:srgbClr val="FF0000"/>
              </a:solidFill>
            </a:endParaRPr>
          </a:p>
        </p:txBody>
      </p:sp>
      <p:sp>
        <p:nvSpPr>
          <p:cNvPr id="7" name="Rectangle 6"/>
          <p:cNvSpPr/>
          <p:nvPr/>
        </p:nvSpPr>
        <p:spPr>
          <a:xfrm>
            <a:off x="4498648" y="5617715"/>
            <a:ext cx="1644702" cy="861774"/>
          </a:xfrm>
          <a:prstGeom prst="rect">
            <a:avLst/>
          </a:prstGeom>
        </p:spPr>
        <p:txBody>
          <a:bodyPr wrap="square">
            <a:spAutoFit/>
          </a:bodyPr>
          <a:lstStyle/>
          <a:p>
            <a:r>
              <a:rPr lang="vi-VN" sz="5000" b="1" dirty="0">
                <a:solidFill>
                  <a:srgbClr val="FF0000"/>
                </a:solidFill>
                <a:latin typeface="VNI-Avo" pitchFamily="2" charset="0"/>
              </a:rPr>
              <a:t>oâ</a:t>
            </a:r>
            <a:r>
              <a:rPr lang="en-US" sz="5000" b="1" dirty="0">
                <a:solidFill>
                  <a:srgbClr val="FF0000"/>
                </a:solidFill>
                <a:latin typeface="VNI-Avo" pitchFamily="2" charset="0"/>
              </a:rPr>
              <a:t>ng</a:t>
            </a:r>
            <a:endParaRPr lang="en-US" sz="5000" dirty="0">
              <a:solidFill>
                <a:srgbClr val="FF0000"/>
              </a:solidFill>
            </a:endParaRPr>
          </a:p>
        </p:txBody>
      </p:sp>
      <p:sp>
        <p:nvSpPr>
          <p:cNvPr id="8" name="Rectangle 7"/>
          <p:cNvSpPr/>
          <p:nvPr/>
        </p:nvSpPr>
        <p:spPr>
          <a:xfrm>
            <a:off x="2681055" y="5621677"/>
            <a:ext cx="1495332" cy="861774"/>
          </a:xfrm>
          <a:prstGeom prst="rect">
            <a:avLst/>
          </a:prstGeom>
        </p:spPr>
        <p:txBody>
          <a:bodyPr wrap="square">
            <a:spAutoFit/>
          </a:bodyPr>
          <a:lstStyle/>
          <a:p>
            <a:r>
              <a:rPr lang="vi-VN" sz="5000" b="1" dirty="0">
                <a:solidFill>
                  <a:srgbClr val="FF0000"/>
                </a:solidFill>
                <a:latin typeface="VNI-Avo" pitchFamily="2" charset="0"/>
              </a:rPr>
              <a:t>oâ</a:t>
            </a:r>
            <a:r>
              <a:rPr lang="en-US" sz="5000" b="1" dirty="0">
                <a:solidFill>
                  <a:srgbClr val="FF0000"/>
                </a:solidFill>
                <a:latin typeface="VNI-Avo" pitchFamily="2" charset="0"/>
              </a:rPr>
              <a:t>ng</a:t>
            </a:r>
            <a:endParaRPr lang="en-US" sz="5000" dirty="0">
              <a:solidFill>
                <a:srgbClr val="FF0000"/>
              </a:solidFill>
            </a:endParaRPr>
          </a:p>
        </p:txBody>
      </p:sp>
      <p:sp>
        <p:nvSpPr>
          <p:cNvPr id="10" name="Rectangle 9"/>
          <p:cNvSpPr/>
          <p:nvPr/>
        </p:nvSpPr>
        <p:spPr>
          <a:xfrm>
            <a:off x="6134518" y="5614932"/>
            <a:ext cx="1495331" cy="861774"/>
          </a:xfrm>
          <a:prstGeom prst="rect">
            <a:avLst/>
          </a:prstGeom>
        </p:spPr>
        <p:txBody>
          <a:bodyPr wrap="square">
            <a:spAutoFit/>
          </a:bodyPr>
          <a:lstStyle/>
          <a:p>
            <a:r>
              <a:rPr lang="vi-VN" sz="5000" b="1" dirty="0">
                <a:solidFill>
                  <a:srgbClr val="FF0000"/>
                </a:solidFill>
                <a:latin typeface="VNI-Avo" pitchFamily="2" charset="0"/>
              </a:rPr>
              <a:t>u</a:t>
            </a:r>
            <a:r>
              <a:rPr lang="en-US" sz="5000" b="1" dirty="0">
                <a:solidFill>
                  <a:srgbClr val="FF0000"/>
                </a:solidFill>
                <a:latin typeface="VNI-Avo" pitchFamily="2" charset="0"/>
              </a:rPr>
              <a:t>ng</a:t>
            </a:r>
            <a:endParaRPr lang="en-US" sz="5000" dirty="0">
              <a:solidFill>
                <a:srgbClr val="FF0000"/>
              </a:solidFill>
            </a:endParaRPr>
          </a:p>
        </p:txBody>
      </p:sp>
      <p:pic>
        <p:nvPicPr>
          <p:cNvPr id="2" name="Picture 1">
            <a:hlinkClick r:id="rId2"/>
          </p:cNvPr>
          <p:cNvPicPr>
            <a:picLocks noChangeAspect="1"/>
          </p:cNvPicPr>
          <p:nvPr/>
        </p:nvPicPr>
        <p:blipFill rotWithShape="1">
          <a:blip r:embed="rId3"/>
          <a:srcRect t="34590"/>
          <a:stretch/>
        </p:blipFill>
        <p:spPr>
          <a:xfrm>
            <a:off x="47350" y="620721"/>
            <a:ext cx="12192000" cy="4101982"/>
          </a:xfrm>
          <a:prstGeom prst="rect">
            <a:avLst/>
          </a:prstGeom>
        </p:spPr>
      </p:pic>
      <p:sp>
        <p:nvSpPr>
          <p:cNvPr id="11" name="Rectangle 10"/>
          <p:cNvSpPr/>
          <p:nvPr/>
        </p:nvSpPr>
        <p:spPr>
          <a:xfrm>
            <a:off x="9218008" y="5614932"/>
            <a:ext cx="1644701" cy="861774"/>
          </a:xfrm>
          <a:prstGeom prst="rect">
            <a:avLst/>
          </a:prstGeom>
        </p:spPr>
        <p:txBody>
          <a:bodyPr wrap="square">
            <a:spAutoFit/>
          </a:bodyPr>
          <a:lstStyle/>
          <a:p>
            <a:r>
              <a:rPr lang="vi-VN" sz="5000" b="1" dirty="0">
                <a:solidFill>
                  <a:srgbClr val="FF0000"/>
                </a:solidFill>
                <a:latin typeface="VNI-Avo" pitchFamily="2" charset="0"/>
              </a:rPr>
              <a:t>o</a:t>
            </a:r>
            <a:r>
              <a:rPr lang="en-US" sz="5000" b="1" dirty="0">
                <a:solidFill>
                  <a:srgbClr val="FF0000"/>
                </a:solidFill>
                <a:latin typeface="VNI-Avo" pitchFamily="2" charset="0"/>
              </a:rPr>
              <a:t>ng</a:t>
            </a:r>
            <a:endParaRPr lang="en-US" sz="5000" dirty="0">
              <a:solidFill>
                <a:srgbClr val="FF0000"/>
              </a:solidFill>
            </a:endParaRPr>
          </a:p>
        </p:txBody>
      </p:sp>
    </p:spTree>
    <p:extLst>
      <p:ext uri="{BB962C8B-B14F-4D97-AF65-F5344CB8AC3E}">
        <p14:creationId xmlns:p14="http://schemas.microsoft.com/office/powerpoint/2010/main" val="1579778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circle(in)">
                                      <p:cBhvr>
                                        <p:cTn id="40"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2246050" cy="1155015"/>
          </a:xfrm>
          <a:prstGeom prst="rect">
            <a:avLst/>
          </a:prstGeom>
        </p:spPr>
      </p:pic>
      <p:sp>
        <p:nvSpPr>
          <p:cNvPr id="6" name="TextBox 5"/>
          <p:cNvSpPr txBox="1"/>
          <p:nvPr/>
        </p:nvSpPr>
        <p:spPr>
          <a:xfrm>
            <a:off x="315765" y="1357081"/>
            <a:ext cx="2511331" cy="1446550"/>
          </a:xfrm>
          <a:prstGeom prst="rect">
            <a:avLst/>
          </a:prstGeom>
          <a:noFill/>
        </p:spPr>
        <p:txBody>
          <a:bodyPr wrap="square" rtlCol="0">
            <a:spAutoFit/>
          </a:bodyPr>
          <a:lstStyle/>
          <a:p>
            <a:r>
              <a:rPr lang="vi-VN" sz="8800" b="1" dirty="0">
                <a:solidFill>
                  <a:srgbClr val="FF0000"/>
                </a:solidFill>
                <a:latin typeface="VNI-Avo" pitchFamily="2" charset="0"/>
              </a:rPr>
              <a:t>o</a:t>
            </a:r>
            <a:r>
              <a:rPr lang="en-US" sz="8800" b="1" dirty="0">
                <a:solidFill>
                  <a:srgbClr val="FF0000"/>
                </a:solidFill>
                <a:latin typeface="VNI-Avo" pitchFamily="2" charset="0"/>
              </a:rPr>
              <a:t>ng</a:t>
            </a:r>
          </a:p>
        </p:txBody>
      </p:sp>
      <p:sp>
        <p:nvSpPr>
          <p:cNvPr id="7" name="TextBox 6"/>
          <p:cNvSpPr txBox="1"/>
          <p:nvPr/>
        </p:nvSpPr>
        <p:spPr>
          <a:xfrm>
            <a:off x="3312475" y="1357081"/>
            <a:ext cx="2511330" cy="1446550"/>
          </a:xfrm>
          <a:prstGeom prst="rect">
            <a:avLst/>
          </a:prstGeom>
          <a:noFill/>
        </p:spPr>
        <p:txBody>
          <a:bodyPr wrap="square" rtlCol="0">
            <a:spAutoFit/>
          </a:bodyPr>
          <a:lstStyle/>
          <a:p>
            <a:r>
              <a:rPr lang="vi-VN" sz="8800" b="1" dirty="0">
                <a:solidFill>
                  <a:srgbClr val="FF0000"/>
                </a:solidFill>
                <a:latin typeface="VNI-Avo" pitchFamily="2" charset="0"/>
              </a:rPr>
              <a:t>oâ</a:t>
            </a:r>
            <a:r>
              <a:rPr lang="en-US" sz="8800" b="1" dirty="0">
                <a:solidFill>
                  <a:srgbClr val="FF0000"/>
                </a:solidFill>
                <a:latin typeface="VNI-Avo" pitchFamily="2" charset="0"/>
              </a:rPr>
              <a:t>ng</a:t>
            </a:r>
          </a:p>
        </p:txBody>
      </p:sp>
      <p:sp>
        <p:nvSpPr>
          <p:cNvPr id="8" name="TextBox 7"/>
          <p:cNvSpPr txBox="1"/>
          <p:nvPr/>
        </p:nvSpPr>
        <p:spPr>
          <a:xfrm>
            <a:off x="6480833" y="1357081"/>
            <a:ext cx="2359647" cy="1446550"/>
          </a:xfrm>
          <a:prstGeom prst="rect">
            <a:avLst/>
          </a:prstGeom>
          <a:noFill/>
        </p:spPr>
        <p:txBody>
          <a:bodyPr wrap="square" rtlCol="0">
            <a:spAutoFit/>
          </a:bodyPr>
          <a:lstStyle/>
          <a:p>
            <a:r>
              <a:rPr lang="vi-VN" sz="8800" b="1" dirty="0">
                <a:solidFill>
                  <a:srgbClr val="FF0000"/>
                </a:solidFill>
                <a:latin typeface="VNI-Avo" pitchFamily="2" charset="0"/>
              </a:rPr>
              <a:t>u</a:t>
            </a:r>
            <a:r>
              <a:rPr lang="en-US" sz="8800" b="1" dirty="0">
                <a:solidFill>
                  <a:srgbClr val="FF0000"/>
                </a:solidFill>
                <a:latin typeface="VNI-Avo" pitchFamily="2" charset="0"/>
              </a:rPr>
              <a:t>ng</a:t>
            </a:r>
          </a:p>
        </p:txBody>
      </p:sp>
      <p:sp>
        <p:nvSpPr>
          <p:cNvPr id="23" name="TextBox 22"/>
          <p:cNvSpPr txBox="1"/>
          <p:nvPr/>
        </p:nvSpPr>
        <p:spPr>
          <a:xfrm>
            <a:off x="9497508" y="1357081"/>
            <a:ext cx="2511330" cy="1446550"/>
          </a:xfrm>
          <a:prstGeom prst="rect">
            <a:avLst/>
          </a:prstGeom>
          <a:noFill/>
        </p:spPr>
        <p:txBody>
          <a:bodyPr wrap="square" rtlCol="0">
            <a:spAutoFit/>
          </a:bodyPr>
          <a:lstStyle/>
          <a:p>
            <a:r>
              <a:rPr lang="vi-VN" sz="8800" b="1" dirty="0">
                <a:solidFill>
                  <a:srgbClr val="FF0000"/>
                </a:solidFill>
                <a:latin typeface="VNI-Avo" pitchFamily="2" charset="0"/>
              </a:rPr>
              <a:t>ö</a:t>
            </a:r>
            <a:r>
              <a:rPr lang="en-US" sz="8800" b="1" dirty="0">
                <a:solidFill>
                  <a:srgbClr val="FF0000"/>
                </a:solidFill>
                <a:latin typeface="VNI-Avo" pitchFamily="2" charset="0"/>
              </a:rPr>
              <a:t>ng</a:t>
            </a:r>
          </a:p>
        </p:txBody>
      </p:sp>
      <p:sp>
        <p:nvSpPr>
          <p:cNvPr id="28" name="Rectangle 27">
            <a:extLst>
              <a:ext uri="{FF2B5EF4-FFF2-40B4-BE49-F238E27FC236}">
                <a16:creationId xmlns:a16="http://schemas.microsoft.com/office/drawing/2014/main" id="{ADE727D8-FB0D-433C-BEE2-9C8D92D1B7B0}"/>
              </a:ext>
            </a:extLst>
          </p:cNvPr>
          <p:cNvSpPr/>
          <p:nvPr/>
        </p:nvSpPr>
        <p:spPr>
          <a:xfrm>
            <a:off x="2515477" y="3280046"/>
            <a:ext cx="3595403" cy="1535837"/>
          </a:xfrm>
          <a:prstGeom prst="rect">
            <a:avLst/>
          </a:prstGeom>
          <a:solidFill>
            <a:schemeClr val="accent4">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latin typeface="VNI-Avo" pitchFamily="2" charset="0"/>
              </a:rPr>
              <a:t>tr</a:t>
            </a:r>
          </a:p>
        </p:txBody>
      </p:sp>
      <p:sp>
        <p:nvSpPr>
          <p:cNvPr id="29" name="Rectangle 28">
            <a:extLst>
              <a:ext uri="{FF2B5EF4-FFF2-40B4-BE49-F238E27FC236}">
                <a16:creationId xmlns:a16="http://schemas.microsoft.com/office/drawing/2014/main" id="{45FB674C-44D1-41E3-90DE-CB78523CF1DF}"/>
              </a:ext>
            </a:extLst>
          </p:cNvPr>
          <p:cNvSpPr/>
          <p:nvPr/>
        </p:nvSpPr>
        <p:spPr>
          <a:xfrm>
            <a:off x="6121151" y="3275289"/>
            <a:ext cx="3595403" cy="1535837"/>
          </a:xfrm>
          <a:prstGeom prst="rect">
            <a:avLst/>
          </a:prstGeom>
          <a:solidFill>
            <a:schemeClr val="accent4">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err="1">
                <a:solidFill>
                  <a:srgbClr val="FF0000"/>
                </a:solidFill>
                <a:latin typeface="VNI-Avo" pitchFamily="2" charset="0"/>
              </a:rPr>
              <a:t>ong</a:t>
            </a:r>
            <a:endParaRPr lang="en-US" sz="8800" b="1" dirty="0">
              <a:solidFill>
                <a:srgbClr val="FF0000"/>
              </a:solidFill>
              <a:latin typeface="VNI-Avo" pitchFamily="2" charset="0"/>
            </a:endParaRPr>
          </a:p>
        </p:txBody>
      </p:sp>
      <p:sp>
        <p:nvSpPr>
          <p:cNvPr id="30" name="Rectangle 29">
            <a:extLst>
              <a:ext uri="{FF2B5EF4-FFF2-40B4-BE49-F238E27FC236}">
                <a16:creationId xmlns:a16="http://schemas.microsoft.com/office/drawing/2014/main" id="{AA14E641-3BAE-4891-A155-A739C3517C56}"/>
              </a:ext>
            </a:extLst>
          </p:cNvPr>
          <p:cNvSpPr/>
          <p:nvPr/>
        </p:nvSpPr>
        <p:spPr>
          <a:xfrm>
            <a:off x="2515477" y="4811126"/>
            <a:ext cx="7201077" cy="1535837"/>
          </a:xfrm>
          <a:prstGeom prst="rect">
            <a:avLst/>
          </a:prstGeom>
          <a:solidFill>
            <a:schemeClr val="accent4">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err="1">
                <a:solidFill>
                  <a:schemeClr val="tx1"/>
                </a:solidFill>
                <a:latin typeface="VNI-Avo" pitchFamily="2" charset="0"/>
              </a:rPr>
              <a:t>trong</a:t>
            </a:r>
            <a:endParaRPr lang="en-US" sz="8800" b="1" dirty="0">
              <a:solidFill>
                <a:schemeClr val="tx1"/>
              </a:solidFill>
              <a:latin typeface="VNI-Avo" pitchFamily="2" charset="0"/>
            </a:endParaRPr>
          </a:p>
        </p:txBody>
      </p:sp>
      <p:sp>
        <p:nvSpPr>
          <p:cNvPr id="32" name="TextBox 31">
            <a:extLst>
              <a:ext uri="{FF2B5EF4-FFF2-40B4-BE49-F238E27FC236}">
                <a16:creationId xmlns:a16="http://schemas.microsoft.com/office/drawing/2014/main" id="{879373B9-7645-44A3-9385-921A206FFEC8}"/>
              </a:ext>
            </a:extLst>
          </p:cNvPr>
          <p:cNvSpPr txBox="1">
            <a:spLocks noChangeArrowheads="1"/>
          </p:cNvSpPr>
          <p:nvPr/>
        </p:nvSpPr>
        <p:spPr bwMode="auto">
          <a:xfrm>
            <a:off x="5300236" y="4861625"/>
            <a:ext cx="2361195" cy="1446550"/>
          </a:xfrm>
          <a:prstGeom prst="rect">
            <a:avLst/>
          </a:prstGeom>
          <a:noFill/>
          <a:ln w="9525">
            <a:noFill/>
            <a:miter lim="800000"/>
            <a:headEnd/>
            <a:tailEnd/>
          </a:ln>
        </p:spPr>
        <p:txBody>
          <a:bodyPr wrap="square">
            <a:spAutoFit/>
          </a:bodyPr>
          <a:lstStyle/>
          <a:p>
            <a:r>
              <a:rPr lang="en-US" sz="8800" b="1" dirty="0" err="1">
                <a:solidFill>
                  <a:srgbClr val="FF0000"/>
                </a:solidFill>
                <a:latin typeface="VNI-Avo" pitchFamily="2" charset="0"/>
              </a:rPr>
              <a:t>ong</a:t>
            </a:r>
            <a:endParaRPr lang="en-US" sz="8800" b="1" dirty="0">
              <a:solidFill>
                <a:srgbClr val="FF0000"/>
              </a:solidFill>
              <a:latin typeface="VNI-Avo" pitchFamily="2" charset="0"/>
            </a:endParaRPr>
          </a:p>
        </p:txBody>
      </p:sp>
    </p:spTree>
    <p:extLst>
      <p:ext uri="{BB962C8B-B14F-4D97-AF65-F5344CB8AC3E}">
        <p14:creationId xmlns:p14="http://schemas.microsoft.com/office/powerpoint/2010/main" val="1595352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circle(in)">
                                      <p:cBhvr>
                                        <p:cTn id="27" dur="20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circle(in)">
                                      <p:cBhvr>
                                        <p:cTn id="32" dur="20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Vertic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3" grpId="0"/>
      <p:bldP spid="28" grpId="0" animBg="1"/>
      <p:bldP spid="29" grpId="0" animBg="1"/>
      <p:bldP spid="30"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1118</TotalTime>
  <Words>323</Words>
  <Application>Microsoft Office PowerPoint</Application>
  <PresentationFormat>Widescreen</PresentationFormat>
  <Paragraphs>91</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HP001 4 hàng</vt:lpstr>
      <vt:lpstr>Trebuchet MS</vt:lpstr>
      <vt:lpstr>Wingdings 3</vt:lpstr>
      <vt:lpstr>Arial</vt:lpstr>
      <vt:lpstr>VNI-Avo</vt:lpstr>
      <vt:lpstr>.VnTime</vt:lpstr>
      <vt:lpstr>Times New Roman</vt:lpstr>
      <vt:lpstr>Facet</vt:lpstr>
      <vt:lpstr>%</vt:lpstr>
      <vt:lpstr>PowerPoint Presentation</vt:lpstr>
      <vt:lpstr>PowerPoint Presentation</vt:lpstr>
      <vt:lpstr>PowerPoint Presentation</vt:lpstr>
      <vt:lpstr>PowerPoint Presentation</vt:lpstr>
      <vt:lpstr>   Haø raát thích con gaø baø cho. Saùng saùng, Haø daäy sôùm chôø gaø gaùy oø où o. Vaäy maø maõi noù chaúng gaùy. Moät hoâm, Haø tænh giaác nghe gaø cuïc ta cuïc taùc. Giôø Haø ñaõ roõ vì sao con gaø chaúng gaùy.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Administrator</cp:lastModifiedBy>
  <cp:revision>309</cp:revision>
  <dcterms:created xsi:type="dcterms:W3CDTF">2020-10-19T12:51:54Z</dcterms:created>
  <dcterms:modified xsi:type="dcterms:W3CDTF">2024-12-08T13:58:07Z</dcterms:modified>
  <cp:category>Kết nối tri thức với cuộc sống</cp:category>
</cp:coreProperties>
</file>