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28"/>
  </p:notesMasterIdLst>
  <p:sldIdLst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9" r:id="rId12"/>
    <p:sldId id="290" r:id="rId13"/>
    <p:sldId id="291" r:id="rId14"/>
    <p:sldId id="298" r:id="rId15"/>
    <p:sldId id="301" r:id="rId16"/>
    <p:sldId id="300" r:id="rId17"/>
    <p:sldId id="292" r:id="rId18"/>
    <p:sldId id="293" r:id="rId19"/>
    <p:sldId id="270" r:id="rId20"/>
    <p:sldId id="295" r:id="rId21"/>
    <p:sldId id="296" r:id="rId22"/>
    <p:sldId id="297" r:id="rId23"/>
    <p:sldId id="1091" r:id="rId24"/>
    <p:sldId id="1542" r:id="rId25"/>
    <p:sldId id="324" r:id="rId26"/>
    <p:sldId id="32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F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074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2B5FF4-76FA-44B0-A419-557CC80B299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2B289-6599-4AAE-B734-5744F694D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48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>
            <a:extLst>
              <a:ext uri="{FF2B5EF4-FFF2-40B4-BE49-F238E27FC236}">
                <a16:creationId xmlns:a16="http://schemas.microsoft.com/office/drawing/2014/main" id="{2E62AE8E-6C5C-952B-9BB3-6E837B86919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>
            <a:extLst>
              <a:ext uri="{FF2B5EF4-FFF2-40B4-BE49-F238E27FC236}">
                <a16:creationId xmlns:a16="http://schemas.microsoft.com/office/drawing/2014/main" id="{040B2C92-B980-6D69-B8B7-23CCFBE51D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8612" name="Slide Number Placeholder 3">
            <a:extLst>
              <a:ext uri="{FF2B5EF4-FFF2-40B4-BE49-F238E27FC236}">
                <a16:creationId xmlns:a16="http://schemas.microsoft.com/office/drawing/2014/main" id="{65E41BE5-64CB-C6FC-C59D-E6DDC2F533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49768AC-F1DB-4AE3-9559-0EC924F70D05}" type="slidenum">
              <a:rPr lang="en-US" altLang="en-US" smtClean="0">
                <a:solidFill>
                  <a:srgbClr val="000000"/>
                </a:solidFill>
              </a:rPr>
              <a:pPr/>
              <a:t>22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812140CE-A3DA-4C65-A439-073EEB7601F8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CD7E25B9-C7CD-48E5-BC91-AC9D9888D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140CE-A3DA-4C65-A439-073EEB7601F8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E25B9-C7CD-48E5-BC91-AC9D9888D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140CE-A3DA-4C65-A439-073EEB7601F8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E25B9-C7CD-48E5-BC91-AC9D9888D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D9D16728-1DC6-4E00-85AF-B647305397AF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527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8A96191-F596-472C-9DE1-F900FD315648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424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395B6CD-8322-4192-83CD-B9F4BBAEAF83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078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88A4553C-9EE3-49A1-836E-9EF7E3C1D299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199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DED47AD6-51D1-435A-9A01-6F51432E7F94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88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52BE5CA-62B6-40B8-A8BF-9B71408628F1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516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CF7E18D-97AE-420B-91E8-9DB6F662944C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1361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3E26137-07E9-4D83-88DF-24F726326207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294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12140CE-A3DA-4C65-A439-073EEB7601F8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D7E25B9-C7CD-48E5-BC91-AC9D9888D9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B897E30-69BA-4AF8-A034-0EB62E431D23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0490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6906556-DAC0-4B61-AB64-81F7225C21B1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31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5DB83EE-D479-438A-A656-FE1172833CAC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514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812140CE-A3DA-4C65-A439-073EEB7601F8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CD7E25B9-C7CD-48E5-BC91-AC9D9888D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140CE-A3DA-4C65-A439-073EEB7601F8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E25B9-C7CD-48E5-BC91-AC9D9888D9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140CE-A3DA-4C65-A439-073EEB7601F8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E25B9-C7CD-48E5-BC91-AC9D9888D9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12140CE-A3DA-4C65-A439-073EEB7601F8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D7E25B9-C7CD-48E5-BC91-AC9D9888D9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140CE-A3DA-4C65-A439-073EEB7601F8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E25B9-C7CD-48E5-BC91-AC9D9888D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12140CE-A3DA-4C65-A439-073EEB7601F8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D7E25B9-C7CD-48E5-BC91-AC9D9888D9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12140CE-A3DA-4C65-A439-073EEB7601F8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D7E25B9-C7CD-48E5-BC91-AC9D9888D9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12140CE-A3DA-4C65-A439-073EEB7601F8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D7E25B9-C7CD-48E5-BC91-AC9D9888D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+mn-lt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+mn-lt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latin typeface="Arial" panose="020B060402020202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ED47CF2-0CDE-4294-A1D1-CE0262480297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14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2.xml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jp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2.png"/><Relationship Id="rId18" Type="http://schemas.openxmlformats.org/officeDocument/2006/relationships/image" Target="../media/image14.gif"/><Relationship Id="rId3" Type="http://schemas.openxmlformats.org/officeDocument/2006/relationships/slide" Target="slide3.xml"/><Relationship Id="rId21" Type="http://schemas.microsoft.com/office/2007/relationships/hdphoto" Target="../media/hdphoto9.wdp"/><Relationship Id="rId7" Type="http://schemas.openxmlformats.org/officeDocument/2006/relationships/image" Target="../media/image10.png"/><Relationship Id="rId12" Type="http://schemas.openxmlformats.org/officeDocument/2006/relationships/slide" Target="slide6.xml"/><Relationship Id="rId17" Type="http://schemas.microsoft.com/office/2007/relationships/hdphoto" Target="../media/hdphoto8.wdp"/><Relationship Id="rId2" Type="http://schemas.openxmlformats.org/officeDocument/2006/relationships/image" Target="../media/image8.pn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4.xml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slide" Target="slide7.xml"/><Relationship Id="rId10" Type="http://schemas.openxmlformats.org/officeDocument/2006/relationships/image" Target="../media/image11.png"/><Relationship Id="rId19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slide" Target="slide5.xml"/><Relationship Id="rId14" Type="http://schemas.microsoft.com/office/2007/relationships/hdphoto" Target="../media/hdphoto7.wdp"/><Relationship Id="rId22" Type="http://schemas.openxmlformats.org/officeDocument/2006/relationships/image" Target="../media/image1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7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microsoft.com/office/2007/relationships/hdphoto" Target="../media/hdphoto10.wd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microsoft.com/office/2007/relationships/hdphoto" Target="../media/hdphoto12.wdp"/><Relationship Id="rId5" Type="http://schemas.openxmlformats.org/officeDocument/2006/relationships/slide" Target="slide2.xml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microsoft.com/office/2007/relationships/hdphoto" Target="../media/hdphoto1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microsoft.com/office/2007/relationships/hdphoto" Target="../media/hdphoto10.wd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microsoft.com/office/2007/relationships/hdphoto" Target="../media/hdphoto12.wdp"/><Relationship Id="rId5" Type="http://schemas.openxmlformats.org/officeDocument/2006/relationships/slide" Target="slide2.xml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microsoft.com/office/2007/relationships/hdphoto" Target="../media/hdphoto10.wd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microsoft.com/office/2007/relationships/hdphoto" Target="../media/hdphoto12.wdp"/><Relationship Id="rId5" Type="http://schemas.openxmlformats.org/officeDocument/2006/relationships/slide" Target="slide2.xml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microsoft.com/office/2007/relationships/hdphoto" Target="../media/hdphoto10.wd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microsoft.com/office/2007/relationships/hdphoto" Target="../media/hdphoto12.wdp"/><Relationship Id="rId5" Type="http://schemas.openxmlformats.org/officeDocument/2006/relationships/slide" Target="slide2.xml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microsoft.com/office/2007/relationships/hdphoto" Target="../media/hdphoto10.wd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microsoft.com/office/2007/relationships/hdphoto" Target="../media/hdphoto12.wdp"/><Relationship Id="rId5" Type="http://schemas.openxmlformats.org/officeDocument/2006/relationships/slide" Target="slide2.xml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719" y="754736"/>
            <a:ext cx="4343397" cy="20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95802" y="1501914"/>
            <a:ext cx="4048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SÔNG</a:t>
            </a:r>
          </a:p>
        </p:txBody>
      </p:sp>
      <p:pic>
        <p:nvPicPr>
          <p:cNvPr id="12" name="Picture 3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16" y="5064896"/>
            <a:ext cx="2124074" cy="81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Loonbo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01538" y="5471160"/>
            <a:ext cx="609600" cy="548640"/>
          </a:xfrm>
          <a:prstGeom prst="rect">
            <a:avLst/>
          </a:prstGeom>
        </p:spPr>
      </p:pic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8" y="2995295"/>
            <a:ext cx="2124078" cy="283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61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9536" y="1052686"/>
            <a:ext cx="8592728" cy="4752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295801" y="5833329"/>
            <a:ext cx="333823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 err="1">
                <a:solidFill>
                  <a:srgbClr val="0070C0"/>
                </a:solidFill>
                <a:latin typeface="VNI-Avo" pitchFamily="2" charset="0"/>
              </a:rPr>
              <a:t>xanh</a:t>
            </a:r>
            <a:r>
              <a:rPr lang="en-US" sz="495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950" b="1" dirty="0" err="1">
                <a:solidFill>
                  <a:srgbClr val="0070C0"/>
                </a:solidFill>
                <a:latin typeface="VNI-Avo" pitchFamily="2" charset="0"/>
              </a:rPr>
              <a:t>bieác</a:t>
            </a:r>
            <a:endParaRPr lang="en-US" sz="495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3968" y="5833329"/>
            <a:ext cx="140185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 err="1">
                <a:solidFill>
                  <a:srgbClr val="FF0000"/>
                </a:solidFill>
                <a:latin typeface="VNI-Avo" pitchFamily="2" charset="0"/>
              </a:rPr>
              <a:t>ieâc</a:t>
            </a:r>
            <a:endParaRPr lang="en-US" sz="495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25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3512" y="1052736"/>
            <a:ext cx="860336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871864" y="5752046"/>
            <a:ext cx="334831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 err="1">
                <a:solidFill>
                  <a:srgbClr val="0070C0"/>
                </a:solidFill>
                <a:latin typeface="VNI-Avo" pitchFamily="2" charset="0"/>
              </a:rPr>
              <a:t>bôø</a:t>
            </a:r>
            <a:r>
              <a:rPr lang="en-US" sz="495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950" b="1" dirty="0" err="1">
                <a:solidFill>
                  <a:srgbClr val="0070C0"/>
                </a:solidFill>
                <a:latin typeface="VNI-Avo" pitchFamily="2" charset="0"/>
              </a:rPr>
              <a:t>bieån</a:t>
            </a:r>
            <a:endParaRPr lang="en-US" sz="495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12025" y="5733256"/>
            <a:ext cx="122032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 err="1">
                <a:solidFill>
                  <a:srgbClr val="FF0000"/>
                </a:solidFill>
                <a:latin typeface="VNI-Avo" pitchFamily="2" charset="0"/>
              </a:rPr>
              <a:t>ieân</a:t>
            </a:r>
            <a:endParaRPr lang="en-US" sz="495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19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889931"/>
            <a:ext cx="9144000" cy="4794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655840" y="5900239"/>
            <a:ext cx="369121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 err="1">
                <a:solidFill>
                  <a:srgbClr val="0070C0"/>
                </a:solidFill>
                <a:latin typeface="VNI-Avo" pitchFamily="2" charset="0"/>
              </a:rPr>
              <a:t>soø</a:t>
            </a:r>
            <a:r>
              <a:rPr lang="en-US" sz="495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950" b="1" dirty="0" err="1">
                <a:solidFill>
                  <a:srgbClr val="0070C0"/>
                </a:solidFill>
                <a:latin typeface="VNI-Avo" pitchFamily="2" charset="0"/>
              </a:rPr>
              <a:t>ñieäp</a:t>
            </a:r>
            <a:endParaRPr lang="en-US" sz="495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66929" y="5900239"/>
            <a:ext cx="224902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 err="1">
                <a:solidFill>
                  <a:srgbClr val="FF0000"/>
                </a:solidFill>
                <a:latin typeface="VNI-Avo" pitchFamily="2" charset="0"/>
              </a:rPr>
              <a:t>ieâp</a:t>
            </a:r>
            <a:endParaRPr lang="en-US" sz="495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76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Ê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2880" y="1196752"/>
            <a:ext cx="89535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5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Ê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6075" y="92075"/>
            <a:ext cx="89535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7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Ê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6075" y="92075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5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0969" y="1204548"/>
            <a:ext cx="4149280" cy="372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1738" y="1204548"/>
            <a:ext cx="4407064" cy="372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24555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3600" y="482902"/>
            <a:ext cx="846397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Vònh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Haï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Long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laø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moät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kì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quan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thieân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nhieân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.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Nôi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ñaây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coù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nhöõng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hoøn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ñaûo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lôùn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nhoû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truøng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ñieäp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soi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boùng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treân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maët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bieån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xanh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bieác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. Du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khaùch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thích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ñeán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ñaây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ngaém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caûnh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taém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maùt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vaø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ñi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daïo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treân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nhöõng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baõi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bieån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2487" y="2325712"/>
            <a:ext cx="106921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ieâc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0016" y="2325713"/>
            <a:ext cx="119931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err="1">
                <a:solidFill>
                  <a:srgbClr val="FF0000"/>
                </a:solidFill>
                <a:latin typeface="VNI-Avo" pitchFamily="2" charset="0"/>
              </a:rPr>
              <a:t>ieân</a:t>
            </a:r>
            <a:endParaRPr lang="en-US" sz="405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36382" y="4153580"/>
            <a:ext cx="111560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ieân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56240" y="1700809"/>
            <a:ext cx="108012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ieâp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9348" y="1092185"/>
            <a:ext cx="1070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ieân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36032" y="1092185"/>
            <a:ext cx="1007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ieân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76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9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1"/>
            <a:ext cx="8686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fontAlgn="base"/>
            <a:r>
              <a:rPr lang="en-US" sz="4400" b="1" dirty="0"/>
              <a:t> </a:t>
            </a:r>
            <a:r>
              <a:rPr lang="vi-VN" sz="4400" b="1" dirty="0"/>
              <a:t> </a:t>
            </a:r>
            <a:r>
              <a:rPr lang="vi-VN" sz="3600" b="1" dirty="0"/>
              <a:t>Hòn đảo: vùng đất rộng có nước bao quan</a:t>
            </a:r>
            <a:r>
              <a:rPr lang="en-US" sz="3600" b="1" dirty="0"/>
              <a:t>h</a:t>
            </a:r>
            <a:r>
              <a:rPr lang="vi-VN" sz="3600" b="1" dirty="0"/>
              <a:t> ở sông hồ hoặc biển</a:t>
            </a:r>
            <a:endParaRPr lang="vi-VN" sz="36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38283" y="2000240"/>
            <a:ext cx="2900365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1550" y="2000241"/>
            <a:ext cx="2671772" cy="3286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4760" y="2000240"/>
            <a:ext cx="285752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Hi\Downloads\images2797011813082019083350.jpg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56816" y="1"/>
            <a:ext cx="8471647" cy="541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524208" y="5504353"/>
            <a:ext cx="600079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 err="1">
                <a:solidFill>
                  <a:srgbClr val="FF0000"/>
                </a:solidFill>
                <a:latin typeface="VNI-Avo" pitchFamily="2" charset="0"/>
              </a:rPr>
              <a:t>Theá</a:t>
            </a:r>
            <a:r>
              <a:rPr lang="en-US" sz="33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VNI-Avo" pitchFamily="2" charset="0"/>
              </a:rPr>
              <a:t>giôùi</a:t>
            </a:r>
            <a:r>
              <a:rPr lang="en-US" sz="33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VNI-Avo" pitchFamily="2" charset="0"/>
              </a:rPr>
              <a:t>trong</a:t>
            </a:r>
            <a:r>
              <a:rPr lang="en-US" sz="33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VNI-Avo" pitchFamily="2" charset="0"/>
              </a:rPr>
              <a:t>loøng</a:t>
            </a:r>
            <a:r>
              <a:rPr lang="en-US" sz="33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VNI-Avo" pitchFamily="2" charset="0"/>
              </a:rPr>
              <a:t>bieån</a:t>
            </a:r>
            <a:endParaRPr lang="en-US" sz="33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2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"/>
            <a:ext cx="9188864" cy="684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020" y="5358701"/>
            <a:ext cx="1147235" cy="86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2" y="4873880"/>
            <a:ext cx="1175593" cy="88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919" y="4287965"/>
            <a:ext cx="1158522" cy="86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926" y="3411818"/>
            <a:ext cx="1164735" cy="87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405" y="2550076"/>
            <a:ext cx="1127934" cy="84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0" y="133606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420" y="592140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8563132" y="410324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4112766" y="-432165"/>
            <a:ext cx="1673636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298" y="4905848"/>
            <a:ext cx="1036007" cy="138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3504477" y="-447967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9874011" y="581488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631740" y="2667147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994" y="2694776"/>
            <a:ext cx="4762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43" y="1487116"/>
            <a:ext cx="4762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2875085" y="-896589"/>
            <a:ext cx="1673636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2266796" y="-912391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73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-0.01319 L 0.03333 -0.1669 C 0.04062 -0.20069 0.05416 -0.22176 0.06979 -0.22569 C 0.08767 -0.23102 0.10329 -0.21805 0.1151 -0.18981 L 0.17517 -0.06273 " pathEditMode="relative" rAng="21060000" ptsTypes="AAAAA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-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7 -0.06273 L 0.40173 -0.14398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9" y="-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173 -0.14398 L 0.5526 -0.21088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26 -0.21088 L 0.56805 -0.3541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4" y="-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805 -0.35417 L 0.48229 -0.46713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8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229 -0.46713 L 0.48993 -0.6159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-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18 -0.6618 L 0.28177 -0.6618 C 0.29114 -0.6618 0.30191 -0.67662 0.31198 -0.67916 C 0.31875 -0.67916 0.33212 -0.66528 0.33802 -0.66528 C 0.34653 -0.66528 0.35468 -0.66944 0.37048 -0.66944 L 0.38125 -0.83379 L 0.39323 -0.63518 L 0.40764 -0.6618 L 0.41927 -0.66944 L 0.44861 -0.66296 C 0.46163 -0.6662 0.47222 -0.68009 0.48541 -0.68518 C 0.49028 -0.68657 0.50104 -0.6875 0.50816 -0.68518 C 0.51545 -0.6831 0.5217 -0.66828 0.52396 -0.66713 C 0.5276 -0.66296 0.53576 -0.66713 0.54062 -0.66528 L 0.54774 -0.6618 L 0.56146 -0.6618 " pathEditMode="relative" rAng="0" ptsTypes="AAAAAAAAAAAAAAAA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83" y="-726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Hi\Downloads\tải xuống (2).jf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5974" y="1"/>
            <a:ext cx="2965850" cy="3126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Hi\Downloads\tải xuống (3).jfif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1824" y="1"/>
            <a:ext cx="3060037" cy="3126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Hi\Downloads\images (6).jfif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5975" y="3109914"/>
            <a:ext cx="9122025" cy="3614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Hi\Downloads\images (9).jfif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71862" y="1"/>
            <a:ext cx="3096139" cy="3126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139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Hi\Downloads\images27970118130820190833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-1"/>
            <a:ext cx="2819971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738942" y="2722563"/>
            <a:ext cx="200430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 err="1">
                <a:solidFill>
                  <a:srgbClr val="0070C0"/>
                </a:solidFill>
                <a:latin typeface="VNI-Avo" pitchFamily="2" charset="0"/>
              </a:rPr>
              <a:t>sao</a:t>
            </a:r>
            <a:r>
              <a:rPr lang="en-US" sz="33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VNI-Avo" pitchFamily="2" charset="0"/>
              </a:rPr>
              <a:t>bieån</a:t>
            </a:r>
            <a:endParaRPr lang="en-US" sz="33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pic>
        <p:nvPicPr>
          <p:cNvPr id="14" name="Picture 13" descr="C:\Users\Hi\Downloads\tải xuống (3).jfif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972" y="-1"/>
            <a:ext cx="3099230" cy="2722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5093835" y="2706778"/>
            <a:ext cx="204900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 err="1">
                <a:solidFill>
                  <a:srgbClr val="0070C0"/>
                </a:solidFill>
                <a:latin typeface="VNI-Avo" pitchFamily="2" charset="0"/>
              </a:rPr>
              <a:t>ruøa</a:t>
            </a:r>
            <a:r>
              <a:rPr lang="en-US" sz="33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VNI-Avo" pitchFamily="2" charset="0"/>
              </a:rPr>
              <a:t>bieån</a:t>
            </a:r>
            <a:endParaRPr lang="en-US" sz="33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pic>
        <p:nvPicPr>
          <p:cNvPr id="16" name="Picture 15" descr="C:\Users\Hi\Downloads\tải xuống (2).jfif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43203" y="0"/>
            <a:ext cx="3224798" cy="2722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8225147" y="2681131"/>
            <a:ext cx="166091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latin typeface="VNI-Avo" pitchFamily="2" charset="0"/>
              </a:rPr>
              <a:t>san </a:t>
            </a:r>
            <a:r>
              <a:rPr lang="en-US" sz="3300" b="1" dirty="0" err="1">
                <a:solidFill>
                  <a:srgbClr val="0070C0"/>
                </a:solidFill>
                <a:latin typeface="VNI-Avo" pitchFamily="2" charset="0"/>
              </a:rPr>
              <a:t>hoâ</a:t>
            </a:r>
            <a:endParaRPr lang="en-US" sz="33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pic>
        <p:nvPicPr>
          <p:cNvPr id="18" name="Picture 17" descr="C:\Users\Hi\Downloads\images (6).jfif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1" y="3682163"/>
            <a:ext cx="2819971" cy="2203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1878180" y="5962427"/>
            <a:ext cx="190673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 err="1">
                <a:solidFill>
                  <a:srgbClr val="0070C0"/>
                </a:solidFill>
                <a:latin typeface="VNI-Avo" pitchFamily="2" charset="0"/>
              </a:rPr>
              <a:t>caù</a:t>
            </a:r>
            <a:r>
              <a:rPr lang="en-US" sz="33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VNI-Avo" pitchFamily="2" charset="0"/>
              </a:rPr>
              <a:t>bieån</a:t>
            </a:r>
            <a:endParaRPr lang="en-US" sz="33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43972" y="3702225"/>
            <a:ext cx="3099230" cy="2183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4727679" y="5962426"/>
            <a:ext cx="241516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 err="1">
                <a:solidFill>
                  <a:srgbClr val="0070C0"/>
                </a:solidFill>
                <a:latin typeface="VNI-Avo" pitchFamily="2" charset="0"/>
              </a:rPr>
              <a:t>baïch</a:t>
            </a:r>
            <a:r>
              <a:rPr lang="en-US" sz="33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VNI-Avo" pitchFamily="2" charset="0"/>
              </a:rPr>
              <a:t>tuoäc</a:t>
            </a:r>
            <a:endParaRPr lang="en-US" sz="33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43202" y="3682163"/>
            <a:ext cx="3224798" cy="2203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20"/>
          <p:cNvSpPr/>
          <p:nvPr/>
        </p:nvSpPr>
        <p:spPr>
          <a:xfrm>
            <a:off x="8085603" y="5962426"/>
            <a:ext cx="198240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 err="1">
                <a:solidFill>
                  <a:srgbClr val="0070C0"/>
                </a:solidFill>
                <a:latin typeface="VNI-Avo" pitchFamily="2" charset="0"/>
              </a:rPr>
              <a:t>caù</a:t>
            </a:r>
            <a:r>
              <a:rPr lang="en-US" sz="33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VNI-Avo" pitchFamily="2" charset="0"/>
              </a:rPr>
              <a:t>möïc</a:t>
            </a:r>
            <a:endParaRPr lang="en-US" sz="3300" b="1" dirty="0">
              <a:solidFill>
                <a:srgbClr val="0070C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7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8F1E96E-720D-B08D-5053-946C8D1C2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6138" y="1051620"/>
            <a:ext cx="479030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zxanh</a:t>
            </a:r>
            <a:r>
              <a:rPr lang="en-US" altLang="en-US" sz="54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biếc</a:t>
            </a:r>
            <a:endParaRPr lang="en-US" altLang="en-US" sz="5400" b="1" dirty="0">
              <a:solidFill>
                <a:srgbClr val="FF0000"/>
              </a:solidFill>
              <a:latin typeface="HP001 4 hàng" panose="020B06030503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DF2119-3E85-3D2D-4B08-7BA2596FF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6282" y="2230162"/>
            <a:ext cx="446779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trùng</a:t>
            </a:r>
            <a:r>
              <a:rPr lang="en-US" altLang="en-US" sz="54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điệp</a:t>
            </a:r>
            <a:endParaRPr lang="en-US" altLang="en-US" sz="5400" b="1" dirty="0">
              <a:solidFill>
                <a:srgbClr val="FF0000"/>
              </a:solidFill>
              <a:latin typeface="HP001 4 hàng" panose="020B06030503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FD7CDA-F484-F32F-5336-513EF92F6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232" y="1051620"/>
            <a:ext cx="267890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 err="1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Biển</a:t>
            </a:r>
            <a:r>
              <a:rPr lang="en-US" altLang="en-US" sz="54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E5D144-93F7-58A8-C599-6DDDEE958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5" y="3304034"/>
            <a:ext cx="8280919" cy="184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4000" b="1" dirty="0">
                <a:solidFill>
                  <a:srgbClr val="FF0000"/>
                </a:solidFill>
                <a:latin typeface="HP001 4 hàng 2 ô ly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 2 ô ly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Biển</a:t>
            </a:r>
            <a:r>
              <a:rPr lang="en-US" altLang="en-US" sz="4000" b="1" dirty="0">
                <a:solidFill>
                  <a:srgbClr val="FF0000"/>
                </a:solidFill>
                <a:latin typeface="HP001 4 hàng 2 ô ly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 2 ô ly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xanh</a:t>
            </a:r>
            <a:r>
              <a:rPr lang="en-US" altLang="en-US" sz="4000" b="1" dirty="0">
                <a:solidFill>
                  <a:srgbClr val="FF0000"/>
                </a:solidFill>
                <a:latin typeface="HP001 4 hàng 2 ô ly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 2 ô ly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biếc</a:t>
            </a:r>
            <a:r>
              <a:rPr lang="en-US" altLang="en-US" sz="4000" b="1" dirty="0">
                <a:solidFill>
                  <a:srgbClr val="FF0000"/>
                </a:solidFill>
                <a:latin typeface="HP001 4 hàng 2 ô ly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 2 ô ly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Những</a:t>
            </a:r>
            <a:r>
              <a:rPr lang="en-US" altLang="en-US" sz="4000" b="1" dirty="0">
                <a:solidFill>
                  <a:srgbClr val="FF0000"/>
                </a:solidFill>
                <a:latin typeface="HP001 4 hàng 2 ô ly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 2 ô ly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dãy</a:t>
            </a:r>
            <a:r>
              <a:rPr lang="en-US" altLang="en-US" sz="4000" b="1" dirty="0">
                <a:solidFill>
                  <a:srgbClr val="FF0000"/>
                </a:solidFill>
                <a:latin typeface="HP001 4 hàng 2 ô ly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 2 ô ly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núi</a:t>
            </a:r>
            <a:r>
              <a:rPr lang="en-US" altLang="en-US" sz="4000" b="1" dirty="0">
                <a:solidFill>
                  <a:srgbClr val="FF0000"/>
                </a:solidFill>
                <a:latin typeface="HP001 4 hàng 2 ô ly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 2 ô ly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trùng</a:t>
            </a:r>
            <a:r>
              <a:rPr lang="en-US" altLang="en-US" sz="4000" b="1" dirty="0">
                <a:solidFill>
                  <a:srgbClr val="FF0000"/>
                </a:solidFill>
                <a:latin typeface="HP001 4 hàng 2 ô ly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 2 ô ly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điệp</a:t>
            </a:r>
            <a:r>
              <a:rPr lang="en-US" altLang="en-US" sz="4000" b="1" dirty="0">
                <a:solidFill>
                  <a:srgbClr val="FF0000"/>
                </a:solidFill>
                <a:latin typeface="HP001 4 hàng 2 ô ly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0F38E9-9281-BB18-01CD-923DFA47A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0006" y="2217479"/>
            <a:ext cx="362245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Những</a:t>
            </a:r>
            <a:endParaRPr lang="en-US" altLang="en-US" sz="5400" b="1" dirty="0">
              <a:solidFill>
                <a:srgbClr val="FF0000"/>
              </a:solidFill>
              <a:latin typeface="HP001 4 hàng" panose="020B06030503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6" grpId="0"/>
      <p:bldP spid="6" grpId="1"/>
      <p:bldP spid="8" grpId="0"/>
      <p:bldP spid="8" grpId="1"/>
      <p:bldP spid="11" grpId="0"/>
      <p:bldP spid="11" grpId="1"/>
      <p:bldP spid="2" grpId="0"/>
      <p:bldP spid="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BBBAD-2FE4-FD18-A752-1B7957A40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1DDCFF-B1FC-02E3-6D2D-DEAF333F8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383" y="1189378"/>
            <a:ext cx="7193235" cy="447924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E815F95-1AED-CD23-1B13-5BDC1A538AF8}"/>
              </a:ext>
            </a:extLst>
          </p:cNvPr>
          <p:cNvCxnSpPr>
            <a:cxnSpLocks/>
          </p:cNvCxnSpPr>
          <p:nvPr/>
        </p:nvCxnSpPr>
        <p:spPr>
          <a:xfrm flipV="1">
            <a:off x="5007803" y="2986658"/>
            <a:ext cx="279956" cy="514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6DCA2C3-6C5F-0B40-89DB-17A8B4B9B38F}"/>
              </a:ext>
            </a:extLst>
          </p:cNvPr>
          <p:cNvCxnSpPr>
            <a:cxnSpLocks/>
          </p:cNvCxnSpPr>
          <p:nvPr/>
        </p:nvCxnSpPr>
        <p:spPr>
          <a:xfrm>
            <a:off x="7210232" y="3645024"/>
            <a:ext cx="279956" cy="12241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1429AF-6728-60F2-072F-B8CB97BC6FCC}"/>
              </a:ext>
            </a:extLst>
          </p:cNvPr>
          <p:cNvCxnSpPr>
            <a:cxnSpLocks/>
          </p:cNvCxnSpPr>
          <p:nvPr/>
        </p:nvCxnSpPr>
        <p:spPr>
          <a:xfrm flipH="1">
            <a:off x="4981770" y="4365104"/>
            <a:ext cx="230519" cy="5040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E093340-EDD2-B131-C591-15CFF51FD575}"/>
              </a:ext>
            </a:extLst>
          </p:cNvPr>
          <p:cNvCxnSpPr>
            <a:cxnSpLocks/>
          </p:cNvCxnSpPr>
          <p:nvPr/>
        </p:nvCxnSpPr>
        <p:spPr>
          <a:xfrm flipH="1">
            <a:off x="7234951" y="3306366"/>
            <a:ext cx="230519" cy="18501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3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>
            <a:extLst>
              <a:ext uri="{FF2B5EF4-FFF2-40B4-BE49-F238E27FC236}">
                <a16:creationId xmlns:a16="http://schemas.microsoft.com/office/drawing/2014/main" id="{26488E87-8F63-07FC-FFDA-2591B5A93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625" y="697321"/>
            <a:ext cx="7795727" cy="46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435" tIns="25718" rIns="51435" bIns="25718" anchor="ctr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alt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55 VBT </a:t>
            </a:r>
            <a:r>
              <a:rPr lang="en-US" alt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460138-0205-C497-8E67-8000533A6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1196752"/>
            <a:ext cx="7905750" cy="43924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92EE39-B235-BAA6-5FD9-8713F598B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752" y="4797153"/>
            <a:ext cx="75689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7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iêc</a:t>
            </a:r>
            <a:endParaRPr lang="en-US" altLang="en-US" sz="27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022B98-7E8B-F85F-07C7-8400C448D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1275" y="4797152"/>
            <a:ext cx="75689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7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iên</a:t>
            </a:r>
            <a:endParaRPr lang="en-US" altLang="en-US" sz="27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F30E82-FE18-8CC6-F71E-E17C3152C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7456" y="4796162"/>
            <a:ext cx="75689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7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iêp</a:t>
            </a:r>
            <a:endParaRPr lang="en-US" altLang="en-US" sz="27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>
            <a:extLst>
              <a:ext uri="{FF2B5EF4-FFF2-40B4-BE49-F238E27FC236}">
                <a16:creationId xmlns:a16="http://schemas.microsoft.com/office/drawing/2014/main" id="{5C8D76DB-CFF2-44EF-C9AB-DE844481C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640" y="692697"/>
            <a:ext cx="6858000" cy="46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435" tIns="25718" rIns="51435" bIns="25718" anchor="ctr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alt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55 VBT </a:t>
            </a:r>
            <a:r>
              <a:rPr lang="en-US" alt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7EAA01-3599-3302-78E3-4E90ED637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340768"/>
            <a:ext cx="7620000" cy="44644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310A36-24A2-21FC-02BD-829E66B48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9676" y="3175085"/>
            <a:ext cx="583264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7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Mấy</a:t>
            </a:r>
            <a:r>
              <a:rPr lang="en-US" altLang="en-US" sz="2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chú</a:t>
            </a:r>
            <a:r>
              <a:rPr lang="en-US" altLang="en-US" sz="2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gà</a:t>
            </a:r>
            <a:r>
              <a:rPr lang="en-US" altLang="en-US" sz="2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con </a:t>
            </a:r>
            <a:r>
              <a:rPr lang="en-US" altLang="en-US" sz="27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kêu</a:t>
            </a:r>
            <a:r>
              <a:rPr lang="en-US" altLang="en-US" sz="2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chiếp</a:t>
            </a:r>
            <a:r>
              <a:rPr lang="en-US" altLang="en-US" sz="2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chiếp</a:t>
            </a:r>
            <a:r>
              <a:rPr lang="en-US" altLang="en-US" sz="2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CCE201-8400-1EE6-3531-E3BF9F681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9676" y="4653137"/>
            <a:ext cx="428447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7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Bé</a:t>
            </a:r>
            <a:r>
              <a:rPr lang="en-US" altLang="en-US" sz="2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thích</a:t>
            </a:r>
            <a:r>
              <a:rPr lang="en-US" altLang="en-US" sz="2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đi</a:t>
            </a:r>
            <a:r>
              <a:rPr lang="en-US" altLang="en-US" sz="2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công</a:t>
            </a:r>
            <a:r>
              <a:rPr lang="en-US" altLang="en-US" sz="2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viên</a:t>
            </a:r>
            <a:r>
              <a:rPr lang="en-US" altLang="en-US" sz="2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490" y="403573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52217" y="1487936"/>
            <a:ext cx="312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haõy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ñoïc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töø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ngöõ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736" y="856416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631" y="3408610"/>
            <a:ext cx="7107222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038540" y="4408885"/>
            <a:ext cx="6082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8000"/>
                </a:solidFill>
                <a:latin typeface="VNI-Avo" pitchFamily="2" charset="0"/>
                <a:cs typeface="Arial" panose="020B0604020202020204" pitchFamily="34" charset="0"/>
              </a:rPr>
              <a:t>ong</a:t>
            </a:r>
            <a:r>
              <a:rPr lang="en-US" sz="4400" b="1" dirty="0">
                <a:solidFill>
                  <a:srgbClr val="008000"/>
                </a:solidFill>
                <a:latin typeface="VNI-Avo" pitchFamily="2" charset="0"/>
                <a:cs typeface="Arial" panose="020B0604020202020204" pitchFamily="34" charset="0"/>
              </a:rPr>
              <a:t>  </a:t>
            </a:r>
            <a:r>
              <a:rPr lang="en-US" sz="4400" b="1" dirty="0" err="1">
                <a:solidFill>
                  <a:srgbClr val="008000"/>
                </a:solidFill>
                <a:latin typeface="VNI-Avo" pitchFamily="2" charset="0"/>
                <a:cs typeface="Arial" panose="020B0604020202020204" pitchFamily="34" charset="0"/>
              </a:rPr>
              <a:t>oâng</a:t>
            </a:r>
            <a:r>
              <a:rPr lang="en-US" sz="4400" b="1" dirty="0">
                <a:solidFill>
                  <a:srgbClr val="008000"/>
                </a:solidFill>
                <a:latin typeface="VNI-Avo" pitchFamily="2" charset="0"/>
                <a:cs typeface="Arial" panose="020B0604020202020204" pitchFamily="34" charset="0"/>
              </a:rPr>
              <a:t>  </a:t>
            </a:r>
            <a:r>
              <a:rPr lang="en-US" sz="4400" b="1" dirty="0" err="1">
                <a:solidFill>
                  <a:srgbClr val="008000"/>
                </a:solidFill>
                <a:latin typeface="VNI-Avo" pitchFamily="2" charset="0"/>
                <a:cs typeface="Arial" panose="020B0604020202020204" pitchFamily="34" charset="0"/>
              </a:rPr>
              <a:t>ung</a:t>
            </a:r>
            <a:r>
              <a:rPr lang="en-US" sz="4400" b="1" dirty="0">
                <a:solidFill>
                  <a:srgbClr val="008000"/>
                </a:solidFill>
                <a:latin typeface="VNI-Avo" pitchFamily="2" charset="0"/>
                <a:cs typeface="Arial" panose="020B0604020202020204" pitchFamily="34" charset="0"/>
              </a:rPr>
              <a:t>  </a:t>
            </a:r>
            <a:r>
              <a:rPr lang="en-US" sz="4400" b="1" dirty="0" err="1">
                <a:solidFill>
                  <a:srgbClr val="008000"/>
                </a:solidFill>
                <a:latin typeface="VNI-Avo" pitchFamily="2" charset="0"/>
                <a:cs typeface="Arial" panose="020B0604020202020204" pitchFamily="34" charset="0"/>
              </a:rPr>
              <a:t>öng</a:t>
            </a:r>
            <a:endParaRPr lang="en-US" sz="4400" b="1" dirty="0">
              <a:solidFill>
                <a:srgbClr val="008000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2" y="2905760"/>
            <a:ext cx="25241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47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490" y="403573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736" y="856416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2" y="3194327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986874" y="4187915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8000"/>
                </a:solidFill>
                <a:latin typeface="VNI-Avo" pitchFamily="2" charset="0"/>
                <a:cs typeface="Arial" panose="020B0604020202020204" pitchFamily="34" charset="0"/>
              </a:rPr>
              <a:t>chong</a:t>
            </a:r>
            <a:r>
              <a:rPr lang="en-US" sz="4400" b="1" dirty="0">
                <a:solidFill>
                  <a:srgbClr val="008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VNI-Avo" pitchFamily="2" charset="0"/>
                <a:cs typeface="Arial" panose="020B0604020202020204" pitchFamily="34" charset="0"/>
              </a:rPr>
              <a:t>choùng</a:t>
            </a:r>
            <a:endParaRPr lang="en-US" sz="4400" b="1" dirty="0">
              <a:solidFill>
                <a:srgbClr val="008000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2" y="2905760"/>
            <a:ext cx="25241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31667" y="1557309"/>
            <a:ext cx="312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haõy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ñoïc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töø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ngöõ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6705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490" y="403573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52217" y="1337311"/>
            <a:ext cx="312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haõy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ñoïc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töø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ngöõ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:</a:t>
            </a:r>
          </a:p>
          <a:p>
            <a:pPr algn="ctr"/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736" y="856416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3334914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986874" y="4308698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8000"/>
                </a:solidFill>
                <a:latin typeface="VNI-Avo" pitchFamily="2" charset="0"/>
                <a:cs typeface="Arial" panose="020B0604020202020204" pitchFamily="34" charset="0"/>
              </a:rPr>
              <a:t>boâng</a:t>
            </a:r>
            <a:r>
              <a:rPr lang="en-US" sz="4400" b="1" dirty="0">
                <a:solidFill>
                  <a:srgbClr val="008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VNI-Avo" pitchFamily="2" charset="0"/>
                <a:cs typeface="Arial" panose="020B0604020202020204" pitchFamily="34" charset="0"/>
              </a:rPr>
              <a:t>suùng</a:t>
            </a:r>
            <a:endParaRPr lang="en-US" sz="4400" b="1" dirty="0">
              <a:solidFill>
                <a:srgbClr val="008000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2" y="2905760"/>
            <a:ext cx="25241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22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490" y="403573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36086" y="1337311"/>
            <a:ext cx="312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736" y="856416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2" y="3194327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986874" y="4254021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8000"/>
                </a:solidFill>
                <a:latin typeface="VNI-Avo" pitchFamily="2" charset="0"/>
                <a:cs typeface="Arial" panose="020B0604020202020204" pitchFamily="34" charset="0"/>
              </a:rPr>
              <a:t>baùnh</a:t>
            </a:r>
            <a:r>
              <a:rPr lang="en-US" sz="4400" b="1" dirty="0">
                <a:solidFill>
                  <a:srgbClr val="008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VNI-Avo" pitchFamily="2" charset="0"/>
                <a:cs typeface="Arial" panose="020B0604020202020204" pitchFamily="34" charset="0"/>
              </a:rPr>
              <a:t>chöng</a:t>
            </a:r>
            <a:endParaRPr lang="en-US" sz="4400" b="1" dirty="0">
              <a:solidFill>
                <a:srgbClr val="008000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2" y="2905760"/>
            <a:ext cx="25241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65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490" y="403573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52217" y="1595383"/>
            <a:ext cx="312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haõy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ñoïc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töø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ngöõ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736" y="856416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2" y="3194327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2" y="2905760"/>
            <a:ext cx="25241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86874" y="4187915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8000"/>
                </a:solidFill>
                <a:latin typeface="VNI-Avo" pitchFamily="2" charset="0"/>
                <a:cs typeface="Arial" panose="020B0604020202020204" pitchFamily="34" charset="0"/>
              </a:rPr>
              <a:t>doøng</a:t>
            </a:r>
            <a:r>
              <a:rPr lang="en-US" sz="4400" b="1" dirty="0">
                <a:solidFill>
                  <a:srgbClr val="008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VNI-Avo" pitchFamily="2" charset="0"/>
                <a:cs typeface="Arial" panose="020B0604020202020204" pitchFamily="34" charset="0"/>
              </a:rPr>
              <a:t>soâng</a:t>
            </a:r>
            <a:endParaRPr lang="en-US" sz="4400" b="1" dirty="0">
              <a:solidFill>
                <a:srgbClr val="008000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78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1504" y="692697"/>
            <a:ext cx="8770216" cy="4528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1631504" y="5377702"/>
            <a:ext cx="877021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err="1">
                <a:solidFill>
                  <a:srgbClr val="0070C0"/>
                </a:solidFill>
                <a:latin typeface="VNI-Avo" pitchFamily="2" charset="0"/>
              </a:rPr>
              <a:t>Bieån</a:t>
            </a:r>
            <a:r>
              <a:rPr lang="en-US" sz="405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solidFill>
                  <a:srgbClr val="0070C0"/>
                </a:solidFill>
                <a:latin typeface="VNI-Avo" pitchFamily="2" charset="0"/>
              </a:rPr>
              <a:t>xanh</a:t>
            </a:r>
            <a:r>
              <a:rPr lang="en-US" sz="405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solidFill>
                  <a:srgbClr val="0070C0"/>
                </a:solidFill>
                <a:latin typeface="VNI-Avo" pitchFamily="2" charset="0"/>
              </a:rPr>
              <a:t>bieác</a:t>
            </a:r>
            <a:r>
              <a:rPr lang="en-US" sz="4050" b="1" dirty="0">
                <a:solidFill>
                  <a:srgbClr val="0070C0"/>
                </a:solidFill>
                <a:latin typeface="VNI-Avo" pitchFamily="2" charset="0"/>
              </a:rPr>
              <a:t>. </a:t>
            </a:r>
            <a:r>
              <a:rPr lang="en-US" sz="4050" b="1" dirty="0" err="1">
                <a:solidFill>
                  <a:srgbClr val="0070C0"/>
                </a:solidFill>
                <a:latin typeface="VNI-Avo" pitchFamily="2" charset="0"/>
              </a:rPr>
              <a:t>Nhöõng</a:t>
            </a:r>
            <a:r>
              <a:rPr lang="en-US" sz="405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solidFill>
                  <a:srgbClr val="0070C0"/>
                </a:solidFill>
                <a:latin typeface="VNI-Avo" pitchFamily="2" charset="0"/>
              </a:rPr>
              <a:t>hoøn</a:t>
            </a:r>
            <a:r>
              <a:rPr lang="en-US" sz="405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solidFill>
                  <a:srgbClr val="0070C0"/>
                </a:solidFill>
                <a:latin typeface="VNI-Avo" pitchFamily="2" charset="0"/>
              </a:rPr>
              <a:t>ñaûo</a:t>
            </a:r>
            <a:r>
              <a:rPr lang="en-US" sz="405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solidFill>
                  <a:srgbClr val="0070C0"/>
                </a:solidFill>
                <a:latin typeface="VNI-Avo" pitchFamily="2" charset="0"/>
              </a:rPr>
              <a:t>lôùn</a:t>
            </a:r>
            <a:r>
              <a:rPr lang="en-US" sz="405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solidFill>
                  <a:srgbClr val="0070C0"/>
                </a:solidFill>
                <a:latin typeface="VNI-Avo" pitchFamily="2" charset="0"/>
              </a:rPr>
              <a:t>nhoû</a:t>
            </a:r>
            <a:r>
              <a:rPr lang="en-US" sz="405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solidFill>
                  <a:srgbClr val="0070C0"/>
                </a:solidFill>
                <a:latin typeface="VNI-Avo" pitchFamily="2" charset="0"/>
              </a:rPr>
              <a:t>truøng</a:t>
            </a:r>
            <a:r>
              <a:rPr lang="en-US" sz="405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solidFill>
                  <a:srgbClr val="0070C0"/>
                </a:solidFill>
                <a:latin typeface="VNI-Avo" pitchFamily="2" charset="0"/>
              </a:rPr>
              <a:t>ñieäp</a:t>
            </a:r>
            <a:r>
              <a:rPr lang="en-US" sz="4050" b="1" dirty="0">
                <a:solidFill>
                  <a:srgbClr val="0070C0"/>
                </a:solidFill>
                <a:latin typeface="VNI-Avo" pitchFamily="2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0098" y="6000950"/>
            <a:ext cx="162373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err="1">
                <a:solidFill>
                  <a:srgbClr val="FF0000"/>
                </a:solidFill>
                <a:latin typeface="VNI-Avo" pitchFamily="2" charset="0"/>
              </a:rPr>
              <a:t>ieâp</a:t>
            </a:r>
            <a:endParaRPr lang="en-US" sz="405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32068" y="5359574"/>
            <a:ext cx="162373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err="1">
                <a:solidFill>
                  <a:srgbClr val="FF0000"/>
                </a:solidFill>
                <a:latin typeface="VNI-Avo" pitchFamily="2" charset="0"/>
              </a:rPr>
              <a:t>ieân</a:t>
            </a:r>
            <a:endParaRPr lang="en-US" sz="405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16124" y="5377703"/>
            <a:ext cx="162373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err="1">
                <a:solidFill>
                  <a:srgbClr val="FF0000"/>
                </a:solidFill>
                <a:latin typeface="VNI-Avo" pitchFamily="2" charset="0"/>
              </a:rPr>
              <a:t>ieâc</a:t>
            </a:r>
            <a:endParaRPr lang="en-US" sz="405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65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43476"/>
              </p:ext>
            </p:extLst>
          </p:nvPr>
        </p:nvGraphicFramePr>
        <p:xfrm>
          <a:off x="4714253" y="1874321"/>
          <a:ext cx="2400300" cy="1771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582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5825">
                <a:tc gridSpan="2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263" name="Text Box 6"/>
          <p:cNvSpPr txBox="1">
            <a:spLocks noChangeArrowheads="1"/>
          </p:cNvSpPr>
          <p:nvPr/>
        </p:nvSpPr>
        <p:spPr bwMode="auto">
          <a:xfrm>
            <a:off x="2422417" y="898882"/>
            <a:ext cx="7755591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4950" b="1" dirty="0" err="1">
                <a:solidFill>
                  <a:srgbClr val="FF0000"/>
                </a:solidFill>
                <a:latin typeface="VNI-Avo" pitchFamily="2" charset="0"/>
              </a:rPr>
              <a:t>ieâc</a:t>
            </a:r>
            <a:r>
              <a:rPr lang="en-US" sz="4950" b="1" dirty="0">
                <a:solidFill>
                  <a:srgbClr val="FF0000"/>
                </a:solidFill>
                <a:latin typeface="VNI-Avo" pitchFamily="2" charset="0"/>
              </a:rPr>
              <a:t>     </a:t>
            </a:r>
            <a:r>
              <a:rPr lang="en-US" sz="4950" b="1" dirty="0" err="1">
                <a:solidFill>
                  <a:srgbClr val="FF0000"/>
                </a:solidFill>
                <a:latin typeface="VNI-Avo" pitchFamily="2" charset="0"/>
              </a:rPr>
              <a:t>ieân</a:t>
            </a:r>
            <a:r>
              <a:rPr lang="en-US" sz="4950" b="1" dirty="0">
                <a:solidFill>
                  <a:srgbClr val="FF0000"/>
                </a:solidFill>
                <a:latin typeface="VNI-Avo" pitchFamily="2" charset="0"/>
              </a:rPr>
              <a:t>    </a:t>
            </a:r>
            <a:r>
              <a:rPr lang="en-US" sz="4950" b="1" dirty="0" err="1">
                <a:solidFill>
                  <a:srgbClr val="FF0000"/>
                </a:solidFill>
                <a:latin typeface="VNI-Avo" pitchFamily="2" charset="0"/>
              </a:rPr>
              <a:t>ieâp</a:t>
            </a:r>
            <a:r>
              <a:rPr lang="en-US" sz="4950" b="1" dirty="0">
                <a:solidFill>
                  <a:srgbClr val="FF0000"/>
                </a:solidFill>
                <a:latin typeface="VNI-Avo" pitchFamily="2" charset="0"/>
              </a:rPr>
              <a:t>              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820148" y="1975316"/>
            <a:ext cx="9144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4500" b="1" dirty="0">
                <a:latin typeface="VNI-Avo" pitchFamily="2" charset="0"/>
              </a:rPr>
              <a:t>b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663952" y="1961456"/>
            <a:ext cx="1512794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ieâc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085728" y="2915760"/>
            <a:ext cx="165735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4500" b="1" dirty="0" err="1">
                <a:latin typeface="VNI-Avo" pitchFamily="2" charset="0"/>
              </a:rPr>
              <a:t>bieác</a:t>
            </a:r>
            <a:endParaRPr lang="en-US" sz="4500" b="1" dirty="0">
              <a:latin typeface="VNI-Avo" pitchFamily="2" charset="0"/>
            </a:endParaRPr>
          </a:p>
        </p:txBody>
      </p:sp>
      <p:sp>
        <p:nvSpPr>
          <p:cNvPr id="13330" name="TextBox 25"/>
          <p:cNvSpPr txBox="1">
            <a:spLocks noChangeArrowheads="1"/>
          </p:cNvSpPr>
          <p:nvPr/>
        </p:nvSpPr>
        <p:spPr bwMode="auto">
          <a:xfrm>
            <a:off x="12934950" y="-1346845"/>
            <a:ext cx="85725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3300">
                <a:solidFill>
                  <a:srgbClr val="FF0000"/>
                </a:solidFill>
                <a:latin typeface="VNI-Avo" pitchFamily="2" charset="0"/>
              </a:rPr>
              <a:t>aâu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334797" y="2915759"/>
            <a:ext cx="153881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ieâc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25268" y="4086079"/>
            <a:ext cx="187149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0070C0"/>
                </a:solidFill>
                <a:latin typeface="VNI-Avo" pitchFamily="2" charset="0"/>
              </a:rPr>
              <a:t>thieác</a:t>
            </a:r>
            <a:endParaRPr lang="en-US" sz="45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92598" y="4086080"/>
            <a:ext cx="15483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0070C0"/>
                </a:solidFill>
                <a:latin typeface="VNI-Avo" pitchFamily="2" charset="0"/>
              </a:rPr>
              <a:t>tieäc</a:t>
            </a:r>
            <a:endParaRPr lang="en-US" sz="45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59929" y="4086078"/>
            <a:ext cx="16812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0070C0"/>
                </a:solidFill>
                <a:latin typeface="VNI-Avo" pitchFamily="2" charset="0"/>
              </a:rPr>
              <a:t>xieác</a:t>
            </a:r>
            <a:endParaRPr lang="en-US" sz="45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84981" y="4971363"/>
            <a:ext cx="17480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0070C0"/>
                </a:solidFill>
                <a:latin typeface="VNI-Avo" pitchFamily="2" charset="0"/>
              </a:rPr>
              <a:t>ñieän</a:t>
            </a:r>
            <a:endParaRPr lang="en-US" sz="45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92597" y="4971363"/>
            <a:ext cx="15483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0070C0"/>
                </a:solidFill>
                <a:latin typeface="VNI-Avo" pitchFamily="2" charset="0"/>
              </a:rPr>
              <a:t>kieán</a:t>
            </a:r>
            <a:endParaRPr lang="en-US" sz="45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59929" y="4978277"/>
            <a:ext cx="16812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0070C0"/>
                </a:solidFill>
                <a:latin typeface="VNI-Avo" pitchFamily="2" charset="0"/>
              </a:rPr>
              <a:t>thieän</a:t>
            </a:r>
            <a:endParaRPr lang="en-US" sz="45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57144" y="5897776"/>
            <a:ext cx="174987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0070C0"/>
                </a:solidFill>
                <a:latin typeface="VNI-Avo" pitchFamily="2" charset="0"/>
              </a:rPr>
              <a:t>dieäp</a:t>
            </a:r>
            <a:endParaRPr lang="en-US" sz="45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36569" y="5934719"/>
            <a:ext cx="19065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0070C0"/>
                </a:solidFill>
                <a:latin typeface="VNI-Avo" pitchFamily="2" charset="0"/>
              </a:rPr>
              <a:t>thieáp</a:t>
            </a:r>
            <a:endParaRPr lang="en-US" sz="45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46258" y="5897775"/>
            <a:ext cx="16812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0070C0"/>
                </a:solidFill>
                <a:latin typeface="VNI-Avo" pitchFamily="2" charset="0"/>
              </a:rPr>
              <a:t>tieäp</a:t>
            </a:r>
            <a:endParaRPr lang="en-US" sz="45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43038" y="4082991"/>
            <a:ext cx="17346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ieâc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20137" y="5901899"/>
            <a:ext cx="17346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7030A0"/>
                </a:solidFill>
                <a:latin typeface="VNI-Avo" pitchFamily="2" charset="0"/>
              </a:rPr>
              <a:t>ieâp</a:t>
            </a:r>
            <a:endParaRPr lang="en-US" sz="4500" b="1" dirty="0">
              <a:solidFill>
                <a:srgbClr val="7030A0"/>
              </a:solidFill>
              <a:latin typeface="VNI-Av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65772" y="4081963"/>
            <a:ext cx="17346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ieâc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86122" y="4081963"/>
            <a:ext cx="17346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ieâc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67912" y="4968275"/>
            <a:ext cx="17346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00B050"/>
                </a:solidFill>
                <a:latin typeface="VNI-Avo" pitchFamily="2" charset="0"/>
              </a:rPr>
              <a:t>ieân</a:t>
            </a:r>
            <a:endParaRPr lang="en-US" sz="45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31915" y="4972311"/>
            <a:ext cx="17346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00B050"/>
                </a:solidFill>
                <a:latin typeface="VNI-Avo" pitchFamily="2" charset="0"/>
              </a:rPr>
              <a:t>ieân</a:t>
            </a:r>
            <a:endParaRPr lang="en-US" sz="45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75476" y="4978277"/>
            <a:ext cx="17346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00B050"/>
                </a:solidFill>
                <a:latin typeface="VNI-Avo" pitchFamily="2" charset="0"/>
              </a:rPr>
              <a:t>ieân</a:t>
            </a:r>
            <a:endParaRPr lang="en-US" sz="45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44057" y="5897775"/>
            <a:ext cx="17346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7030A0"/>
                </a:solidFill>
                <a:latin typeface="VNI-Avo" pitchFamily="2" charset="0"/>
              </a:rPr>
              <a:t>ieâp</a:t>
            </a:r>
            <a:endParaRPr lang="en-US" sz="4500" b="1" dirty="0">
              <a:solidFill>
                <a:srgbClr val="7030A0"/>
              </a:solidFill>
              <a:latin typeface="VNI-Avo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61162" y="5935876"/>
            <a:ext cx="17346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7030A0"/>
                </a:solidFill>
                <a:latin typeface="VNI-Avo" pitchFamily="2" charset="0"/>
              </a:rPr>
              <a:t>ieâp</a:t>
            </a:r>
            <a:endParaRPr lang="en-US" sz="4500" b="1" dirty="0">
              <a:solidFill>
                <a:srgbClr val="7030A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46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3" grpId="0"/>
      <p:bldP spid="6" grpId="0"/>
      <p:bldP spid="7" grpId="0"/>
      <p:bldP spid="8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649</TotalTime>
  <Words>250</Words>
  <Application>Microsoft Office PowerPoint</Application>
  <PresentationFormat>Widescreen</PresentationFormat>
  <Paragraphs>76</Paragraphs>
  <Slides>25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Aptos</vt:lpstr>
      <vt:lpstr>Arial</vt:lpstr>
      <vt:lpstr>Century Schoolbook</vt:lpstr>
      <vt:lpstr>HP001 4 hàng</vt:lpstr>
      <vt:lpstr>HP001 4 hàng 2 ô ly</vt:lpstr>
      <vt:lpstr>HP001 5 hàng</vt:lpstr>
      <vt:lpstr>Times New Roman</vt:lpstr>
      <vt:lpstr>VNI-Avo</vt:lpstr>
      <vt:lpstr>Wingdings</vt:lpstr>
      <vt:lpstr>Wingdings 2</vt:lpstr>
      <vt:lpstr>Oriel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Hòn đảo: vùng đất rộng có nước bao quanh ở sông hồ hoặc biển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Hi</dc:creator>
  <cp:lastModifiedBy>Administrator</cp:lastModifiedBy>
  <cp:revision>70</cp:revision>
  <dcterms:created xsi:type="dcterms:W3CDTF">2020-08-14T10:47:32Z</dcterms:created>
  <dcterms:modified xsi:type="dcterms:W3CDTF">2024-12-10T07:12:43Z</dcterms:modified>
</cp:coreProperties>
</file>