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0" r:id="rId4"/>
    <p:sldId id="261" r:id="rId5"/>
    <p:sldId id="262" r:id="rId6"/>
    <p:sldId id="263" r:id="rId7"/>
    <p:sldId id="266" r:id="rId8"/>
    <p:sldId id="268" r:id="rId9"/>
    <p:sldId id="271" r:id="rId10"/>
    <p:sldId id="313" r:id="rId11"/>
    <p:sldId id="280" r:id="rId12"/>
    <p:sldId id="282" r:id="rId13"/>
    <p:sldId id="283" r:id="rId14"/>
    <p:sldId id="284" r:id="rId15"/>
    <p:sldId id="286" r:id="rId16"/>
    <p:sldId id="304" r:id="rId17"/>
    <p:sldId id="289" r:id="rId18"/>
    <p:sldId id="305" r:id="rId19"/>
    <p:sldId id="292" r:id="rId20"/>
    <p:sldId id="306" r:id="rId21"/>
    <p:sldId id="295" r:id="rId22"/>
    <p:sldId id="307" r:id="rId23"/>
    <p:sldId id="315" r:id="rId24"/>
    <p:sldId id="303" r:id="rId25"/>
  </p:sldIdLst>
  <p:sldSz cx="18288000" cy="10287000"/>
  <p:notesSz cx="6858000" cy="9144000"/>
  <p:embeddedFontLst>
    <p:embeddedFont>
      <p:font typeface="Algerian" panose="04020705040A02060702" pitchFamily="8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ic Sans" panose="020B0604020202020204" charset="0"/>
      <p:regular r:id="rId32"/>
    </p:embeddedFont>
    <p:embeddedFont>
      <p:font typeface="Comic Sans Bold" panose="020B0604020202020204" charset="0"/>
      <p:regular r:id="rId33"/>
    </p:embeddedFont>
    <p:embeddedFont>
      <p:font typeface="Lobster" panose="020B0604020202020204" charset="0"/>
      <p:regular r:id="rId34"/>
    </p:embeddedFont>
    <p:embeddedFont>
      <p:font typeface="Poppins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4622" autoAdjust="0"/>
  </p:normalViewPr>
  <p:slideViewPr>
    <p:cSldViewPr>
      <p:cViewPr varScale="1">
        <p:scale>
          <a:sx n="42" d="100"/>
          <a:sy n="42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E7823-F85A-4022-9CC8-2A160B045AF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AA922-915A-4780-AC3C-E1A72F481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2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audio" Target="../media/audio3.wav"/><Relationship Id="rId10" Type="http://schemas.openxmlformats.org/officeDocument/2006/relationships/image" Target="../media/image61.sv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gif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1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8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9.png"/><Relationship Id="rId5" Type="http://schemas.openxmlformats.org/officeDocument/2006/relationships/image" Target="../media/image70.png"/><Relationship Id="rId10" Type="http://schemas.openxmlformats.org/officeDocument/2006/relationships/image" Target="../media/image75.gif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gif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7.png"/><Relationship Id="rId5" Type="http://schemas.openxmlformats.org/officeDocument/2006/relationships/image" Target="../media/image70.png"/><Relationship Id="rId10" Type="http://schemas.openxmlformats.org/officeDocument/2006/relationships/image" Target="../media/image75.gif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7.png"/><Relationship Id="rId5" Type="http://schemas.openxmlformats.org/officeDocument/2006/relationships/image" Target="../media/image70.png"/><Relationship Id="rId10" Type="http://schemas.openxmlformats.org/officeDocument/2006/relationships/image" Target="../media/image75.gif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21.png"/><Relationship Id="rId5" Type="http://schemas.openxmlformats.org/officeDocument/2006/relationships/image" Target="../media/image50.png"/><Relationship Id="rId10" Type="http://schemas.openxmlformats.org/officeDocument/2006/relationships/image" Target="../media/image11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496794"/>
            <a:ext cx="18829439" cy="12042970"/>
          </a:xfrm>
          <a:custGeom>
            <a:avLst/>
            <a:gdLst/>
            <a:ahLst/>
            <a:cxnLst/>
            <a:rect l="l" t="t" r="r" b="b"/>
            <a:pathLst>
              <a:path w="25105919" h="16057293">
                <a:moveTo>
                  <a:pt x="0" y="0"/>
                </a:moveTo>
                <a:lnTo>
                  <a:pt x="25105919" y="0"/>
                </a:lnTo>
                <a:lnTo>
                  <a:pt x="25105919" y="16057293"/>
                </a:lnTo>
                <a:lnTo>
                  <a:pt x="0" y="16057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495" b="-1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57533" y="3854292"/>
            <a:ext cx="13889620" cy="8229600"/>
          </a:xfrm>
          <a:custGeom>
            <a:avLst/>
            <a:gdLst/>
            <a:ahLst/>
            <a:cxnLst/>
            <a:rect l="l" t="t" r="r" b="b"/>
            <a:pathLst>
              <a:path w="18519494" h="10972800">
                <a:moveTo>
                  <a:pt x="0" y="0"/>
                </a:moveTo>
                <a:lnTo>
                  <a:pt x="18519494" y="0"/>
                </a:lnTo>
                <a:lnTo>
                  <a:pt x="18519494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39675" y="-863918"/>
            <a:ext cx="9741892" cy="8073505"/>
          </a:xfrm>
          <a:custGeom>
            <a:avLst/>
            <a:gdLst/>
            <a:ahLst/>
            <a:cxnLst/>
            <a:rect l="l" t="t" r="r" b="b"/>
            <a:pathLst>
              <a:path w="12989190" h="10764673">
                <a:moveTo>
                  <a:pt x="0" y="0"/>
                </a:moveTo>
                <a:lnTo>
                  <a:pt x="12989189" y="0"/>
                </a:lnTo>
                <a:lnTo>
                  <a:pt x="12989189" y="10764673"/>
                </a:lnTo>
                <a:lnTo>
                  <a:pt x="0" y="10764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94" b="-33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718235" y="7079508"/>
            <a:ext cx="21006234" cy="4227505"/>
          </a:xfrm>
          <a:custGeom>
            <a:avLst/>
            <a:gdLst/>
            <a:ahLst/>
            <a:cxnLst/>
            <a:rect l="l" t="t" r="r" b="b"/>
            <a:pathLst>
              <a:path w="28008313" h="5636673">
                <a:moveTo>
                  <a:pt x="0" y="0"/>
                </a:moveTo>
                <a:lnTo>
                  <a:pt x="28008313" y="0"/>
                </a:lnTo>
                <a:lnTo>
                  <a:pt x="28008313" y="5636673"/>
                </a:lnTo>
                <a:lnTo>
                  <a:pt x="0" y="5636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025303">
            <a:off x="-2297305" y="-297890"/>
            <a:ext cx="8601600" cy="2267695"/>
          </a:xfrm>
          <a:custGeom>
            <a:avLst/>
            <a:gdLst/>
            <a:ahLst/>
            <a:cxnLst/>
            <a:rect l="l" t="t" r="r" b="b"/>
            <a:pathLst>
              <a:path w="11468800" h="3023593">
                <a:moveTo>
                  <a:pt x="0" y="0"/>
                </a:moveTo>
                <a:lnTo>
                  <a:pt x="11468800" y="0"/>
                </a:lnTo>
                <a:lnTo>
                  <a:pt x="11468800" y="3023593"/>
                </a:lnTo>
                <a:lnTo>
                  <a:pt x="0" y="3023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9160669" y="-4505849"/>
            <a:ext cx="0" cy="5534549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048000" y="3896897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6096000" h="5486400">
                <a:moveTo>
                  <a:pt x="0" y="0"/>
                </a:moveTo>
                <a:lnTo>
                  <a:pt x="6096000" y="0"/>
                </a:lnTo>
                <a:lnTo>
                  <a:pt x="60960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048000" y="3854292"/>
            <a:ext cx="10775254" cy="8229600"/>
          </a:xfrm>
          <a:custGeom>
            <a:avLst/>
            <a:gdLst/>
            <a:ahLst/>
            <a:cxnLst/>
            <a:rect l="l" t="t" r="r" b="b"/>
            <a:pathLst>
              <a:path w="14367005" h="10972800">
                <a:moveTo>
                  <a:pt x="0" y="0"/>
                </a:moveTo>
                <a:lnTo>
                  <a:pt x="14367005" y="0"/>
                </a:lnTo>
                <a:lnTo>
                  <a:pt x="1436700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1181946">
            <a:off x="882696" y="5005490"/>
            <a:ext cx="5097719" cy="4919300"/>
          </a:xfrm>
          <a:custGeom>
            <a:avLst/>
            <a:gdLst/>
            <a:ahLst/>
            <a:cxnLst/>
            <a:rect l="l" t="t" r="r" b="b"/>
            <a:pathLst>
              <a:path w="6796959" h="6559066">
                <a:moveTo>
                  <a:pt x="0" y="0"/>
                </a:moveTo>
                <a:lnTo>
                  <a:pt x="6796960" y="0"/>
                </a:lnTo>
                <a:lnTo>
                  <a:pt x="6796960" y="6559066"/>
                </a:lnTo>
                <a:lnTo>
                  <a:pt x="0" y="65590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181946">
            <a:off x="1860282" y="5855511"/>
            <a:ext cx="4797514" cy="4155847"/>
          </a:xfrm>
          <a:custGeom>
            <a:avLst/>
            <a:gdLst/>
            <a:ahLst/>
            <a:cxnLst/>
            <a:rect l="l" t="t" r="r" b="b"/>
            <a:pathLst>
              <a:path w="6396685" h="5541129">
                <a:moveTo>
                  <a:pt x="0" y="0"/>
                </a:moveTo>
                <a:lnTo>
                  <a:pt x="6396686" y="0"/>
                </a:lnTo>
                <a:lnTo>
                  <a:pt x="6396686" y="5541128"/>
                </a:lnTo>
                <a:lnTo>
                  <a:pt x="0" y="5541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075577" y="4643279"/>
            <a:ext cx="7212422" cy="5643721"/>
          </a:xfrm>
          <a:custGeom>
            <a:avLst/>
            <a:gdLst/>
            <a:ahLst/>
            <a:cxnLst/>
            <a:rect l="l" t="t" r="r" b="b"/>
            <a:pathLst>
              <a:path w="9616563" h="7524961">
                <a:moveTo>
                  <a:pt x="0" y="0"/>
                </a:moveTo>
                <a:lnTo>
                  <a:pt x="9616563" y="0"/>
                </a:lnTo>
                <a:lnTo>
                  <a:pt x="9616563" y="7524961"/>
                </a:lnTo>
                <a:lnTo>
                  <a:pt x="0" y="7524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019799" y="-496794"/>
            <a:ext cx="8744371" cy="4266505"/>
          </a:xfrm>
          <a:custGeom>
            <a:avLst/>
            <a:gdLst/>
            <a:ahLst/>
            <a:cxnLst/>
            <a:rect l="l" t="t" r="r" b="b"/>
            <a:pathLst>
              <a:path w="9785676" h="9785676">
                <a:moveTo>
                  <a:pt x="0" y="0"/>
                </a:moveTo>
                <a:lnTo>
                  <a:pt x="9785676" y="0"/>
                </a:lnTo>
                <a:lnTo>
                  <a:pt x="9785676" y="9785675"/>
                </a:lnTo>
                <a:lnTo>
                  <a:pt x="0" y="97856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557863" y="5256600"/>
            <a:ext cx="6388841" cy="4887464"/>
          </a:xfrm>
          <a:custGeom>
            <a:avLst/>
            <a:gdLst/>
            <a:ahLst/>
            <a:cxnLst/>
            <a:rect l="l" t="t" r="r" b="b"/>
            <a:pathLst>
              <a:path w="8518455" h="6516618">
                <a:moveTo>
                  <a:pt x="0" y="0"/>
                </a:moveTo>
                <a:lnTo>
                  <a:pt x="8518456" y="0"/>
                </a:lnTo>
                <a:lnTo>
                  <a:pt x="8518456" y="6516618"/>
                </a:lnTo>
                <a:lnTo>
                  <a:pt x="0" y="65166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247617" y="6199611"/>
            <a:ext cx="3995423" cy="4087390"/>
          </a:xfrm>
          <a:custGeom>
            <a:avLst/>
            <a:gdLst/>
            <a:ahLst/>
            <a:cxnLst/>
            <a:rect l="l" t="t" r="r" b="b"/>
            <a:pathLst>
              <a:path w="5327231" h="5449853">
                <a:moveTo>
                  <a:pt x="0" y="0"/>
                </a:moveTo>
                <a:lnTo>
                  <a:pt x="5327231" y="0"/>
                </a:lnTo>
                <a:lnTo>
                  <a:pt x="5327231" y="5449852"/>
                </a:lnTo>
                <a:lnTo>
                  <a:pt x="0" y="54498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 rot="21398371">
            <a:off x="4977750" y="575829"/>
            <a:ext cx="9281819" cy="339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28"/>
              </a:lnSpc>
            </a:pPr>
            <a:r>
              <a:rPr lang="en-US" sz="13964" dirty="0">
                <a:solidFill>
                  <a:srgbClr val="000000"/>
                </a:solidFill>
                <a:latin typeface="Lobster"/>
              </a:rPr>
              <a:t>Unit 5</a:t>
            </a:r>
          </a:p>
          <a:p>
            <a:pPr algn="ctr">
              <a:lnSpc>
                <a:spcPts val="12428"/>
              </a:lnSpc>
            </a:pPr>
            <a:r>
              <a:rPr lang="en-US" sz="13964" dirty="0">
                <a:solidFill>
                  <a:srgbClr val="000000"/>
                </a:solidFill>
                <a:latin typeface="Lobster"/>
              </a:rPr>
              <a:t>Celebrations</a:t>
            </a:r>
          </a:p>
        </p:txBody>
      </p:sp>
      <p:sp>
        <p:nvSpPr>
          <p:cNvPr id="20" name="TextBox 20"/>
          <p:cNvSpPr txBox="1"/>
          <p:nvPr/>
        </p:nvSpPr>
        <p:spPr>
          <a:xfrm rot="21445075">
            <a:off x="5715286" y="3394266"/>
            <a:ext cx="7987470" cy="157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D60000"/>
                </a:solidFill>
                <a:latin typeface="Comic Sans"/>
              </a:rPr>
              <a:t>LESSON 3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D60000"/>
                </a:solidFill>
                <a:latin typeface="Comic Sans"/>
              </a:rPr>
              <a:t>TASK 1, 2, 3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13314"/>
            <a:ext cx="18031263" cy="11291636"/>
          </a:xfrm>
          <a:custGeom>
            <a:avLst/>
            <a:gdLst/>
            <a:ahLst/>
            <a:cxnLst/>
            <a:rect l="l" t="t" r="r" b="b"/>
            <a:pathLst>
              <a:path w="24041684" h="15055515">
                <a:moveTo>
                  <a:pt x="0" y="0"/>
                </a:moveTo>
                <a:lnTo>
                  <a:pt x="24041684" y="0"/>
                </a:lnTo>
                <a:lnTo>
                  <a:pt x="24041684" y="15055515"/>
                </a:lnTo>
                <a:lnTo>
                  <a:pt x="0" y="15055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402" b="-16284"/>
            </a:stretch>
          </a:blipFill>
        </p:spPr>
        <p:txBody>
          <a:bodyPr/>
          <a:lstStyle/>
          <a:p>
            <a:pPr algn="ctr"/>
            <a:endParaRPr lang="en-US">
              <a:solidFill>
                <a:srgbClr val="FF0000"/>
              </a:solidFill>
              <a:latin typeface="Comic Sans" panose="020B0604020202020204" charset="0"/>
            </a:endParaRPr>
          </a:p>
          <a:p>
            <a:pPr algn="ctr"/>
            <a:r>
              <a:rPr lang="en-US">
                <a:latin typeface="Comic Sans" panose="020B0604020202020204" charset="0"/>
              </a:rPr>
              <a:t>2. mooncakes</a:t>
            </a:r>
          </a:p>
          <a:p>
            <a:pPr algn="ctr"/>
            <a:r>
              <a:rPr lang="en-US">
                <a:latin typeface="Comic Sans" panose="020B0604020202020204" charset="0"/>
              </a:rPr>
              <a:t>5. lanterns</a:t>
            </a:r>
          </a:p>
          <a:p>
            <a:pPr algn="ctr"/>
            <a:r>
              <a:rPr lang="en-US">
                <a:latin typeface="Comic Sans" panose="020B0604020202020204" charset="0"/>
              </a:rPr>
              <a:t>7. balloons</a:t>
            </a:r>
            <a:endParaRPr lang="en-US" dirty="0">
              <a:latin typeface="Comic Sans" panose="020B060402020202020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91587" y="375395"/>
            <a:ext cx="16648084" cy="9626971"/>
            <a:chOff x="-99553" y="-1255797"/>
            <a:chExt cx="4384680" cy="2535498"/>
          </a:xfrm>
        </p:grpSpPr>
        <p:sp>
          <p:nvSpPr>
            <p:cNvPr id="6" name="TextBox 6"/>
            <p:cNvSpPr txBox="1"/>
            <p:nvPr/>
          </p:nvSpPr>
          <p:spPr>
            <a:xfrm>
              <a:off x="0" y="28575"/>
              <a:ext cx="1417731" cy="1251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 sz="160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F9F956D-AC88-4037-9F0E-834E7688477B}"/>
                </a:ext>
              </a:extLst>
            </p:cNvPr>
            <p:cNvSpPr/>
            <p:nvPr/>
          </p:nvSpPr>
          <p:spPr>
            <a:xfrm>
              <a:off x="-99553" y="-1255797"/>
              <a:ext cx="4384680" cy="937827"/>
            </a:xfrm>
            <a:custGeom>
              <a:avLst/>
              <a:gdLst/>
              <a:ahLst/>
              <a:cxnLst/>
              <a:rect l="l" t="t" r="r" b="b"/>
              <a:pathLst>
                <a:path w="1417731" h="1279701">
                  <a:moveTo>
                    <a:pt x="73350" y="0"/>
                  </a:moveTo>
                  <a:lnTo>
                    <a:pt x="1344381" y="0"/>
                  </a:lnTo>
                  <a:cubicBezTo>
                    <a:pt x="1384891" y="0"/>
                    <a:pt x="1417731" y="32840"/>
                    <a:pt x="1417731" y="73350"/>
                  </a:cubicBezTo>
                  <a:lnTo>
                    <a:pt x="1417731" y="1206352"/>
                  </a:lnTo>
                  <a:cubicBezTo>
                    <a:pt x="1417731" y="1246862"/>
                    <a:pt x="1384891" y="1279701"/>
                    <a:pt x="1344381" y="1279701"/>
                  </a:cubicBezTo>
                  <a:lnTo>
                    <a:pt x="73350" y="1279701"/>
                  </a:lnTo>
                  <a:cubicBezTo>
                    <a:pt x="32840" y="1279701"/>
                    <a:pt x="0" y="1246862"/>
                    <a:pt x="0" y="1206352"/>
                  </a:cubicBezTo>
                  <a:lnTo>
                    <a:pt x="0" y="73350"/>
                  </a:lnTo>
                  <a:cubicBezTo>
                    <a:pt x="0" y="32840"/>
                    <a:pt x="32840" y="0"/>
                    <a:pt x="73350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06693" y="319820"/>
            <a:ext cx="10765896" cy="104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Comic Sans Bold"/>
              </a:rPr>
              <a:t>Countable</a:t>
            </a:r>
            <a:r>
              <a:rPr lang="en-US" sz="6000" dirty="0">
                <a:solidFill>
                  <a:srgbClr val="000000"/>
                </a:solidFill>
                <a:latin typeface="Comic Sans Bold"/>
              </a:rPr>
              <a:t> or </a:t>
            </a:r>
            <a:r>
              <a:rPr lang="en-US" sz="6000" dirty="0">
                <a:solidFill>
                  <a:srgbClr val="FF0000"/>
                </a:solidFill>
                <a:latin typeface="Comic Sans Bold"/>
              </a:rPr>
              <a:t>Uncountable?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200" y="2117829"/>
            <a:ext cx="4396932" cy="75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684" lvl="1"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1. pumpkin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13452" y="2108551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  2. skeleton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71052" y="2090932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 3. juice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38252" y="2108551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  4. uniform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582348" y="3142869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5. snow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37252" y="3143911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6. water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215DFF14-F247-AEDF-F9FC-80EAF0265063}"/>
              </a:ext>
            </a:extLst>
          </p:cNvPr>
          <p:cNvSpPr txBox="1"/>
          <p:nvPr/>
        </p:nvSpPr>
        <p:spPr>
          <a:xfrm>
            <a:off x="3898672" y="951192"/>
            <a:ext cx="10765896" cy="97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7"/>
              </a:lnSpc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Bold"/>
              </a:rPr>
              <a:t>Put the words into the correct columns</a:t>
            </a: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172AF418-A661-995F-0E24-8E0AA3440DA4}"/>
              </a:ext>
            </a:extLst>
          </p:cNvPr>
          <p:cNvSpPr txBox="1"/>
          <p:nvPr/>
        </p:nvSpPr>
        <p:spPr>
          <a:xfrm>
            <a:off x="7723452" y="3104762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   7. memory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D85EA7C4-5CA7-F3DD-5289-5AAEF42657D6}"/>
              </a:ext>
            </a:extLst>
          </p:cNvPr>
          <p:cNvSpPr txBox="1"/>
          <p:nvPr/>
        </p:nvSpPr>
        <p:spPr>
          <a:xfrm>
            <a:off x="12371652" y="3120260"/>
            <a:ext cx="5382948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Comic Sans Bold"/>
              </a:rPr>
              <a:t>8. homework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8CE370A-F43B-85E2-6B5D-5A187946EBF7}"/>
              </a:ext>
            </a:extLst>
          </p:cNvPr>
          <p:cNvSpPr/>
          <p:nvPr/>
        </p:nvSpPr>
        <p:spPr>
          <a:xfrm>
            <a:off x="3725333" y="4611585"/>
            <a:ext cx="4343400" cy="106705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" panose="020B0604020202020204" charset="0"/>
              </a:rPr>
              <a:t>Countable nouns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D786681-F2F4-9DB8-1952-EC76F89A4635}"/>
              </a:ext>
            </a:extLst>
          </p:cNvPr>
          <p:cNvSpPr/>
          <p:nvPr/>
        </p:nvSpPr>
        <p:spPr>
          <a:xfrm>
            <a:off x="3725333" y="6067351"/>
            <a:ext cx="4343400" cy="326845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787FA4-112F-7C0B-92BC-B5187DA77879}"/>
              </a:ext>
            </a:extLst>
          </p:cNvPr>
          <p:cNvSpPr txBox="1"/>
          <p:nvPr/>
        </p:nvSpPr>
        <p:spPr>
          <a:xfrm>
            <a:off x="1325033" y="5905500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Comic Sans" panose="020B0604020202020204" charset="0"/>
            </a:endParaRPr>
          </a:p>
          <a:p>
            <a:pPr marL="742950" indent="-742950" algn="ctr">
              <a:buAutoNum type="arabicPeriod"/>
            </a:pPr>
            <a:r>
              <a:rPr lang="en-US" sz="3600" dirty="0">
                <a:latin typeface="Comic Sans" panose="020B0604020202020204" charset="0"/>
              </a:rPr>
              <a:t>pumpkin</a:t>
            </a:r>
          </a:p>
          <a:p>
            <a:pPr marL="742950" indent="-742950" algn="ctr">
              <a:buAutoNum type="arabicPeriod"/>
            </a:pPr>
            <a:r>
              <a:rPr lang="en-US" sz="3600" dirty="0">
                <a:latin typeface="Comic Sans" panose="020B0604020202020204" charset="0"/>
              </a:rPr>
              <a:t>skeleton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" panose="020B0604020202020204" charset="0"/>
              </a:rPr>
              <a:t>4. uniform</a:t>
            </a:r>
          </a:p>
          <a:p>
            <a:pPr algn="ctr"/>
            <a:r>
              <a:rPr lang="en-US" sz="3600" dirty="0">
                <a:latin typeface="Comic Sans" panose="020B0604020202020204" charset="0"/>
              </a:rPr>
              <a:t>7. memory</a:t>
            </a:r>
            <a:endParaRPr lang="en-US" sz="36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09B4B9E-38DA-16EC-83D1-439AF5F2F278}"/>
              </a:ext>
            </a:extLst>
          </p:cNvPr>
          <p:cNvSpPr/>
          <p:nvPr/>
        </p:nvSpPr>
        <p:spPr>
          <a:xfrm>
            <a:off x="10515600" y="4610100"/>
            <a:ext cx="4343400" cy="106705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" panose="020B0604020202020204" charset="0"/>
              </a:rPr>
              <a:t>Uncountable nouns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79F2D07-1407-50B7-070A-A8DD55C12407}"/>
              </a:ext>
            </a:extLst>
          </p:cNvPr>
          <p:cNvSpPr/>
          <p:nvPr/>
        </p:nvSpPr>
        <p:spPr>
          <a:xfrm>
            <a:off x="10515600" y="6057901"/>
            <a:ext cx="4343400" cy="327790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C320E7-75E8-A5D8-21DD-773279517177}"/>
              </a:ext>
            </a:extLst>
          </p:cNvPr>
          <p:cNvSpPr txBox="1"/>
          <p:nvPr/>
        </p:nvSpPr>
        <p:spPr>
          <a:xfrm>
            <a:off x="8100747" y="5905500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Comic Sans" panose="020B0604020202020204" charset="0"/>
            </a:endParaRPr>
          </a:p>
          <a:p>
            <a:pPr algn="ctr"/>
            <a:r>
              <a:rPr lang="en-US" sz="3600" dirty="0">
                <a:latin typeface="Comic Sans" panose="020B0604020202020204" charset="0"/>
              </a:rPr>
              <a:t>3. juice</a:t>
            </a:r>
            <a:endParaRPr lang="en-US" sz="3600" dirty="0">
              <a:solidFill>
                <a:schemeClr val="tx1"/>
              </a:solidFill>
              <a:latin typeface="Comic Sans" panose="020B0604020202020204" charset="0"/>
            </a:endParaRPr>
          </a:p>
          <a:p>
            <a:pPr algn="ctr"/>
            <a:r>
              <a:rPr lang="en-US" sz="3600" dirty="0">
                <a:latin typeface="Comic Sans" panose="020B0604020202020204" charset="0"/>
              </a:rPr>
              <a:t>5. snow</a:t>
            </a:r>
            <a:endParaRPr lang="en-US" sz="3600" dirty="0">
              <a:solidFill>
                <a:schemeClr val="tx1"/>
              </a:solidFill>
              <a:latin typeface="Comic Sans" panose="020B060402020202020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" panose="020B0604020202020204" charset="0"/>
              </a:rPr>
              <a:t>6. </a:t>
            </a:r>
            <a:r>
              <a:rPr lang="en-US" sz="3600" dirty="0">
                <a:latin typeface="Comic Sans" panose="020B0604020202020204" charset="0"/>
              </a:rPr>
              <a:t>water</a:t>
            </a:r>
            <a:endParaRPr lang="en-US" sz="3600" dirty="0">
              <a:solidFill>
                <a:schemeClr val="tx1"/>
              </a:solidFill>
              <a:latin typeface="Comic Sans" panose="020B060402020202020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" panose="020B0604020202020204" charset="0"/>
              </a:rPr>
              <a:t>8. </a:t>
            </a:r>
            <a:r>
              <a:rPr lang="en-US" sz="3600" dirty="0">
                <a:latin typeface="Comic Sans" panose="020B0604020202020204" charset="0"/>
              </a:rPr>
              <a:t>homework</a:t>
            </a:r>
            <a:endParaRPr lang="en-US" sz="36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6" grpId="0"/>
      <p:bldP spid="38" grpId="0" animBg="1"/>
      <p:bldP spid="39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03CC9AA6-67BE-3CFE-22A8-F928F59D3E3F}"/>
              </a:ext>
            </a:extLst>
          </p:cNvPr>
          <p:cNvSpPr/>
          <p:nvPr/>
        </p:nvSpPr>
        <p:spPr>
          <a:xfrm>
            <a:off x="0" y="-38100"/>
            <a:ext cx="18772778" cy="10775563"/>
          </a:xfrm>
          <a:custGeom>
            <a:avLst/>
            <a:gdLst/>
            <a:ahLst/>
            <a:cxnLst/>
            <a:rect l="l" t="t" r="r" b="b"/>
            <a:pathLst>
              <a:path w="25030371" h="14367417">
                <a:moveTo>
                  <a:pt x="0" y="0"/>
                </a:moveTo>
                <a:lnTo>
                  <a:pt x="25030372" y="0"/>
                </a:lnTo>
                <a:lnTo>
                  <a:pt x="25030372" y="14367417"/>
                </a:lnTo>
                <a:lnTo>
                  <a:pt x="0" y="14367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921" b="-25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8021" y="489953"/>
            <a:ext cx="9829505" cy="80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  <a:latin typeface="Comic Sans Bold"/>
              </a:rPr>
              <a:t>Listen and write short answers. </a:t>
            </a:r>
          </a:p>
        </p:txBody>
      </p:sp>
      <p:sp>
        <p:nvSpPr>
          <p:cNvPr id="4" name="Freeform 4"/>
          <p:cNvSpPr/>
          <p:nvPr/>
        </p:nvSpPr>
        <p:spPr>
          <a:xfrm>
            <a:off x="8896827" y="489953"/>
            <a:ext cx="854837" cy="720830"/>
          </a:xfrm>
          <a:custGeom>
            <a:avLst/>
            <a:gdLst/>
            <a:ahLst/>
            <a:cxnLst/>
            <a:rect l="l" t="t" r="r" b="b"/>
            <a:pathLst>
              <a:path w="1558619" h="1578349">
                <a:moveTo>
                  <a:pt x="0" y="0"/>
                </a:moveTo>
                <a:lnTo>
                  <a:pt x="1558619" y="0"/>
                </a:lnTo>
                <a:lnTo>
                  <a:pt x="1558619" y="1578349"/>
                </a:lnTo>
                <a:lnTo>
                  <a:pt x="0" y="1578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56008" y="260573"/>
            <a:ext cx="800765" cy="930835"/>
          </a:xfrm>
          <a:custGeom>
            <a:avLst/>
            <a:gdLst/>
            <a:ahLst/>
            <a:cxnLst/>
            <a:rect l="l" t="t" r="r" b="b"/>
            <a:pathLst>
              <a:path w="1549324" h="1549324">
                <a:moveTo>
                  <a:pt x="0" y="0"/>
                </a:moveTo>
                <a:lnTo>
                  <a:pt x="1549324" y="0"/>
                </a:lnTo>
                <a:lnTo>
                  <a:pt x="1549324" y="1549325"/>
                </a:lnTo>
                <a:lnTo>
                  <a:pt x="0" y="1549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7204" y="2101504"/>
            <a:ext cx="17287045" cy="1387396"/>
            <a:chOff x="0" y="0"/>
            <a:chExt cx="4552967" cy="365405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552967" cy="365405"/>
            </a:xfrm>
            <a:custGeom>
              <a:avLst/>
              <a:gdLst/>
              <a:ahLst/>
              <a:cxnLst/>
              <a:rect l="l" t="t" r="r" b="b"/>
              <a:pathLst>
                <a:path w="4552967" h="365405">
                  <a:moveTo>
                    <a:pt x="22840" y="0"/>
                  </a:moveTo>
                  <a:lnTo>
                    <a:pt x="4530127" y="0"/>
                  </a:lnTo>
                  <a:cubicBezTo>
                    <a:pt x="4536184" y="0"/>
                    <a:pt x="4541994" y="2406"/>
                    <a:pt x="4546277" y="6690"/>
                  </a:cubicBezTo>
                  <a:cubicBezTo>
                    <a:pt x="4550560" y="10973"/>
                    <a:pt x="4552967" y="16783"/>
                    <a:pt x="4552967" y="22840"/>
                  </a:cubicBezTo>
                  <a:lnTo>
                    <a:pt x="4552967" y="342565"/>
                  </a:lnTo>
                  <a:cubicBezTo>
                    <a:pt x="4552967" y="355179"/>
                    <a:pt x="4542741" y="365405"/>
                    <a:pt x="4530127" y="365405"/>
                  </a:cubicBezTo>
                  <a:lnTo>
                    <a:pt x="22840" y="365405"/>
                  </a:lnTo>
                  <a:cubicBezTo>
                    <a:pt x="10226" y="365405"/>
                    <a:pt x="0" y="355179"/>
                    <a:pt x="0" y="342565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4552967" cy="3368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7710" y="1866900"/>
            <a:ext cx="11040726" cy="128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371"/>
              </a:lnSpc>
            </a:pPr>
            <a:r>
              <a:rPr lang="en-US" sz="4500" dirty="0">
                <a:solidFill>
                  <a:srgbClr val="000000"/>
                </a:solidFill>
                <a:latin typeface="Comic Sans" panose="020B0604020202020204" charset="0"/>
              </a:rPr>
              <a:t>1  When was his birthday?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4652" y="-25259"/>
            <a:ext cx="673407" cy="13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61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latin typeface="Comic Sans Bold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84491" y="2362799"/>
            <a:ext cx="3631509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latin typeface="Comic Sans" panose="020B0604020202020204" charset="0"/>
              </a:rPr>
              <a:t>yesterday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57204" y="4082172"/>
            <a:ext cx="17287045" cy="1387396"/>
            <a:chOff x="0" y="0"/>
            <a:chExt cx="4552967" cy="365405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52967" cy="365405"/>
            </a:xfrm>
            <a:custGeom>
              <a:avLst/>
              <a:gdLst/>
              <a:ahLst/>
              <a:cxnLst/>
              <a:rect l="l" t="t" r="r" b="b"/>
              <a:pathLst>
                <a:path w="4552967" h="365405">
                  <a:moveTo>
                    <a:pt x="22840" y="0"/>
                  </a:moveTo>
                  <a:lnTo>
                    <a:pt x="4530127" y="0"/>
                  </a:lnTo>
                  <a:cubicBezTo>
                    <a:pt x="4536184" y="0"/>
                    <a:pt x="4541994" y="2406"/>
                    <a:pt x="4546277" y="6690"/>
                  </a:cubicBezTo>
                  <a:cubicBezTo>
                    <a:pt x="4550560" y="10973"/>
                    <a:pt x="4552967" y="16783"/>
                    <a:pt x="4552967" y="22840"/>
                  </a:cubicBezTo>
                  <a:lnTo>
                    <a:pt x="4552967" y="342565"/>
                  </a:lnTo>
                  <a:cubicBezTo>
                    <a:pt x="4552967" y="355179"/>
                    <a:pt x="4542741" y="365405"/>
                    <a:pt x="4530127" y="365405"/>
                  </a:cubicBezTo>
                  <a:lnTo>
                    <a:pt x="22840" y="365405"/>
                  </a:lnTo>
                  <a:cubicBezTo>
                    <a:pt x="10226" y="365405"/>
                    <a:pt x="0" y="355179"/>
                    <a:pt x="0" y="342565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4552967" cy="3368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 sz="5000">
                <a:latin typeface="Comic Sans" panose="020B060402020202020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7204" y="6042104"/>
            <a:ext cx="17287045" cy="1387396"/>
            <a:chOff x="0" y="0"/>
            <a:chExt cx="4552967" cy="365405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4552967" cy="365405"/>
            </a:xfrm>
            <a:custGeom>
              <a:avLst/>
              <a:gdLst/>
              <a:ahLst/>
              <a:cxnLst/>
              <a:rect l="l" t="t" r="r" b="b"/>
              <a:pathLst>
                <a:path w="4552967" h="365405">
                  <a:moveTo>
                    <a:pt x="22840" y="0"/>
                  </a:moveTo>
                  <a:lnTo>
                    <a:pt x="4530127" y="0"/>
                  </a:lnTo>
                  <a:cubicBezTo>
                    <a:pt x="4536184" y="0"/>
                    <a:pt x="4541994" y="2406"/>
                    <a:pt x="4546277" y="6690"/>
                  </a:cubicBezTo>
                  <a:cubicBezTo>
                    <a:pt x="4550560" y="10973"/>
                    <a:pt x="4552967" y="16783"/>
                    <a:pt x="4552967" y="22840"/>
                  </a:cubicBezTo>
                  <a:lnTo>
                    <a:pt x="4552967" y="342565"/>
                  </a:lnTo>
                  <a:cubicBezTo>
                    <a:pt x="4552967" y="355179"/>
                    <a:pt x="4542741" y="365405"/>
                    <a:pt x="4530127" y="365405"/>
                  </a:cubicBezTo>
                  <a:lnTo>
                    <a:pt x="22840" y="365405"/>
                  </a:lnTo>
                  <a:cubicBezTo>
                    <a:pt x="10226" y="365405"/>
                    <a:pt x="0" y="355179"/>
                    <a:pt x="0" y="342565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4552967" cy="3368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 sz="5000">
                <a:latin typeface="Comic Sans" panose="020B060402020202020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4652" y="8023304"/>
            <a:ext cx="17483661" cy="1387396"/>
            <a:chOff x="0" y="0"/>
            <a:chExt cx="4552967" cy="365405"/>
          </a:xfrm>
          <a:solidFill>
            <a:schemeClr val="bg1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4552967" cy="365405"/>
            </a:xfrm>
            <a:custGeom>
              <a:avLst/>
              <a:gdLst/>
              <a:ahLst/>
              <a:cxnLst/>
              <a:rect l="l" t="t" r="r" b="b"/>
              <a:pathLst>
                <a:path w="4552967" h="365405">
                  <a:moveTo>
                    <a:pt x="22840" y="0"/>
                  </a:moveTo>
                  <a:lnTo>
                    <a:pt x="4530127" y="0"/>
                  </a:lnTo>
                  <a:cubicBezTo>
                    <a:pt x="4536184" y="0"/>
                    <a:pt x="4541994" y="2406"/>
                    <a:pt x="4546277" y="6690"/>
                  </a:cubicBezTo>
                  <a:cubicBezTo>
                    <a:pt x="4550560" y="10973"/>
                    <a:pt x="4552967" y="16783"/>
                    <a:pt x="4552967" y="22840"/>
                  </a:cubicBezTo>
                  <a:lnTo>
                    <a:pt x="4552967" y="342565"/>
                  </a:lnTo>
                  <a:cubicBezTo>
                    <a:pt x="4552967" y="355179"/>
                    <a:pt x="4542741" y="365405"/>
                    <a:pt x="4530127" y="365405"/>
                  </a:cubicBezTo>
                  <a:lnTo>
                    <a:pt x="22840" y="365405"/>
                  </a:lnTo>
                  <a:cubicBezTo>
                    <a:pt x="10226" y="365405"/>
                    <a:pt x="0" y="355179"/>
                    <a:pt x="0" y="342565"/>
                  </a:cubicBezTo>
                  <a:lnTo>
                    <a:pt x="0" y="22840"/>
                  </a:lnTo>
                  <a:cubicBezTo>
                    <a:pt x="0" y="10226"/>
                    <a:pt x="10226" y="0"/>
                    <a:pt x="2284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4552967" cy="3368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665736" y="4384474"/>
            <a:ext cx="5612709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latin typeface="Comic Sans" panose="020B0604020202020204" charset="0"/>
              </a:rPr>
              <a:t>a supermarket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08252" y="6318573"/>
            <a:ext cx="11040726" cy="77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latin typeface="Comic Sans" panose="020B0604020202020204" charset="0"/>
              </a:rPr>
              <a:t>with his close friends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64285" y="8343900"/>
            <a:ext cx="11040726" cy="77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latin typeface="Comic Sans" panose="020B0604020202020204" charset="0"/>
              </a:rPr>
              <a:t>in a Japanese restaurant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916607" y="4356693"/>
            <a:ext cx="945100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omic Sans" panose="020B0604020202020204" charset="0"/>
              </a:rPr>
              <a:t>2  Where did he go first?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Comic Sans" panose="020B0604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6200" y="6289468"/>
            <a:ext cx="6768108" cy="159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omic Sans" panose="020B0604020202020204" charset="0"/>
              </a:rPr>
              <a:t>3  Who did he go with? 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Comic Sans" panose="020B0604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-76200" y="8343901"/>
            <a:ext cx="6655401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Comic Sans" panose="020B0604020202020204" charset="0"/>
              </a:rPr>
              <a:t>4  Where did he eat?</a:t>
            </a:r>
          </a:p>
        </p:txBody>
      </p:sp>
      <p:pic>
        <p:nvPicPr>
          <p:cNvPr id="28" name="track 5.7">
            <a:hlinkClick r:id="" action="ppaction://media"/>
            <a:extLst>
              <a:ext uri="{FF2B5EF4-FFF2-40B4-BE49-F238E27FC236}">
                <a16:creationId xmlns:a16="http://schemas.microsoft.com/office/drawing/2014/main" id="{8293BF2A-46BC-84C6-B373-54A5BF653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03350" y="197551"/>
            <a:ext cx="1489478" cy="1489478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6933" y="-5141642"/>
            <a:ext cx="18288000" cy="15766612"/>
          </a:xfrm>
          <a:custGeom>
            <a:avLst/>
            <a:gdLst/>
            <a:ahLst/>
            <a:cxnLst/>
            <a:rect l="l" t="t" r="r" b="b"/>
            <a:pathLst>
              <a:path w="24384000" h="21022150">
                <a:moveTo>
                  <a:pt x="0" y="0"/>
                </a:moveTo>
                <a:lnTo>
                  <a:pt x="24384000" y="0"/>
                </a:lnTo>
                <a:lnTo>
                  <a:pt x="24384000" y="21022150"/>
                </a:lnTo>
                <a:lnTo>
                  <a:pt x="0" y="21022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90" t="-3734" r="-16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00915" y="3212377"/>
            <a:ext cx="7543085" cy="7118786"/>
          </a:xfrm>
          <a:custGeom>
            <a:avLst/>
            <a:gdLst/>
            <a:ahLst/>
            <a:cxnLst/>
            <a:rect l="l" t="t" r="r" b="b"/>
            <a:pathLst>
              <a:path w="10057446" h="9491715">
                <a:moveTo>
                  <a:pt x="0" y="0"/>
                </a:moveTo>
                <a:lnTo>
                  <a:pt x="10057446" y="0"/>
                </a:lnTo>
                <a:lnTo>
                  <a:pt x="10057446" y="9491715"/>
                </a:lnTo>
                <a:lnTo>
                  <a:pt x="0" y="9491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526355" y="6771770"/>
            <a:ext cx="7220540" cy="2211290"/>
          </a:xfrm>
          <a:custGeom>
            <a:avLst/>
            <a:gdLst/>
            <a:ahLst/>
            <a:cxnLst/>
            <a:rect l="l" t="t" r="r" b="b"/>
            <a:pathLst>
              <a:path w="9627386" h="2948387">
                <a:moveTo>
                  <a:pt x="0" y="0"/>
                </a:moveTo>
                <a:lnTo>
                  <a:pt x="9627386" y="0"/>
                </a:lnTo>
                <a:lnTo>
                  <a:pt x="9627386" y="2948387"/>
                </a:lnTo>
                <a:lnTo>
                  <a:pt x="0" y="2948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96387" y="2741664"/>
            <a:ext cx="6537635" cy="2173763"/>
          </a:xfrm>
          <a:custGeom>
            <a:avLst/>
            <a:gdLst/>
            <a:ahLst/>
            <a:cxnLst/>
            <a:rect l="l" t="t" r="r" b="b"/>
            <a:pathLst>
              <a:path w="8716846" h="2898351">
                <a:moveTo>
                  <a:pt x="0" y="0"/>
                </a:moveTo>
                <a:lnTo>
                  <a:pt x="8716846" y="0"/>
                </a:lnTo>
                <a:lnTo>
                  <a:pt x="8716846" y="2898352"/>
                </a:lnTo>
                <a:lnTo>
                  <a:pt x="0" y="28983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270153" y="4096322"/>
            <a:ext cx="7732944" cy="244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18"/>
              </a:lnSpc>
              <a:spcBef>
                <a:spcPct val="0"/>
              </a:spcBef>
            </a:pPr>
            <a:r>
              <a:rPr lang="en-US" sz="14084" dirty="0">
                <a:solidFill>
                  <a:srgbClr val="F5F5F5"/>
                </a:solidFill>
                <a:latin typeface="Poppins Bold"/>
              </a:rPr>
              <a:t>your gift</a:t>
            </a:r>
          </a:p>
        </p:txBody>
      </p:sp>
      <p:sp>
        <p:nvSpPr>
          <p:cNvPr id="9" name="Freeform 9"/>
          <p:cNvSpPr/>
          <p:nvPr/>
        </p:nvSpPr>
        <p:spPr>
          <a:xfrm>
            <a:off x="3840943" y="310416"/>
            <a:ext cx="2802932" cy="2162929"/>
          </a:xfrm>
          <a:custGeom>
            <a:avLst/>
            <a:gdLst/>
            <a:ahLst/>
            <a:cxnLst/>
            <a:rect l="l" t="t" r="r" b="b"/>
            <a:pathLst>
              <a:path w="3737242" h="2883905">
                <a:moveTo>
                  <a:pt x="0" y="0"/>
                </a:moveTo>
                <a:lnTo>
                  <a:pt x="3737242" y="0"/>
                </a:lnTo>
                <a:lnTo>
                  <a:pt x="3737242" y="2883905"/>
                </a:lnTo>
                <a:lnTo>
                  <a:pt x="0" y="2883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499296" y="2346081"/>
            <a:ext cx="751192" cy="751192"/>
          </a:xfrm>
          <a:custGeom>
            <a:avLst/>
            <a:gdLst/>
            <a:ahLst/>
            <a:cxnLst/>
            <a:rect l="l" t="t" r="r" b="b"/>
            <a:pathLst>
              <a:path w="1001589" h="1001589">
                <a:moveTo>
                  <a:pt x="0" y="0"/>
                </a:moveTo>
                <a:lnTo>
                  <a:pt x="1001589" y="0"/>
                </a:lnTo>
                <a:lnTo>
                  <a:pt x="1001589" y="1001589"/>
                </a:lnTo>
                <a:lnTo>
                  <a:pt x="0" y="100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996782" y="3915059"/>
            <a:ext cx="14641772" cy="4839434"/>
            <a:chOff x="0" y="0"/>
            <a:chExt cx="3856269" cy="12745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6269" cy="1274583"/>
            </a:xfrm>
            <a:custGeom>
              <a:avLst/>
              <a:gdLst/>
              <a:ahLst/>
              <a:cxnLst/>
              <a:rect l="l" t="t" r="r" b="b"/>
              <a:pathLst>
                <a:path w="3856269" h="1274583">
                  <a:moveTo>
                    <a:pt x="26967" y="0"/>
                  </a:moveTo>
                  <a:lnTo>
                    <a:pt x="3829302" y="0"/>
                  </a:lnTo>
                  <a:cubicBezTo>
                    <a:pt x="3844196" y="0"/>
                    <a:pt x="3856269" y="12073"/>
                    <a:pt x="3856269" y="26967"/>
                  </a:cubicBezTo>
                  <a:lnTo>
                    <a:pt x="3856269" y="1247617"/>
                  </a:lnTo>
                  <a:cubicBezTo>
                    <a:pt x="3856269" y="1262510"/>
                    <a:pt x="3844196" y="1274583"/>
                    <a:pt x="3829302" y="1274583"/>
                  </a:cubicBezTo>
                  <a:lnTo>
                    <a:pt x="26967" y="1274583"/>
                  </a:lnTo>
                  <a:cubicBezTo>
                    <a:pt x="12073" y="1274583"/>
                    <a:pt x="0" y="1262510"/>
                    <a:pt x="0" y="1247617"/>
                  </a:cubicBezTo>
                  <a:lnTo>
                    <a:pt x="0" y="26967"/>
                  </a:lnTo>
                  <a:cubicBezTo>
                    <a:pt x="0" y="12073"/>
                    <a:pt x="12073" y="0"/>
                    <a:pt x="26967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3856269" cy="124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4741" y="3980259"/>
            <a:ext cx="1867919" cy="4774234"/>
          </a:xfrm>
          <a:custGeom>
            <a:avLst/>
            <a:gdLst/>
            <a:ahLst/>
            <a:cxnLst/>
            <a:rect l="l" t="t" r="r" b="b"/>
            <a:pathLst>
              <a:path w="2490559" h="6365645">
                <a:moveTo>
                  <a:pt x="0" y="0"/>
                </a:moveTo>
                <a:lnTo>
                  <a:pt x="2490559" y="0"/>
                </a:lnTo>
                <a:lnTo>
                  <a:pt x="2490559" y="6365645"/>
                </a:lnTo>
                <a:lnTo>
                  <a:pt x="0" y="6365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24000" y="1660201"/>
            <a:ext cx="15893897" cy="158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Use prompts to write four sentences about 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your last birthday party</a:t>
            </a:r>
            <a:r>
              <a:rPr lang="en-US" sz="4601" dirty="0">
                <a:solidFill>
                  <a:srgbClr val="000000"/>
                </a:solidFill>
                <a:latin typeface="Comic Sans Bold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94189" y="5019891"/>
            <a:ext cx="1043632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latin typeface="Comic Sans Bold"/>
              </a:rPr>
              <a:t>birthday / last Saturday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97821" y="6088298"/>
            <a:ext cx="13732779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My birthday was last Saturday.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6435986" cy="10287000"/>
          </a:xfrm>
          <a:custGeom>
            <a:avLst/>
            <a:gdLst/>
            <a:ahLst/>
            <a:cxnLst/>
            <a:rect l="l" t="t" r="r" b="b"/>
            <a:pathLst>
              <a:path w="8581314" h="13716000">
                <a:moveTo>
                  <a:pt x="0" y="0"/>
                </a:moveTo>
                <a:lnTo>
                  <a:pt x="8581314" y="0"/>
                </a:lnTo>
                <a:lnTo>
                  <a:pt x="8581314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47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60270" y="0"/>
            <a:ext cx="6744964" cy="10293894"/>
          </a:xfrm>
          <a:custGeom>
            <a:avLst/>
            <a:gdLst/>
            <a:ahLst/>
            <a:cxnLst/>
            <a:rect l="l" t="t" r="r" b="b"/>
            <a:pathLst>
              <a:path w="8993285" h="13725192">
                <a:moveTo>
                  <a:pt x="0" y="0"/>
                </a:moveTo>
                <a:lnTo>
                  <a:pt x="8993284" y="0"/>
                </a:lnTo>
                <a:lnTo>
                  <a:pt x="8993284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41" r="-40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05233" y="0"/>
            <a:ext cx="5564435" cy="10293894"/>
          </a:xfrm>
          <a:custGeom>
            <a:avLst/>
            <a:gdLst/>
            <a:ahLst/>
            <a:cxnLst/>
            <a:rect l="l" t="t" r="r" b="b"/>
            <a:pathLst>
              <a:path w="7419247" h="13725192">
                <a:moveTo>
                  <a:pt x="0" y="0"/>
                </a:moveTo>
                <a:lnTo>
                  <a:pt x="7419248" y="0"/>
                </a:lnTo>
                <a:lnTo>
                  <a:pt x="7419248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911" t="-11476" r="-5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8394" y="2708435"/>
            <a:ext cx="5409912" cy="6112895"/>
          </a:xfrm>
          <a:custGeom>
            <a:avLst/>
            <a:gdLst/>
            <a:ahLst/>
            <a:cxnLst/>
            <a:rect l="l" t="t" r="r" b="b"/>
            <a:pathLst>
              <a:path w="7213216" h="8150526">
                <a:moveTo>
                  <a:pt x="0" y="0"/>
                </a:moveTo>
                <a:lnTo>
                  <a:pt x="7213215" y="0"/>
                </a:lnTo>
                <a:lnTo>
                  <a:pt x="7213215" y="8150526"/>
                </a:lnTo>
                <a:lnTo>
                  <a:pt x="0" y="8150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09671" y="2915723"/>
            <a:ext cx="4846162" cy="5992163"/>
          </a:xfrm>
          <a:custGeom>
            <a:avLst/>
            <a:gdLst/>
            <a:ahLst/>
            <a:cxnLst/>
            <a:rect l="l" t="t" r="r" b="b"/>
            <a:pathLst>
              <a:path w="6461549" h="7989550">
                <a:moveTo>
                  <a:pt x="0" y="0"/>
                </a:moveTo>
                <a:lnTo>
                  <a:pt x="6461549" y="0"/>
                </a:lnTo>
                <a:lnTo>
                  <a:pt x="6461549" y="7989551"/>
                </a:lnTo>
                <a:lnTo>
                  <a:pt x="0" y="7989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0940" y="3038080"/>
            <a:ext cx="4648250" cy="5747450"/>
          </a:xfrm>
          <a:custGeom>
            <a:avLst/>
            <a:gdLst/>
            <a:ahLst/>
            <a:cxnLst/>
            <a:rect l="l" t="t" r="r" b="b"/>
            <a:pathLst>
              <a:path w="6197667" h="7663267">
                <a:moveTo>
                  <a:pt x="0" y="0"/>
                </a:moveTo>
                <a:lnTo>
                  <a:pt x="6197667" y="0"/>
                </a:lnTo>
                <a:lnTo>
                  <a:pt x="6197667" y="7663267"/>
                </a:lnTo>
                <a:lnTo>
                  <a:pt x="0" y="7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130346" y="2217499"/>
            <a:ext cx="6200533" cy="63923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B9EE1-A020-F6C2-613F-3B23000D883F}"/>
              </a:ext>
            </a:extLst>
          </p:cNvPr>
          <p:cNvGrpSpPr/>
          <p:nvPr/>
        </p:nvGrpSpPr>
        <p:grpSpPr>
          <a:xfrm>
            <a:off x="6222151" y="1887617"/>
            <a:ext cx="7521894" cy="7754530"/>
            <a:chOff x="5590135" y="1503770"/>
            <a:chExt cx="7521894" cy="775453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590135" y="1503770"/>
              <a:ext cx="7521894" cy="7754530"/>
            </a:xfrm>
            <a:prstGeom prst="rect">
              <a:avLst/>
            </a:prstGeom>
          </p:spPr>
        </p:pic>
        <p:sp>
          <p:nvSpPr>
            <p:cNvPr id="12" name="Freeform 10"/>
            <p:cNvSpPr/>
            <p:nvPr/>
          </p:nvSpPr>
          <p:spPr>
            <a:xfrm>
              <a:off x="7594748" y="4877181"/>
              <a:ext cx="3105341" cy="2148068"/>
            </a:xfrm>
            <a:custGeom>
              <a:avLst/>
              <a:gdLst/>
              <a:ahLst/>
              <a:cxnLst/>
              <a:rect l="l" t="t" r="r" b="b"/>
              <a:pathLst>
                <a:path w="5847935" h="4437121">
                  <a:moveTo>
                    <a:pt x="0" y="0"/>
                  </a:moveTo>
                  <a:lnTo>
                    <a:pt x="5847935" y="0"/>
                  </a:lnTo>
                  <a:lnTo>
                    <a:pt x="5847935" y="4437121"/>
                  </a:lnTo>
                  <a:lnTo>
                    <a:pt x="0" y="4437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7E6A7-C95D-2F15-0AF0-6F3874FE607A}"/>
              </a:ext>
            </a:extLst>
          </p:cNvPr>
          <p:cNvGrpSpPr/>
          <p:nvPr/>
        </p:nvGrpSpPr>
        <p:grpSpPr>
          <a:xfrm>
            <a:off x="228352" y="2325133"/>
            <a:ext cx="6472343" cy="6672519"/>
            <a:chOff x="-481669" y="2210774"/>
            <a:chExt cx="6472343" cy="6672519"/>
          </a:xfrm>
        </p:grpSpPr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-481669" y="2210774"/>
              <a:ext cx="6472343" cy="6672519"/>
            </a:xfrm>
            <a:prstGeom prst="rect">
              <a:avLst/>
            </a:prstGeom>
          </p:spPr>
        </p:pic>
        <p:sp>
          <p:nvSpPr>
            <p:cNvPr id="16" name="Freeform 12"/>
            <p:cNvSpPr/>
            <p:nvPr/>
          </p:nvSpPr>
          <p:spPr>
            <a:xfrm>
              <a:off x="1705030" y="4762500"/>
              <a:ext cx="1844498" cy="2532237"/>
            </a:xfrm>
            <a:custGeom>
              <a:avLst/>
              <a:gdLst/>
              <a:ahLst/>
              <a:cxnLst/>
              <a:rect l="l" t="t" r="r" b="b"/>
              <a:pathLst>
                <a:path w="3265460" h="4615757">
                  <a:moveTo>
                    <a:pt x="0" y="0"/>
                  </a:moveTo>
                  <a:lnTo>
                    <a:pt x="3265460" y="0"/>
                  </a:lnTo>
                  <a:lnTo>
                    <a:pt x="3265460" y="4615757"/>
                  </a:lnTo>
                  <a:lnTo>
                    <a:pt x="0" y="4615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1"/>
          <p:cNvSpPr/>
          <p:nvPr/>
        </p:nvSpPr>
        <p:spPr>
          <a:xfrm>
            <a:off x="15302324" y="4286130"/>
            <a:ext cx="1370252" cy="2750523"/>
          </a:xfrm>
          <a:custGeom>
            <a:avLst/>
            <a:gdLst/>
            <a:ahLst/>
            <a:cxnLst/>
            <a:rect l="l" t="t" r="r" b="b"/>
            <a:pathLst>
              <a:path w="2376112" h="4577441">
                <a:moveTo>
                  <a:pt x="0" y="0"/>
                </a:moveTo>
                <a:lnTo>
                  <a:pt x="2376112" y="0"/>
                </a:lnTo>
                <a:lnTo>
                  <a:pt x="2376112" y="4577441"/>
                </a:lnTo>
                <a:lnTo>
                  <a:pt x="0" y="45774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81669" y="1"/>
            <a:ext cx="19475445" cy="10286999"/>
          </a:xfrm>
          <a:custGeom>
            <a:avLst/>
            <a:gdLst/>
            <a:ahLst/>
            <a:cxnLst/>
            <a:rect l="l" t="t" r="r" b="b"/>
            <a:pathLst>
              <a:path w="25967259" h="13716000">
                <a:moveTo>
                  <a:pt x="0" y="0"/>
                </a:moveTo>
                <a:lnTo>
                  <a:pt x="25967259" y="0"/>
                </a:lnTo>
                <a:lnTo>
                  <a:pt x="25967259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84" t="-52691" b="-526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53320" y="3947931"/>
            <a:ext cx="14641771" cy="4839433"/>
            <a:chOff x="0" y="0"/>
            <a:chExt cx="3856269" cy="12745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6269" cy="1274583"/>
            </a:xfrm>
            <a:custGeom>
              <a:avLst/>
              <a:gdLst/>
              <a:ahLst/>
              <a:cxnLst/>
              <a:rect l="l" t="t" r="r" b="b"/>
              <a:pathLst>
                <a:path w="3856269" h="1274583">
                  <a:moveTo>
                    <a:pt x="26967" y="0"/>
                  </a:moveTo>
                  <a:lnTo>
                    <a:pt x="3829302" y="0"/>
                  </a:lnTo>
                  <a:cubicBezTo>
                    <a:pt x="3844196" y="0"/>
                    <a:pt x="3856269" y="12073"/>
                    <a:pt x="3856269" y="26967"/>
                  </a:cubicBezTo>
                  <a:lnTo>
                    <a:pt x="3856269" y="1247617"/>
                  </a:lnTo>
                  <a:cubicBezTo>
                    <a:pt x="3856269" y="1262510"/>
                    <a:pt x="3844196" y="1274583"/>
                    <a:pt x="3829302" y="1274583"/>
                  </a:cubicBezTo>
                  <a:lnTo>
                    <a:pt x="26967" y="1274583"/>
                  </a:lnTo>
                  <a:cubicBezTo>
                    <a:pt x="12073" y="1274583"/>
                    <a:pt x="0" y="1262510"/>
                    <a:pt x="0" y="1247617"/>
                  </a:cubicBezTo>
                  <a:lnTo>
                    <a:pt x="0" y="26967"/>
                  </a:lnTo>
                  <a:cubicBezTo>
                    <a:pt x="0" y="12073"/>
                    <a:pt x="12073" y="0"/>
                    <a:pt x="26967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3856269" cy="124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507260" y="4996048"/>
            <a:ext cx="10427594" cy="75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latin typeface="Comic Sans Bold"/>
              </a:rPr>
              <a:t>went / bookshop /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77669" y="6367648"/>
            <a:ext cx="14156766" cy="75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I went to the bookshop with my friends.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3636210"/>
            <a:ext cx="1867919" cy="4774233"/>
          </a:xfrm>
          <a:custGeom>
            <a:avLst/>
            <a:gdLst/>
            <a:ahLst/>
            <a:cxnLst/>
            <a:rect l="l" t="t" r="r" b="b"/>
            <a:pathLst>
              <a:path w="2490559" h="6365645">
                <a:moveTo>
                  <a:pt x="0" y="0"/>
                </a:moveTo>
                <a:lnTo>
                  <a:pt x="2490559" y="0"/>
                </a:lnTo>
                <a:lnTo>
                  <a:pt x="2490559" y="6365645"/>
                </a:lnTo>
                <a:lnTo>
                  <a:pt x="0" y="6365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15793" y="1498033"/>
            <a:ext cx="15893897" cy="158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Use prompts to write four sentences about 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your last birthday party. 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6435986" cy="10287000"/>
          </a:xfrm>
          <a:custGeom>
            <a:avLst/>
            <a:gdLst/>
            <a:ahLst/>
            <a:cxnLst/>
            <a:rect l="l" t="t" r="r" b="b"/>
            <a:pathLst>
              <a:path w="8581314" h="13716000">
                <a:moveTo>
                  <a:pt x="0" y="0"/>
                </a:moveTo>
                <a:lnTo>
                  <a:pt x="8581314" y="0"/>
                </a:lnTo>
                <a:lnTo>
                  <a:pt x="8581314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47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60270" y="0"/>
            <a:ext cx="6744964" cy="10293894"/>
          </a:xfrm>
          <a:custGeom>
            <a:avLst/>
            <a:gdLst/>
            <a:ahLst/>
            <a:cxnLst/>
            <a:rect l="l" t="t" r="r" b="b"/>
            <a:pathLst>
              <a:path w="8993285" h="13725192">
                <a:moveTo>
                  <a:pt x="0" y="0"/>
                </a:moveTo>
                <a:lnTo>
                  <a:pt x="8993284" y="0"/>
                </a:lnTo>
                <a:lnTo>
                  <a:pt x="8993284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41" r="-40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05233" y="0"/>
            <a:ext cx="5564435" cy="10293894"/>
          </a:xfrm>
          <a:custGeom>
            <a:avLst/>
            <a:gdLst/>
            <a:ahLst/>
            <a:cxnLst/>
            <a:rect l="l" t="t" r="r" b="b"/>
            <a:pathLst>
              <a:path w="7419247" h="13725192">
                <a:moveTo>
                  <a:pt x="0" y="0"/>
                </a:moveTo>
                <a:lnTo>
                  <a:pt x="7419248" y="0"/>
                </a:lnTo>
                <a:lnTo>
                  <a:pt x="7419248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911" t="-11476" r="-5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8394" y="2708435"/>
            <a:ext cx="5409912" cy="6112895"/>
          </a:xfrm>
          <a:custGeom>
            <a:avLst/>
            <a:gdLst/>
            <a:ahLst/>
            <a:cxnLst/>
            <a:rect l="l" t="t" r="r" b="b"/>
            <a:pathLst>
              <a:path w="7213216" h="8150526">
                <a:moveTo>
                  <a:pt x="0" y="0"/>
                </a:moveTo>
                <a:lnTo>
                  <a:pt x="7213215" y="0"/>
                </a:lnTo>
                <a:lnTo>
                  <a:pt x="7213215" y="8150526"/>
                </a:lnTo>
                <a:lnTo>
                  <a:pt x="0" y="8150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09671" y="2915723"/>
            <a:ext cx="4846162" cy="5992163"/>
          </a:xfrm>
          <a:custGeom>
            <a:avLst/>
            <a:gdLst/>
            <a:ahLst/>
            <a:cxnLst/>
            <a:rect l="l" t="t" r="r" b="b"/>
            <a:pathLst>
              <a:path w="6461549" h="7989550">
                <a:moveTo>
                  <a:pt x="0" y="0"/>
                </a:moveTo>
                <a:lnTo>
                  <a:pt x="6461549" y="0"/>
                </a:lnTo>
                <a:lnTo>
                  <a:pt x="6461549" y="7989551"/>
                </a:lnTo>
                <a:lnTo>
                  <a:pt x="0" y="7989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0940" y="3038080"/>
            <a:ext cx="4648250" cy="5747450"/>
          </a:xfrm>
          <a:custGeom>
            <a:avLst/>
            <a:gdLst/>
            <a:ahLst/>
            <a:cxnLst/>
            <a:rect l="l" t="t" r="r" b="b"/>
            <a:pathLst>
              <a:path w="6197667" h="7663267">
                <a:moveTo>
                  <a:pt x="0" y="0"/>
                </a:moveTo>
                <a:lnTo>
                  <a:pt x="6197667" y="0"/>
                </a:lnTo>
                <a:lnTo>
                  <a:pt x="6197667" y="7663267"/>
                </a:lnTo>
                <a:lnTo>
                  <a:pt x="0" y="7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89692" y="1153356"/>
            <a:ext cx="7521894" cy="775453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78309" y="744412"/>
            <a:ext cx="7740298" cy="7979689"/>
          </a:xfrm>
          <a:prstGeom prst="rect">
            <a:avLst/>
          </a:prstGeom>
        </p:spPr>
      </p:pic>
      <p:sp>
        <p:nvSpPr>
          <p:cNvPr id="2" name="Freeform 10"/>
          <p:cNvSpPr/>
          <p:nvPr/>
        </p:nvSpPr>
        <p:spPr>
          <a:xfrm>
            <a:off x="7865919" y="3787954"/>
            <a:ext cx="3689641" cy="3736346"/>
          </a:xfrm>
          <a:custGeom>
            <a:avLst/>
            <a:gdLst/>
            <a:ahLst/>
            <a:cxnLst/>
            <a:rect l="l" t="t" r="r" b="b"/>
            <a:pathLst>
              <a:path w="4919522" h="4981795">
                <a:moveTo>
                  <a:pt x="0" y="0"/>
                </a:moveTo>
                <a:lnTo>
                  <a:pt x="4919522" y="0"/>
                </a:lnTo>
                <a:lnTo>
                  <a:pt x="4919522" y="4981795"/>
                </a:lnTo>
                <a:lnTo>
                  <a:pt x="0" y="49817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382703" y="3847381"/>
            <a:ext cx="5295650" cy="3336260"/>
          </a:xfrm>
          <a:prstGeom prst="rect">
            <a:avLst/>
          </a:prstGeom>
        </p:spPr>
      </p:pic>
      <p:sp>
        <p:nvSpPr>
          <p:cNvPr id="19" name="Freeform 12"/>
          <p:cNvSpPr/>
          <p:nvPr/>
        </p:nvSpPr>
        <p:spPr>
          <a:xfrm>
            <a:off x="921236" y="3940030"/>
            <a:ext cx="4556015" cy="3268941"/>
          </a:xfrm>
          <a:custGeom>
            <a:avLst/>
            <a:gdLst/>
            <a:ahLst/>
            <a:cxnLst/>
            <a:rect l="l" t="t" r="r" b="b"/>
            <a:pathLst>
              <a:path w="6074687" h="4358588">
                <a:moveTo>
                  <a:pt x="0" y="0"/>
                </a:moveTo>
                <a:lnTo>
                  <a:pt x="6074687" y="0"/>
                </a:lnTo>
                <a:lnTo>
                  <a:pt x="6074687" y="4358588"/>
                </a:lnTo>
                <a:lnTo>
                  <a:pt x="0" y="43585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21275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0603538"/>
          </a:xfrm>
          <a:custGeom>
            <a:avLst/>
            <a:gdLst/>
            <a:ahLst/>
            <a:cxnLst/>
            <a:rect l="l" t="t" r="r" b="b"/>
            <a:pathLst>
              <a:path w="24384000" h="14138051">
                <a:moveTo>
                  <a:pt x="0" y="0"/>
                </a:moveTo>
                <a:lnTo>
                  <a:pt x="24384000" y="0"/>
                </a:lnTo>
                <a:lnTo>
                  <a:pt x="24384000" y="14138051"/>
                </a:lnTo>
                <a:lnTo>
                  <a:pt x="0" y="14138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429" b="-250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62659" y="3665832"/>
            <a:ext cx="14736515" cy="5342618"/>
            <a:chOff x="0" y="-132526"/>
            <a:chExt cx="3881222" cy="1407109"/>
          </a:xfrm>
        </p:grpSpPr>
        <p:sp>
          <p:nvSpPr>
            <p:cNvPr id="5" name="Freeform 5"/>
            <p:cNvSpPr/>
            <p:nvPr/>
          </p:nvSpPr>
          <p:spPr>
            <a:xfrm>
              <a:off x="24953" y="-132526"/>
              <a:ext cx="3856269" cy="1274583"/>
            </a:xfrm>
            <a:custGeom>
              <a:avLst/>
              <a:gdLst/>
              <a:ahLst/>
              <a:cxnLst/>
              <a:rect l="l" t="t" r="r" b="b"/>
              <a:pathLst>
                <a:path w="3856269" h="1274583">
                  <a:moveTo>
                    <a:pt x="26967" y="0"/>
                  </a:moveTo>
                  <a:lnTo>
                    <a:pt x="3829302" y="0"/>
                  </a:lnTo>
                  <a:cubicBezTo>
                    <a:pt x="3844196" y="0"/>
                    <a:pt x="3856269" y="12073"/>
                    <a:pt x="3856269" y="26967"/>
                  </a:cubicBezTo>
                  <a:lnTo>
                    <a:pt x="3856269" y="1247617"/>
                  </a:lnTo>
                  <a:cubicBezTo>
                    <a:pt x="3856269" y="1262510"/>
                    <a:pt x="3844196" y="1274583"/>
                    <a:pt x="3829302" y="1274583"/>
                  </a:cubicBezTo>
                  <a:lnTo>
                    <a:pt x="26967" y="1274583"/>
                  </a:lnTo>
                  <a:cubicBezTo>
                    <a:pt x="12073" y="1274583"/>
                    <a:pt x="0" y="1262510"/>
                    <a:pt x="0" y="1247617"/>
                  </a:cubicBezTo>
                  <a:lnTo>
                    <a:pt x="0" y="26967"/>
                  </a:lnTo>
                  <a:cubicBezTo>
                    <a:pt x="0" y="12073"/>
                    <a:pt x="12073" y="0"/>
                    <a:pt x="26967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3856269" cy="124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28600" y="3980258"/>
            <a:ext cx="1867919" cy="4774234"/>
          </a:xfrm>
          <a:custGeom>
            <a:avLst/>
            <a:gdLst/>
            <a:ahLst/>
            <a:cxnLst/>
            <a:rect l="l" t="t" r="r" b="b"/>
            <a:pathLst>
              <a:path w="2490559" h="6365645">
                <a:moveTo>
                  <a:pt x="0" y="0"/>
                </a:moveTo>
                <a:lnTo>
                  <a:pt x="2490558" y="0"/>
                </a:lnTo>
                <a:lnTo>
                  <a:pt x="2490558" y="6365645"/>
                </a:lnTo>
                <a:lnTo>
                  <a:pt x="0" y="6365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10534" y="1842082"/>
            <a:ext cx="15893897" cy="158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Use prompts to write four sentences about 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your last birthday party.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2800" y="6591300"/>
            <a:ext cx="11723093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________________________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6631" y="5310544"/>
            <a:ext cx="10258969" cy="75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latin typeface="Comic Sans Bold"/>
              </a:rPr>
              <a:t>had / big / birthday cake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76949" y="6516048"/>
            <a:ext cx="7905651" cy="757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I had a big birthday cake. 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6435986" cy="10287000"/>
          </a:xfrm>
          <a:custGeom>
            <a:avLst/>
            <a:gdLst/>
            <a:ahLst/>
            <a:cxnLst/>
            <a:rect l="l" t="t" r="r" b="b"/>
            <a:pathLst>
              <a:path w="8581314" h="13716000">
                <a:moveTo>
                  <a:pt x="0" y="0"/>
                </a:moveTo>
                <a:lnTo>
                  <a:pt x="8581314" y="0"/>
                </a:lnTo>
                <a:lnTo>
                  <a:pt x="8581314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47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60270" y="0"/>
            <a:ext cx="6744964" cy="10293894"/>
          </a:xfrm>
          <a:custGeom>
            <a:avLst/>
            <a:gdLst/>
            <a:ahLst/>
            <a:cxnLst/>
            <a:rect l="l" t="t" r="r" b="b"/>
            <a:pathLst>
              <a:path w="8993285" h="13725192">
                <a:moveTo>
                  <a:pt x="0" y="0"/>
                </a:moveTo>
                <a:lnTo>
                  <a:pt x="8993284" y="0"/>
                </a:lnTo>
                <a:lnTo>
                  <a:pt x="8993284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41" r="-40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05233" y="0"/>
            <a:ext cx="5564435" cy="10293894"/>
          </a:xfrm>
          <a:custGeom>
            <a:avLst/>
            <a:gdLst/>
            <a:ahLst/>
            <a:cxnLst/>
            <a:rect l="l" t="t" r="r" b="b"/>
            <a:pathLst>
              <a:path w="7419247" h="13725192">
                <a:moveTo>
                  <a:pt x="0" y="0"/>
                </a:moveTo>
                <a:lnTo>
                  <a:pt x="7419248" y="0"/>
                </a:lnTo>
                <a:lnTo>
                  <a:pt x="7419248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911" t="-11476" r="-5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8394" y="2708435"/>
            <a:ext cx="5409912" cy="6112895"/>
          </a:xfrm>
          <a:custGeom>
            <a:avLst/>
            <a:gdLst/>
            <a:ahLst/>
            <a:cxnLst/>
            <a:rect l="l" t="t" r="r" b="b"/>
            <a:pathLst>
              <a:path w="7213216" h="8150526">
                <a:moveTo>
                  <a:pt x="0" y="0"/>
                </a:moveTo>
                <a:lnTo>
                  <a:pt x="7213215" y="0"/>
                </a:lnTo>
                <a:lnTo>
                  <a:pt x="7213215" y="8150526"/>
                </a:lnTo>
                <a:lnTo>
                  <a:pt x="0" y="8150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09671" y="2915723"/>
            <a:ext cx="4846162" cy="5992163"/>
          </a:xfrm>
          <a:custGeom>
            <a:avLst/>
            <a:gdLst/>
            <a:ahLst/>
            <a:cxnLst/>
            <a:rect l="l" t="t" r="r" b="b"/>
            <a:pathLst>
              <a:path w="6461549" h="7989550">
                <a:moveTo>
                  <a:pt x="0" y="0"/>
                </a:moveTo>
                <a:lnTo>
                  <a:pt x="6461549" y="0"/>
                </a:lnTo>
                <a:lnTo>
                  <a:pt x="6461549" y="7989551"/>
                </a:lnTo>
                <a:lnTo>
                  <a:pt x="0" y="7989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0940" y="3038080"/>
            <a:ext cx="4648250" cy="5747450"/>
          </a:xfrm>
          <a:custGeom>
            <a:avLst/>
            <a:gdLst/>
            <a:ahLst/>
            <a:cxnLst/>
            <a:rect l="l" t="t" r="r" b="b"/>
            <a:pathLst>
              <a:path w="6197667" h="7663267">
                <a:moveTo>
                  <a:pt x="0" y="0"/>
                </a:moveTo>
                <a:lnTo>
                  <a:pt x="6197667" y="0"/>
                </a:lnTo>
                <a:lnTo>
                  <a:pt x="6197667" y="7663267"/>
                </a:lnTo>
                <a:lnTo>
                  <a:pt x="0" y="7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130346" y="2217499"/>
            <a:ext cx="6200533" cy="63923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B9EE1-A020-F6C2-613F-3B23000D883F}"/>
              </a:ext>
            </a:extLst>
          </p:cNvPr>
          <p:cNvGrpSpPr/>
          <p:nvPr/>
        </p:nvGrpSpPr>
        <p:grpSpPr>
          <a:xfrm>
            <a:off x="6222151" y="1887617"/>
            <a:ext cx="7521894" cy="7754530"/>
            <a:chOff x="5590135" y="1503770"/>
            <a:chExt cx="7521894" cy="775453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590135" y="1503770"/>
              <a:ext cx="7521894" cy="7754530"/>
            </a:xfrm>
            <a:prstGeom prst="rect">
              <a:avLst/>
            </a:prstGeom>
          </p:spPr>
        </p:pic>
        <p:sp>
          <p:nvSpPr>
            <p:cNvPr id="12" name="Freeform 10"/>
            <p:cNvSpPr/>
            <p:nvPr/>
          </p:nvSpPr>
          <p:spPr>
            <a:xfrm>
              <a:off x="7594748" y="4877181"/>
              <a:ext cx="3105341" cy="2148068"/>
            </a:xfrm>
            <a:custGeom>
              <a:avLst/>
              <a:gdLst/>
              <a:ahLst/>
              <a:cxnLst/>
              <a:rect l="l" t="t" r="r" b="b"/>
              <a:pathLst>
                <a:path w="5847935" h="4437121">
                  <a:moveTo>
                    <a:pt x="0" y="0"/>
                  </a:moveTo>
                  <a:lnTo>
                    <a:pt x="5847935" y="0"/>
                  </a:lnTo>
                  <a:lnTo>
                    <a:pt x="5847935" y="4437121"/>
                  </a:lnTo>
                  <a:lnTo>
                    <a:pt x="0" y="4437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7E6A7-C95D-2F15-0AF0-6F3874FE607A}"/>
              </a:ext>
            </a:extLst>
          </p:cNvPr>
          <p:cNvGrpSpPr/>
          <p:nvPr/>
        </p:nvGrpSpPr>
        <p:grpSpPr>
          <a:xfrm>
            <a:off x="228352" y="2325133"/>
            <a:ext cx="6472343" cy="6672519"/>
            <a:chOff x="-481669" y="2210774"/>
            <a:chExt cx="6472343" cy="6672519"/>
          </a:xfrm>
        </p:grpSpPr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-481669" y="2210774"/>
              <a:ext cx="6472343" cy="6672519"/>
            </a:xfrm>
            <a:prstGeom prst="rect">
              <a:avLst/>
            </a:prstGeom>
          </p:spPr>
        </p:pic>
        <p:sp>
          <p:nvSpPr>
            <p:cNvPr id="16" name="Freeform 12"/>
            <p:cNvSpPr/>
            <p:nvPr/>
          </p:nvSpPr>
          <p:spPr>
            <a:xfrm>
              <a:off x="1705030" y="4762500"/>
              <a:ext cx="1844498" cy="2532237"/>
            </a:xfrm>
            <a:custGeom>
              <a:avLst/>
              <a:gdLst/>
              <a:ahLst/>
              <a:cxnLst/>
              <a:rect l="l" t="t" r="r" b="b"/>
              <a:pathLst>
                <a:path w="3265460" h="4615757">
                  <a:moveTo>
                    <a:pt x="0" y="0"/>
                  </a:moveTo>
                  <a:lnTo>
                    <a:pt x="3265460" y="0"/>
                  </a:lnTo>
                  <a:lnTo>
                    <a:pt x="3265460" y="4615757"/>
                  </a:lnTo>
                  <a:lnTo>
                    <a:pt x="0" y="4615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1"/>
          <p:cNvSpPr/>
          <p:nvPr/>
        </p:nvSpPr>
        <p:spPr>
          <a:xfrm>
            <a:off x="15302324" y="4286130"/>
            <a:ext cx="1370252" cy="2750523"/>
          </a:xfrm>
          <a:custGeom>
            <a:avLst/>
            <a:gdLst/>
            <a:ahLst/>
            <a:cxnLst/>
            <a:rect l="l" t="t" r="r" b="b"/>
            <a:pathLst>
              <a:path w="2376112" h="4577441">
                <a:moveTo>
                  <a:pt x="0" y="0"/>
                </a:moveTo>
                <a:lnTo>
                  <a:pt x="2376112" y="0"/>
                </a:lnTo>
                <a:lnTo>
                  <a:pt x="2376112" y="4577441"/>
                </a:lnTo>
                <a:lnTo>
                  <a:pt x="0" y="45774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41241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2674"/>
            <a:ext cx="18757501" cy="10672348"/>
          </a:xfrm>
          <a:custGeom>
            <a:avLst/>
            <a:gdLst/>
            <a:ahLst/>
            <a:cxnLst/>
            <a:rect l="l" t="t" r="r" b="b"/>
            <a:pathLst>
              <a:path w="18757501" h="10672348">
                <a:moveTo>
                  <a:pt x="0" y="0"/>
                </a:moveTo>
                <a:lnTo>
                  <a:pt x="18757501" y="0"/>
                </a:lnTo>
                <a:lnTo>
                  <a:pt x="18757501" y="10672349"/>
                </a:lnTo>
                <a:lnTo>
                  <a:pt x="0" y="1067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323" b="-264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23114" y="3616890"/>
            <a:ext cx="15893897" cy="5870010"/>
            <a:chOff x="0" y="0"/>
            <a:chExt cx="3856269" cy="12745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56269" cy="1274583"/>
            </a:xfrm>
            <a:custGeom>
              <a:avLst/>
              <a:gdLst/>
              <a:ahLst/>
              <a:cxnLst/>
              <a:rect l="l" t="t" r="r" b="b"/>
              <a:pathLst>
                <a:path w="3856269" h="1274583">
                  <a:moveTo>
                    <a:pt x="26967" y="0"/>
                  </a:moveTo>
                  <a:lnTo>
                    <a:pt x="3829302" y="0"/>
                  </a:lnTo>
                  <a:cubicBezTo>
                    <a:pt x="3844196" y="0"/>
                    <a:pt x="3856269" y="12073"/>
                    <a:pt x="3856269" y="26967"/>
                  </a:cubicBezTo>
                  <a:lnTo>
                    <a:pt x="3856269" y="1247617"/>
                  </a:lnTo>
                  <a:cubicBezTo>
                    <a:pt x="3856269" y="1262510"/>
                    <a:pt x="3844196" y="1274583"/>
                    <a:pt x="3829302" y="1274583"/>
                  </a:cubicBezTo>
                  <a:lnTo>
                    <a:pt x="26967" y="1274583"/>
                  </a:lnTo>
                  <a:cubicBezTo>
                    <a:pt x="12073" y="1274583"/>
                    <a:pt x="0" y="1262510"/>
                    <a:pt x="0" y="1247617"/>
                  </a:cubicBezTo>
                  <a:lnTo>
                    <a:pt x="0" y="26967"/>
                  </a:lnTo>
                  <a:cubicBezTo>
                    <a:pt x="0" y="12073"/>
                    <a:pt x="12073" y="0"/>
                    <a:pt x="26967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3856269" cy="124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4741" y="3980258"/>
            <a:ext cx="1867919" cy="4774234"/>
          </a:xfrm>
          <a:custGeom>
            <a:avLst/>
            <a:gdLst/>
            <a:ahLst/>
            <a:cxnLst/>
            <a:rect l="l" t="t" r="r" b="b"/>
            <a:pathLst>
              <a:path w="1867919" h="4774234">
                <a:moveTo>
                  <a:pt x="0" y="0"/>
                </a:moveTo>
                <a:lnTo>
                  <a:pt x="1867918" y="0"/>
                </a:lnTo>
                <a:lnTo>
                  <a:pt x="1867918" y="4774234"/>
                </a:lnTo>
                <a:lnTo>
                  <a:pt x="0" y="4774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70103" y="1820650"/>
            <a:ext cx="15893897" cy="1588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Use prompts to write four sentences about 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your last birthday party.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7600" y="6503008"/>
            <a:ext cx="11723093" cy="77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______________________________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6800" y="4913293"/>
            <a:ext cx="9296400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latin typeface="Comic Sans Bold"/>
              </a:rPr>
              <a:t>had / fun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95890" y="7633589"/>
            <a:ext cx="12548344" cy="778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We had a lot of fun together.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660201"/>
            <a:ext cx="16994952" cy="8626800"/>
            <a:chOff x="0" y="2076109"/>
            <a:chExt cx="22659936" cy="11502400"/>
          </a:xfrm>
        </p:grpSpPr>
        <p:sp>
          <p:nvSpPr>
            <p:cNvPr id="3" name="Freeform 3"/>
            <p:cNvSpPr/>
            <p:nvPr/>
          </p:nvSpPr>
          <p:spPr>
            <a:xfrm>
              <a:off x="0" y="3781082"/>
              <a:ext cx="12955275" cy="9797427"/>
            </a:xfrm>
            <a:custGeom>
              <a:avLst/>
              <a:gdLst/>
              <a:ahLst/>
              <a:cxnLst/>
              <a:rect l="l" t="t" r="r" b="b"/>
              <a:pathLst>
                <a:path w="12955275" h="9797427">
                  <a:moveTo>
                    <a:pt x="0" y="0"/>
                  </a:moveTo>
                  <a:lnTo>
                    <a:pt x="12955275" y="0"/>
                  </a:lnTo>
                  <a:lnTo>
                    <a:pt x="12955275" y="9797426"/>
                  </a:lnTo>
                  <a:lnTo>
                    <a:pt x="0" y="9797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168800" y="5050312"/>
              <a:ext cx="6453115" cy="2306988"/>
            </a:xfrm>
            <a:custGeom>
              <a:avLst/>
              <a:gdLst/>
              <a:ahLst/>
              <a:cxnLst/>
              <a:rect l="l" t="t" r="r" b="b"/>
              <a:pathLst>
                <a:path w="6453114" h="2306988">
                  <a:moveTo>
                    <a:pt x="0" y="0"/>
                  </a:moveTo>
                  <a:lnTo>
                    <a:pt x="6453115" y="0"/>
                  </a:lnTo>
                  <a:lnTo>
                    <a:pt x="6453115" y="2306988"/>
                  </a:lnTo>
                  <a:lnTo>
                    <a:pt x="0" y="2306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399280" y="2635139"/>
              <a:ext cx="8857903" cy="2125897"/>
            </a:xfrm>
            <a:custGeom>
              <a:avLst/>
              <a:gdLst/>
              <a:ahLst/>
              <a:cxnLst/>
              <a:rect l="l" t="t" r="r" b="b"/>
              <a:pathLst>
                <a:path w="8857903" h="2125897">
                  <a:moveTo>
                    <a:pt x="0" y="0"/>
                  </a:moveTo>
                  <a:lnTo>
                    <a:pt x="8857903" y="0"/>
                  </a:lnTo>
                  <a:lnTo>
                    <a:pt x="8857903" y="2125897"/>
                  </a:lnTo>
                  <a:lnTo>
                    <a:pt x="0" y="2125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0257182" y="2076109"/>
              <a:ext cx="2402753" cy="3475954"/>
            </a:xfrm>
            <a:custGeom>
              <a:avLst/>
              <a:gdLst/>
              <a:ahLst/>
              <a:cxnLst/>
              <a:rect l="l" t="t" r="r" b="b"/>
              <a:pathLst>
                <a:path w="2402753" h="3475954">
                  <a:moveTo>
                    <a:pt x="0" y="0"/>
                  </a:moveTo>
                  <a:lnTo>
                    <a:pt x="2402753" y="0"/>
                  </a:lnTo>
                  <a:lnTo>
                    <a:pt x="2402753" y="3475954"/>
                  </a:lnTo>
                  <a:lnTo>
                    <a:pt x="0" y="3475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869540" y="7954616"/>
              <a:ext cx="5790396" cy="5486400"/>
            </a:xfrm>
            <a:custGeom>
              <a:avLst/>
              <a:gdLst/>
              <a:ahLst/>
              <a:cxnLst/>
              <a:rect l="l" t="t" r="r" b="b"/>
              <a:pathLst>
                <a:path w="5790396" h="5486400">
                  <a:moveTo>
                    <a:pt x="0" y="0"/>
                  </a:moveTo>
                  <a:lnTo>
                    <a:pt x="5790395" y="0"/>
                  </a:lnTo>
                  <a:lnTo>
                    <a:pt x="579039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00838" y="2532786"/>
              <a:ext cx="9753600" cy="4559808"/>
            </a:xfrm>
            <a:custGeom>
              <a:avLst/>
              <a:gdLst/>
              <a:ahLst/>
              <a:cxnLst/>
              <a:rect l="l" t="t" r="r" b="b"/>
              <a:pathLst>
                <a:path w="9753600" h="4559808">
                  <a:moveTo>
                    <a:pt x="0" y="0"/>
                  </a:moveTo>
                  <a:lnTo>
                    <a:pt x="9753600" y="0"/>
                  </a:lnTo>
                  <a:lnTo>
                    <a:pt x="9753600" y="4559808"/>
                  </a:lnTo>
                  <a:lnTo>
                    <a:pt x="0" y="4559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6435986" cy="10287000"/>
          </a:xfrm>
          <a:custGeom>
            <a:avLst/>
            <a:gdLst/>
            <a:ahLst/>
            <a:cxnLst/>
            <a:rect l="l" t="t" r="r" b="b"/>
            <a:pathLst>
              <a:path w="8581314" h="13716000">
                <a:moveTo>
                  <a:pt x="0" y="0"/>
                </a:moveTo>
                <a:lnTo>
                  <a:pt x="8581314" y="0"/>
                </a:lnTo>
                <a:lnTo>
                  <a:pt x="8581314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47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60270" y="0"/>
            <a:ext cx="6744964" cy="10293894"/>
          </a:xfrm>
          <a:custGeom>
            <a:avLst/>
            <a:gdLst/>
            <a:ahLst/>
            <a:cxnLst/>
            <a:rect l="l" t="t" r="r" b="b"/>
            <a:pathLst>
              <a:path w="8993285" h="13725192">
                <a:moveTo>
                  <a:pt x="0" y="0"/>
                </a:moveTo>
                <a:lnTo>
                  <a:pt x="8993284" y="0"/>
                </a:lnTo>
                <a:lnTo>
                  <a:pt x="8993284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41" r="-40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05233" y="0"/>
            <a:ext cx="5564435" cy="10293894"/>
          </a:xfrm>
          <a:custGeom>
            <a:avLst/>
            <a:gdLst/>
            <a:ahLst/>
            <a:cxnLst/>
            <a:rect l="l" t="t" r="r" b="b"/>
            <a:pathLst>
              <a:path w="7419247" h="13725192">
                <a:moveTo>
                  <a:pt x="0" y="0"/>
                </a:moveTo>
                <a:lnTo>
                  <a:pt x="7419248" y="0"/>
                </a:lnTo>
                <a:lnTo>
                  <a:pt x="7419248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911" t="-11476" r="-5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8394" y="2708435"/>
            <a:ext cx="5409912" cy="6112895"/>
          </a:xfrm>
          <a:custGeom>
            <a:avLst/>
            <a:gdLst/>
            <a:ahLst/>
            <a:cxnLst/>
            <a:rect l="l" t="t" r="r" b="b"/>
            <a:pathLst>
              <a:path w="7213216" h="8150526">
                <a:moveTo>
                  <a:pt x="0" y="0"/>
                </a:moveTo>
                <a:lnTo>
                  <a:pt x="7213215" y="0"/>
                </a:lnTo>
                <a:lnTo>
                  <a:pt x="7213215" y="8150526"/>
                </a:lnTo>
                <a:lnTo>
                  <a:pt x="0" y="8150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09671" y="2915723"/>
            <a:ext cx="4846162" cy="5992163"/>
          </a:xfrm>
          <a:custGeom>
            <a:avLst/>
            <a:gdLst/>
            <a:ahLst/>
            <a:cxnLst/>
            <a:rect l="l" t="t" r="r" b="b"/>
            <a:pathLst>
              <a:path w="6461549" h="7989550">
                <a:moveTo>
                  <a:pt x="0" y="0"/>
                </a:moveTo>
                <a:lnTo>
                  <a:pt x="6461549" y="0"/>
                </a:lnTo>
                <a:lnTo>
                  <a:pt x="6461549" y="7989551"/>
                </a:lnTo>
                <a:lnTo>
                  <a:pt x="0" y="7989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0940" y="3038080"/>
            <a:ext cx="4648250" cy="5747450"/>
          </a:xfrm>
          <a:custGeom>
            <a:avLst/>
            <a:gdLst/>
            <a:ahLst/>
            <a:cxnLst/>
            <a:rect l="l" t="t" r="r" b="b"/>
            <a:pathLst>
              <a:path w="6197667" h="7663267">
                <a:moveTo>
                  <a:pt x="0" y="0"/>
                </a:moveTo>
                <a:lnTo>
                  <a:pt x="6197667" y="0"/>
                </a:lnTo>
                <a:lnTo>
                  <a:pt x="6197667" y="7663267"/>
                </a:lnTo>
                <a:lnTo>
                  <a:pt x="0" y="7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130346" y="2217499"/>
            <a:ext cx="6200533" cy="63923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7E6A7-C95D-2F15-0AF0-6F3874FE607A}"/>
              </a:ext>
            </a:extLst>
          </p:cNvPr>
          <p:cNvGrpSpPr/>
          <p:nvPr/>
        </p:nvGrpSpPr>
        <p:grpSpPr>
          <a:xfrm>
            <a:off x="228352" y="2325133"/>
            <a:ext cx="6472343" cy="6672519"/>
            <a:chOff x="-481669" y="2210774"/>
            <a:chExt cx="6472343" cy="6672519"/>
          </a:xfrm>
        </p:grpSpPr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-481669" y="2210774"/>
              <a:ext cx="6472343" cy="6672519"/>
            </a:xfrm>
            <a:prstGeom prst="rect">
              <a:avLst/>
            </a:prstGeom>
          </p:spPr>
        </p:pic>
        <p:sp>
          <p:nvSpPr>
            <p:cNvPr id="16" name="Freeform 12"/>
            <p:cNvSpPr/>
            <p:nvPr/>
          </p:nvSpPr>
          <p:spPr>
            <a:xfrm>
              <a:off x="1705030" y="4762500"/>
              <a:ext cx="1844498" cy="2532237"/>
            </a:xfrm>
            <a:custGeom>
              <a:avLst/>
              <a:gdLst/>
              <a:ahLst/>
              <a:cxnLst/>
              <a:rect l="l" t="t" r="r" b="b"/>
              <a:pathLst>
                <a:path w="3265460" h="4615757">
                  <a:moveTo>
                    <a:pt x="0" y="0"/>
                  </a:moveTo>
                  <a:lnTo>
                    <a:pt x="3265460" y="0"/>
                  </a:lnTo>
                  <a:lnTo>
                    <a:pt x="3265460" y="4615757"/>
                  </a:lnTo>
                  <a:lnTo>
                    <a:pt x="0" y="4615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1"/>
          <p:cNvSpPr/>
          <p:nvPr/>
        </p:nvSpPr>
        <p:spPr>
          <a:xfrm>
            <a:off x="15302324" y="4286130"/>
            <a:ext cx="1370252" cy="2750523"/>
          </a:xfrm>
          <a:custGeom>
            <a:avLst/>
            <a:gdLst/>
            <a:ahLst/>
            <a:cxnLst/>
            <a:rect l="l" t="t" r="r" b="b"/>
            <a:pathLst>
              <a:path w="2376112" h="4577441">
                <a:moveTo>
                  <a:pt x="0" y="0"/>
                </a:moveTo>
                <a:lnTo>
                  <a:pt x="2376112" y="0"/>
                </a:lnTo>
                <a:lnTo>
                  <a:pt x="2376112" y="4577441"/>
                </a:lnTo>
                <a:lnTo>
                  <a:pt x="0" y="4577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2CC731-F09F-5DF2-4112-EADBF1A36DD6}"/>
              </a:ext>
            </a:extLst>
          </p:cNvPr>
          <p:cNvGrpSpPr/>
          <p:nvPr/>
        </p:nvGrpSpPr>
        <p:grpSpPr>
          <a:xfrm>
            <a:off x="6172200" y="1943100"/>
            <a:ext cx="7521894" cy="7754530"/>
            <a:chOff x="6172200" y="1943100"/>
            <a:chExt cx="7521894" cy="775453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172200" y="1943100"/>
              <a:ext cx="7521894" cy="7754530"/>
            </a:xfrm>
            <a:prstGeom prst="rect">
              <a:avLst/>
            </a:prstGeom>
          </p:spPr>
        </p:pic>
        <p:sp>
          <p:nvSpPr>
            <p:cNvPr id="2" name="Freeform 11"/>
            <p:cNvSpPr/>
            <p:nvPr/>
          </p:nvSpPr>
          <p:spPr>
            <a:xfrm>
              <a:off x="7409670" y="4876858"/>
              <a:ext cx="4275588" cy="2916975"/>
            </a:xfrm>
            <a:custGeom>
              <a:avLst/>
              <a:gdLst/>
              <a:ahLst/>
              <a:cxnLst/>
              <a:rect l="l" t="t" r="r" b="b"/>
              <a:pathLst>
                <a:path w="6776689" h="4540381">
                  <a:moveTo>
                    <a:pt x="0" y="0"/>
                  </a:moveTo>
                  <a:lnTo>
                    <a:pt x="6776688" y="0"/>
                  </a:lnTo>
                  <a:lnTo>
                    <a:pt x="6776688" y="4540382"/>
                  </a:lnTo>
                  <a:lnTo>
                    <a:pt x="0" y="4540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8215244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1566876"/>
          </a:xfrm>
          <a:custGeom>
            <a:avLst/>
            <a:gdLst/>
            <a:ahLst/>
            <a:cxnLst/>
            <a:rect l="l" t="t" r="r" b="b"/>
            <a:pathLst>
              <a:path w="24384000" h="15422501">
                <a:moveTo>
                  <a:pt x="0" y="0"/>
                </a:moveTo>
                <a:lnTo>
                  <a:pt x="24384000" y="0"/>
                </a:lnTo>
                <a:lnTo>
                  <a:pt x="24384000" y="15422501"/>
                </a:lnTo>
                <a:lnTo>
                  <a:pt x="0" y="154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479" b="-146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62659" y="4303558"/>
            <a:ext cx="14641771" cy="4839434"/>
            <a:chOff x="0" y="0"/>
            <a:chExt cx="3856269" cy="12745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6269" cy="1274583"/>
            </a:xfrm>
            <a:custGeom>
              <a:avLst/>
              <a:gdLst/>
              <a:ahLst/>
              <a:cxnLst/>
              <a:rect l="l" t="t" r="r" b="b"/>
              <a:pathLst>
                <a:path w="3856269" h="1274583">
                  <a:moveTo>
                    <a:pt x="26967" y="0"/>
                  </a:moveTo>
                  <a:lnTo>
                    <a:pt x="3829302" y="0"/>
                  </a:lnTo>
                  <a:cubicBezTo>
                    <a:pt x="3844196" y="0"/>
                    <a:pt x="3856269" y="12073"/>
                    <a:pt x="3856269" y="26967"/>
                  </a:cubicBezTo>
                  <a:lnTo>
                    <a:pt x="3856269" y="1247617"/>
                  </a:lnTo>
                  <a:cubicBezTo>
                    <a:pt x="3856269" y="1262510"/>
                    <a:pt x="3844196" y="1274583"/>
                    <a:pt x="3829302" y="1274583"/>
                  </a:cubicBezTo>
                  <a:lnTo>
                    <a:pt x="26967" y="1274583"/>
                  </a:lnTo>
                  <a:cubicBezTo>
                    <a:pt x="12073" y="1274583"/>
                    <a:pt x="0" y="1262510"/>
                    <a:pt x="0" y="1247617"/>
                  </a:cubicBezTo>
                  <a:lnTo>
                    <a:pt x="0" y="26967"/>
                  </a:lnTo>
                  <a:cubicBezTo>
                    <a:pt x="0" y="12073"/>
                    <a:pt x="12073" y="0"/>
                    <a:pt x="26967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3856269" cy="124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6043" y="4271864"/>
            <a:ext cx="1867919" cy="4774234"/>
          </a:xfrm>
          <a:custGeom>
            <a:avLst/>
            <a:gdLst/>
            <a:ahLst/>
            <a:cxnLst/>
            <a:rect l="l" t="t" r="r" b="b"/>
            <a:pathLst>
              <a:path w="2490559" h="6365645">
                <a:moveTo>
                  <a:pt x="0" y="0"/>
                </a:moveTo>
                <a:lnTo>
                  <a:pt x="2490558" y="0"/>
                </a:lnTo>
                <a:lnTo>
                  <a:pt x="2490558" y="6365645"/>
                </a:lnTo>
                <a:lnTo>
                  <a:pt x="0" y="6365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10534" y="1976623"/>
            <a:ext cx="15893897" cy="158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Use prompts to write four sentences about </a:t>
            </a:r>
          </a:p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your last birthday party.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9563" y="6658981"/>
            <a:ext cx="13393837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___________________________________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0800" y="5243855"/>
            <a:ext cx="12371042" cy="75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latin typeface="Comic Sans Bold"/>
              </a:rPr>
              <a:t>great / birthday / nice / memories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95600" y="6465498"/>
            <a:ext cx="17757615" cy="1584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It was a great birthday party with many </a:t>
            </a:r>
          </a:p>
          <a:p>
            <a:pPr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0000"/>
                </a:solidFill>
                <a:latin typeface="Comic Sans Bold"/>
              </a:rPr>
              <a:t>nice memories.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8A4FAC9-C342-AC03-5AB7-157F718C50DB}"/>
              </a:ext>
            </a:extLst>
          </p:cNvPr>
          <p:cNvSpPr txBox="1"/>
          <p:nvPr/>
        </p:nvSpPr>
        <p:spPr>
          <a:xfrm>
            <a:off x="2362200" y="7504093"/>
            <a:ext cx="13393837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0000"/>
                </a:solidFill>
                <a:latin typeface="Comic Sans Bold"/>
              </a:rPr>
              <a:t>___________________________________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6435986" cy="10287000"/>
          </a:xfrm>
          <a:custGeom>
            <a:avLst/>
            <a:gdLst/>
            <a:ahLst/>
            <a:cxnLst/>
            <a:rect l="l" t="t" r="r" b="b"/>
            <a:pathLst>
              <a:path w="8581314" h="13716000">
                <a:moveTo>
                  <a:pt x="0" y="0"/>
                </a:moveTo>
                <a:lnTo>
                  <a:pt x="8581314" y="0"/>
                </a:lnTo>
                <a:lnTo>
                  <a:pt x="8581314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47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60270" y="0"/>
            <a:ext cx="6744964" cy="10293894"/>
          </a:xfrm>
          <a:custGeom>
            <a:avLst/>
            <a:gdLst/>
            <a:ahLst/>
            <a:cxnLst/>
            <a:rect l="l" t="t" r="r" b="b"/>
            <a:pathLst>
              <a:path w="8993285" h="13725192">
                <a:moveTo>
                  <a:pt x="0" y="0"/>
                </a:moveTo>
                <a:lnTo>
                  <a:pt x="8993284" y="0"/>
                </a:lnTo>
                <a:lnTo>
                  <a:pt x="8993284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41" r="-40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05233" y="0"/>
            <a:ext cx="5564435" cy="10293894"/>
          </a:xfrm>
          <a:custGeom>
            <a:avLst/>
            <a:gdLst/>
            <a:ahLst/>
            <a:cxnLst/>
            <a:rect l="l" t="t" r="r" b="b"/>
            <a:pathLst>
              <a:path w="7419247" h="13725192">
                <a:moveTo>
                  <a:pt x="0" y="0"/>
                </a:moveTo>
                <a:lnTo>
                  <a:pt x="7419248" y="0"/>
                </a:lnTo>
                <a:lnTo>
                  <a:pt x="7419248" y="13725192"/>
                </a:lnTo>
                <a:lnTo>
                  <a:pt x="0" y="1372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7911" t="-11476" r="-5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8394" y="2708435"/>
            <a:ext cx="5409912" cy="6112895"/>
          </a:xfrm>
          <a:custGeom>
            <a:avLst/>
            <a:gdLst/>
            <a:ahLst/>
            <a:cxnLst/>
            <a:rect l="l" t="t" r="r" b="b"/>
            <a:pathLst>
              <a:path w="7213216" h="8150526">
                <a:moveTo>
                  <a:pt x="0" y="0"/>
                </a:moveTo>
                <a:lnTo>
                  <a:pt x="7213215" y="0"/>
                </a:lnTo>
                <a:lnTo>
                  <a:pt x="7213215" y="8150526"/>
                </a:lnTo>
                <a:lnTo>
                  <a:pt x="0" y="8150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09671" y="2915723"/>
            <a:ext cx="4846162" cy="5992163"/>
          </a:xfrm>
          <a:custGeom>
            <a:avLst/>
            <a:gdLst/>
            <a:ahLst/>
            <a:cxnLst/>
            <a:rect l="l" t="t" r="r" b="b"/>
            <a:pathLst>
              <a:path w="6461549" h="7989550">
                <a:moveTo>
                  <a:pt x="0" y="0"/>
                </a:moveTo>
                <a:lnTo>
                  <a:pt x="6461549" y="0"/>
                </a:lnTo>
                <a:lnTo>
                  <a:pt x="6461549" y="7989551"/>
                </a:lnTo>
                <a:lnTo>
                  <a:pt x="0" y="7989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0940" y="3038080"/>
            <a:ext cx="4648250" cy="5747450"/>
          </a:xfrm>
          <a:custGeom>
            <a:avLst/>
            <a:gdLst/>
            <a:ahLst/>
            <a:cxnLst/>
            <a:rect l="l" t="t" r="r" b="b"/>
            <a:pathLst>
              <a:path w="6197667" h="7663267">
                <a:moveTo>
                  <a:pt x="0" y="0"/>
                </a:moveTo>
                <a:lnTo>
                  <a:pt x="6197667" y="0"/>
                </a:lnTo>
                <a:lnTo>
                  <a:pt x="6197667" y="7663267"/>
                </a:lnTo>
                <a:lnTo>
                  <a:pt x="0" y="7663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130346" y="2217499"/>
            <a:ext cx="6200533" cy="63923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7E6A7-C95D-2F15-0AF0-6F3874FE607A}"/>
              </a:ext>
            </a:extLst>
          </p:cNvPr>
          <p:cNvGrpSpPr/>
          <p:nvPr/>
        </p:nvGrpSpPr>
        <p:grpSpPr>
          <a:xfrm>
            <a:off x="228352" y="2325133"/>
            <a:ext cx="6472343" cy="6672519"/>
            <a:chOff x="-481669" y="2210774"/>
            <a:chExt cx="6472343" cy="6672519"/>
          </a:xfrm>
        </p:grpSpPr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-481669" y="2210774"/>
              <a:ext cx="6472343" cy="6672519"/>
            </a:xfrm>
            <a:prstGeom prst="rect">
              <a:avLst/>
            </a:prstGeom>
          </p:spPr>
        </p:pic>
        <p:sp>
          <p:nvSpPr>
            <p:cNvPr id="16" name="Freeform 12"/>
            <p:cNvSpPr/>
            <p:nvPr/>
          </p:nvSpPr>
          <p:spPr>
            <a:xfrm>
              <a:off x="1705030" y="4762500"/>
              <a:ext cx="1844498" cy="2532237"/>
            </a:xfrm>
            <a:custGeom>
              <a:avLst/>
              <a:gdLst/>
              <a:ahLst/>
              <a:cxnLst/>
              <a:rect l="l" t="t" r="r" b="b"/>
              <a:pathLst>
                <a:path w="3265460" h="4615757">
                  <a:moveTo>
                    <a:pt x="0" y="0"/>
                  </a:moveTo>
                  <a:lnTo>
                    <a:pt x="3265460" y="0"/>
                  </a:lnTo>
                  <a:lnTo>
                    <a:pt x="3265460" y="4615757"/>
                  </a:lnTo>
                  <a:lnTo>
                    <a:pt x="0" y="4615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1"/>
          <p:cNvSpPr/>
          <p:nvPr/>
        </p:nvSpPr>
        <p:spPr>
          <a:xfrm>
            <a:off x="15302324" y="4286130"/>
            <a:ext cx="1370252" cy="2750523"/>
          </a:xfrm>
          <a:custGeom>
            <a:avLst/>
            <a:gdLst/>
            <a:ahLst/>
            <a:cxnLst/>
            <a:rect l="l" t="t" r="r" b="b"/>
            <a:pathLst>
              <a:path w="2376112" h="4577441">
                <a:moveTo>
                  <a:pt x="0" y="0"/>
                </a:moveTo>
                <a:lnTo>
                  <a:pt x="2376112" y="0"/>
                </a:lnTo>
                <a:lnTo>
                  <a:pt x="2376112" y="4577441"/>
                </a:lnTo>
                <a:lnTo>
                  <a:pt x="0" y="4577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2CC731-F09F-5DF2-4112-EADBF1A36DD6}"/>
              </a:ext>
            </a:extLst>
          </p:cNvPr>
          <p:cNvGrpSpPr/>
          <p:nvPr/>
        </p:nvGrpSpPr>
        <p:grpSpPr>
          <a:xfrm>
            <a:off x="6172200" y="1943100"/>
            <a:ext cx="7521894" cy="7754530"/>
            <a:chOff x="6172200" y="1943100"/>
            <a:chExt cx="7521894" cy="775453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172200" y="1943100"/>
              <a:ext cx="7521894" cy="7754530"/>
            </a:xfrm>
            <a:prstGeom prst="rect">
              <a:avLst/>
            </a:prstGeom>
          </p:spPr>
        </p:pic>
        <p:sp>
          <p:nvSpPr>
            <p:cNvPr id="2" name="Freeform 11"/>
            <p:cNvSpPr/>
            <p:nvPr/>
          </p:nvSpPr>
          <p:spPr>
            <a:xfrm>
              <a:off x="7409670" y="4876858"/>
              <a:ext cx="4275588" cy="2916975"/>
            </a:xfrm>
            <a:custGeom>
              <a:avLst/>
              <a:gdLst/>
              <a:ahLst/>
              <a:cxnLst/>
              <a:rect l="l" t="t" r="r" b="b"/>
              <a:pathLst>
                <a:path w="6776689" h="4540381">
                  <a:moveTo>
                    <a:pt x="0" y="0"/>
                  </a:moveTo>
                  <a:lnTo>
                    <a:pt x="6776688" y="0"/>
                  </a:lnTo>
                  <a:lnTo>
                    <a:pt x="6776688" y="4540382"/>
                  </a:lnTo>
                  <a:lnTo>
                    <a:pt x="0" y="4540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8196363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EC7DA4DD-AC95-4C9A-BA6C-7BB10352DA72}"/>
              </a:ext>
            </a:extLst>
          </p:cNvPr>
          <p:cNvSpPr txBox="1"/>
          <p:nvPr/>
        </p:nvSpPr>
        <p:spPr>
          <a:xfrm>
            <a:off x="-1600200" y="3751315"/>
            <a:ext cx="13732779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chemeClr val="accent5">
                    <a:lumMod val="75000"/>
                  </a:schemeClr>
                </a:solidFill>
                <a:latin typeface="Comic Sans Bold"/>
              </a:rPr>
              <a:t> My birthday was last Saturday.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D02484BC-960E-47A8-AB4F-386B02C28270}"/>
              </a:ext>
            </a:extLst>
          </p:cNvPr>
          <p:cNvSpPr txBox="1"/>
          <p:nvPr/>
        </p:nvSpPr>
        <p:spPr>
          <a:xfrm>
            <a:off x="4174561" y="5598633"/>
            <a:ext cx="14156766" cy="75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00B0F0"/>
                </a:solidFill>
                <a:latin typeface="Comic Sans Bold"/>
              </a:rPr>
              <a:t> I went to the bookshop with my friends.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52220DC-DC96-4784-8EFD-71589A0F7D07}"/>
              </a:ext>
            </a:extLst>
          </p:cNvPr>
          <p:cNvSpPr txBox="1"/>
          <p:nvPr/>
        </p:nvSpPr>
        <p:spPr>
          <a:xfrm>
            <a:off x="-1295400" y="8953500"/>
            <a:ext cx="12548344" cy="778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latin typeface="Comic Sans Bold"/>
              </a:rPr>
              <a:t> We had a lot of fun together.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0CFBE29-227A-4D1A-B5BC-20291C72D43D}"/>
              </a:ext>
            </a:extLst>
          </p:cNvPr>
          <p:cNvSpPr txBox="1"/>
          <p:nvPr/>
        </p:nvSpPr>
        <p:spPr>
          <a:xfrm>
            <a:off x="1447800" y="555017"/>
            <a:ext cx="17757615" cy="1584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FF00"/>
                </a:solidFill>
                <a:latin typeface="Comic Sans Bold"/>
              </a:rPr>
              <a:t> It was a great birthday party with many </a:t>
            </a:r>
          </a:p>
          <a:p>
            <a:pPr>
              <a:lnSpc>
                <a:spcPts val="6441"/>
              </a:lnSpc>
              <a:spcBef>
                <a:spcPct val="0"/>
              </a:spcBef>
            </a:pPr>
            <a:r>
              <a:rPr lang="en-US" sz="4601" dirty="0">
                <a:solidFill>
                  <a:srgbClr val="FFFF00"/>
                </a:solidFill>
                <a:latin typeface="Comic Sans Bold"/>
              </a:rPr>
              <a:t>nice memories.</a:t>
            </a:r>
          </a:p>
        </p:txBody>
      </p:sp>
    </p:spTree>
    <p:extLst>
      <p:ext uri="{BB962C8B-B14F-4D97-AF65-F5344CB8AC3E}">
        <p14:creationId xmlns:p14="http://schemas.microsoft.com/office/powerpoint/2010/main" val="18396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219200" y="234364"/>
            <a:ext cx="17317271" cy="9625117"/>
          </a:xfrm>
          <a:custGeom>
            <a:avLst/>
            <a:gdLst/>
            <a:ahLst/>
            <a:cxnLst/>
            <a:rect l="l" t="t" r="r" b="b"/>
            <a:pathLst>
              <a:path w="17899222" h="9978816">
                <a:moveTo>
                  <a:pt x="0" y="0"/>
                </a:moveTo>
                <a:lnTo>
                  <a:pt x="17899222" y="0"/>
                </a:lnTo>
                <a:lnTo>
                  <a:pt x="17899222" y="9978816"/>
                </a:lnTo>
                <a:lnTo>
                  <a:pt x="0" y="997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91757">
            <a:off x="10681995" y="-297440"/>
            <a:ext cx="8601600" cy="2267695"/>
          </a:xfrm>
          <a:custGeom>
            <a:avLst/>
            <a:gdLst/>
            <a:ahLst/>
            <a:cxnLst/>
            <a:rect l="l" t="t" r="r" b="b"/>
            <a:pathLst>
              <a:path w="11468800" h="3023593">
                <a:moveTo>
                  <a:pt x="0" y="0"/>
                </a:moveTo>
                <a:lnTo>
                  <a:pt x="11468801" y="0"/>
                </a:lnTo>
                <a:lnTo>
                  <a:pt x="11468801" y="3023593"/>
                </a:lnTo>
                <a:lnTo>
                  <a:pt x="0" y="3023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522157" y="4103579"/>
            <a:ext cx="11993783" cy="91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3"/>
              </a:lnSpc>
              <a:spcBef>
                <a:spcPct val="0"/>
              </a:spcBef>
            </a:pPr>
            <a:endParaRPr lang="en-US" sz="5495" dirty="0">
              <a:solidFill>
                <a:srgbClr val="000000"/>
              </a:solidFill>
              <a:latin typeface="Comic Sans Bold"/>
              <a:ea typeface="Comic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80944" y="810503"/>
            <a:ext cx="11993782" cy="9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3"/>
              </a:lnSpc>
              <a:spcBef>
                <a:spcPct val="0"/>
              </a:spcBef>
            </a:pPr>
            <a:r>
              <a:rPr lang="en-US" sz="6000" b="0" i="0" dirty="0">
                <a:solidFill>
                  <a:srgbClr val="FF0000"/>
                </a:solidFill>
                <a:effectLst/>
                <a:latin typeface="Comic Sans" panose="020B0604020202020204" charset="0"/>
              </a:rPr>
              <a:t>Choose the correct answer</a:t>
            </a:r>
            <a:endParaRPr lang="en-US" sz="5495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2400" y="6705598"/>
            <a:ext cx="3537813" cy="3543302"/>
          </a:xfrm>
          <a:custGeom>
            <a:avLst/>
            <a:gdLst/>
            <a:ahLst/>
            <a:cxnLst/>
            <a:rect l="l" t="t" r="r" b="b"/>
            <a:pathLst>
              <a:path w="7257084" h="7153114">
                <a:moveTo>
                  <a:pt x="0" y="0"/>
                </a:moveTo>
                <a:lnTo>
                  <a:pt x="7257084" y="0"/>
                </a:lnTo>
                <a:lnTo>
                  <a:pt x="7257084" y="7153114"/>
                </a:lnTo>
                <a:lnTo>
                  <a:pt x="0" y="71531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05DCC-7F5B-40AB-E0FD-ECBC9DFDE1D1}"/>
              </a:ext>
            </a:extLst>
          </p:cNvPr>
          <p:cNvSpPr txBox="1"/>
          <p:nvPr/>
        </p:nvSpPr>
        <p:spPr>
          <a:xfrm>
            <a:off x="3021320" y="1866900"/>
            <a:ext cx="15190480" cy="737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1. How many ___ are there in the basket? 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a) tomato                           b) tomatoes 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2. We </a:t>
            </a:r>
            <a:r>
              <a:rPr lang="en-US" sz="3900" dirty="0">
                <a:solidFill>
                  <a:srgbClr val="081C36"/>
                </a:solidFill>
                <a:latin typeface="Comic Sans" panose="020B0604020202020204" charset="0"/>
              </a:rPr>
              <a:t>____</a:t>
            </a: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some beer for the party last weekend.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a) buys                               b) bought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3. There is a lot of ___ on the mountain.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a) snow                               b) snows 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4. She always carries a bottle of ___ with her. </a:t>
            </a:r>
          </a:p>
          <a:p>
            <a:pPr>
              <a:lnSpc>
                <a:spcPct val="150000"/>
              </a:lnSpc>
            </a:pPr>
            <a:r>
              <a:rPr lang="en-US" sz="3900" b="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a) waters                            b) water</a:t>
            </a:r>
            <a:endParaRPr lang="en-US" sz="3900" dirty="0">
              <a:latin typeface="Comic Sans" panose="020B060402020202020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FEDE15-992F-64DB-8AEC-F5B14A0387B7}"/>
              </a:ext>
            </a:extLst>
          </p:cNvPr>
          <p:cNvSpPr/>
          <p:nvPr/>
        </p:nvSpPr>
        <p:spPr>
          <a:xfrm>
            <a:off x="8991600" y="2886250"/>
            <a:ext cx="914400" cy="917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F4C801-1D56-4340-F4C2-BAF5DFE5DF47}"/>
              </a:ext>
            </a:extLst>
          </p:cNvPr>
          <p:cNvSpPr/>
          <p:nvPr/>
        </p:nvSpPr>
        <p:spPr>
          <a:xfrm>
            <a:off x="8991600" y="4683205"/>
            <a:ext cx="914400" cy="917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31B2FE-9A6D-833A-8224-7AB1C16DC887}"/>
              </a:ext>
            </a:extLst>
          </p:cNvPr>
          <p:cNvSpPr/>
          <p:nvPr/>
        </p:nvSpPr>
        <p:spPr>
          <a:xfrm>
            <a:off x="2743200" y="6435805"/>
            <a:ext cx="914400" cy="917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4F7030-8AC6-F0FA-55B4-F6061A932E83}"/>
              </a:ext>
            </a:extLst>
          </p:cNvPr>
          <p:cNvSpPr/>
          <p:nvPr/>
        </p:nvSpPr>
        <p:spPr>
          <a:xfrm>
            <a:off x="9067800" y="8188405"/>
            <a:ext cx="914400" cy="917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99447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5490" y="103119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6742120" h="5486400">
                <a:moveTo>
                  <a:pt x="0" y="0"/>
                </a:moveTo>
                <a:lnTo>
                  <a:pt x="6742120" y="0"/>
                </a:lnTo>
                <a:lnTo>
                  <a:pt x="674212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73011" y="1632834"/>
            <a:ext cx="15154201" cy="8692266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 descr="A group of people in clothing&#10;&#10;Description automatically generated">
            <a:extLst>
              <a:ext uri="{FF2B5EF4-FFF2-40B4-BE49-F238E27FC236}">
                <a16:creationId xmlns:a16="http://schemas.microsoft.com/office/drawing/2014/main" id="{03C1F590-D4CD-F899-0422-BBEA56864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63" y="2108966"/>
            <a:ext cx="11950484" cy="734456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7522451-FC09-8966-F53C-6F05D5BD6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5"/>
          <a:stretch/>
        </p:blipFill>
        <p:spPr bwMode="auto">
          <a:xfrm>
            <a:off x="-56572" y="8391002"/>
            <a:ext cx="5496726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764171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group of children in clothing&#10;&#10;Description automatically generated">
            <a:extLst>
              <a:ext uri="{FF2B5EF4-FFF2-40B4-BE49-F238E27FC236}">
                <a16:creationId xmlns:a16="http://schemas.microsoft.com/office/drawing/2014/main" id="{309A5D57-97D9-9E90-4897-8A760D2A0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975"/>
            <a:ext cx="18288000" cy="121729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A1988EF-6EC9-DD14-55EA-94803437FD31}"/>
              </a:ext>
            </a:extLst>
          </p:cNvPr>
          <p:cNvGrpSpPr/>
          <p:nvPr/>
        </p:nvGrpSpPr>
        <p:grpSpPr>
          <a:xfrm>
            <a:off x="-433457" y="3050792"/>
            <a:ext cx="19154913" cy="6436108"/>
            <a:chOff x="-433457" y="3050792"/>
            <a:chExt cx="19154913" cy="3963392"/>
          </a:xfrm>
        </p:grpSpPr>
        <p:sp>
          <p:nvSpPr>
            <p:cNvPr id="5" name="Freeform 5"/>
            <p:cNvSpPr/>
            <p:nvPr/>
          </p:nvSpPr>
          <p:spPr>
            <a:xfrm>
              <a:off x="-433457" y="3050792"/>
              <a:ext cx="19154913" cy="3963392"/>
            </a:xfrm>
            <a:custGeom>
              <a:avLst/>
              <a:gdLst/>
              <a:ahLst/>
              <a:cxnLst/>
              <a:rect l="l" t="t" r="r" b="b"/>
              <a:pathLst>
                <a:path w="25539884" h="5284522">
                  <a:moveTo>
                    <a:pt x="0" y="0"/>
                  </a:moveTo>
                  <a:lnTo>
                    <a:pt x="25539884" y="0"/>
                  </a:lnTo>
                  <a:lnTo>
                    <a:pt x="25539884" y="5284523"/>
                  </a:lnTo>
                  <a:lnTo>
                    <a:pt x="0" y="528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53233" b="-101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66701" y="3482011"/>
              <a:ext cx="18821400" cy="13474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606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rgbClr val="FF3131"/>
                  </a:solidFill>
                  <a:latin typeface="Comic Sans Bold"/>
                </a:rPr>
                <a:t>From the ancient Celtic festival Samhain,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59A2A5C-65C2-8558-CEB4-67595E1815BB}"/>
              </a:ext>
            </a:extLst>
          </p:cNvPr>
          <p:cNvSpPr txBox="1"/>
          <p:nvPr/>
        </p:nvSpPr>
        <p:spPr>
          <a:xfrm>
            <a:off x="240471" y="5391563"/>
            <a:ext cx="1780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" panose="020B0604020202020204" charset="0"/>
              </a:rPr>
              <a:t>now, Halloween is officially celebrated in European countries.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32A9F88-50B3-C790-6EFD-F182449C3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03" y="6242642"/>
            <a:ext cx="30194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A31D00-0818-BE50-DB64-C428E9224937}"/>
              </a:ext>
            </a:extLst>
          </p:cNvPr>
          <p:cNvSpPr txBox="1"/>
          <p:nvPr/>
        </p:nvSpPr>
        <p:spPr>
          <a:xfrm>
            <a:off x="6509153" y="7193010"/>
            <a:ext cx="1066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" panose="020B0604020202020204" charset="0"/>
              </a:rPr>
              <a:t>The mascot of Halloween is Jack </a:t>
            </a:r>
            <a:r>
              <a:rPr lang="en-US" sz="4000" dirty="0" err="1">
                <a:latin typeface="Comic Sans" panose="020B0604020202020204" charset="0"/>
              </a:rPr>
              <a:t>O’Lantern</a:t>
            </a:r>
            <a:r>
              <a:rPr lang="en-US" sz="4000" dirty="0">
                <a:latin typeface="Comic Sans" panose="020B0604020202020204" charset="0"/>
              </a:rPr>
              <a:t> – the lantern made from a pumpkin. </a:t>
            </a:r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6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5C66F89-0B0A-6048-CCF6-6F52C273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7" y="2181726"/>
            <a:ext cx="6553200" cy="3675595"/>
          </a:xfrm>
          <a:prstGeom prst="rect">
            <a:avLst/>
          </a:prstGeom>
          <a:noFill/>
          <a:effectLst>
            <a:glow rad="12700">
              <a:schemeClr val="accent1">
                <a:alpha val="86000"/>
              </a:schemeClr>
            </a:glow>
            <a:outerShdw blurRad="406400" dist="63500" dir="3000000" sx="99000" sy="99000" algn="ctr" rotWithShape="0">
              <a:srgbClr val="000000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EE00EBD-6518-8F20-94DB-F19B05449C8B}"/>
              </a:ext>
            </a:extLst>
          </p:cNvPr>
          <p:cNvSpPr/>
          <p:nvPr/>
        </p:nvSpPr>
        <p:spPr>
          <a:xfrm>
            <a:off x="990600" y="495300"/>
            <a:ext cx="5791200" cy="1295400"/>
          </a:xfrm>
          <a:prstGeom prst="wedgeRoundRectCallout">
            <a:avLst>
              <a:gd name="adj1" fmla="val -60445"/>
              <a:gd name="adj2" fmla="val 8799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" panose="020B0604020202020204" charset="0"/>
              </a:rPr>
              <a:t>What do people do during Halloween?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CCF3A0F-873F-D4EA-D8B6-0045A9D37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07248"/>
            <a:ext cx="8677275" cy="2886075"/>
          </a:xfrm>
          <a:prstGeom prst="rect">
            <a:avLst/>
          </a:prstGeom>
          <a:noFill/>
          <a:effectLst>
            <a:outerShdw blurRad="393700" dist="50800" dir="4860000" sx="110000" sy="11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0361CF7-AAD2-B503-8938-C708E318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07" y="1223818"/>
            <a:ext cx="5224463" cy="5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CABAD18-5C9A-3457-FF4A-2DD2CC93B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667500"/>
            <a:ext cx="6696326" cy="2971800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4000"/>
              </a:srgbClr>
            </a:outerShdw>
            <a:reflection blurRad="241300" stA="99000" endPos="31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DB223CA-8037-5248-E0A2-36BEE0F70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90" y="6228295"/>
            <a:ext cx="3252036" cy="1981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cartoon of a child and child in a room with pumpkins and a spider web&#10;&#10;Description automatically generated">
            <a:extLst>
              <a:ext uri="{FF2B5EF4-FFF2-40B4-BE49-F238E27FC236}">
                <a16:creationId xmlns:a16="http://schemas.microsoft.com/office/drawing/2014/main" id="{E4E5961E-F5C2-5F48-C296-FA85045742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769" y="5143500"/>
            <a:ext cx="3493169" cy="47264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103C65-5AF3-6603-27CC-D27F00A1C8E1}"/>
              </a:ext>
            </a:extLst>
          </p:cNvPr>
          <p:cNvSpPr txBox="1"/>
          <p:nvPr/>
        </p:nvSpPr>
        <p:spPr>
          <a:xfrm>
            <a:off x="9622504" y="6767654"/>
            <a:ext cx="317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lgerian" panose="04020705040A02060702" pitchFamily="82" charset="0"/>
              </a:rPr>
              <a:t>HOUSE DECORATION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5E907C-E989-A9D7-3318-9E93369451FC}"/>
              </a:ext>
            </a:extLst>
          </p:cNvPr>
          <p:cNvCxnSpPr>
            <a:cxnSpLocks/>
          </p:cNvCxnSpPr>
          <p:nvPr/>
        </p:nvCxnSpPr>
        <p:spPr>
          <a:xfrm flipV="1">
            <a:off x="0" y="4246226"/>
            <a:ext cx="18288000" cy="188787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E1FE9638-0E2D-6E83-562F-B8241C0A7CFC}"/>
              </a:ext>
            </a:extLst>
          </p:cNvPr>
          <p:cNvCxnSpPr/>
          <p:nvPr/>
        </p:nvCxnSpPr>
        <p:spPr>
          <a:xfrm>
            <a:off x="7839326" y="0"/>
            <a:ext cx="1844581" cy="1028700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5490" y="103119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6742120" h="5486400">
                <a:moveTo>
                  <a:pt x="0" y="0"/>
                </a:moveTo>
                <a:lnTo>
                  <a:pt x="6742120" y="0"/>
                </a:lnTo>
                <a:lnTo>
                  <a:pt x="674212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9890" y="6952377"/>
            <a:ext cx="3832901" cy="3334624"/>
          </a:xfrm>
          <a:custGeom>
            <a:avLst/>
            <a:gdLst/>
            <a:ahLst/>
            <a:cxnLst/>
            <a:rect l="l" t="t" r="r" b="b"/>
            <a:pathLst>
              <a:path w="5110534" h="4446165">
                <a:moveTo>
                  <a:pt x="0" y="0"/>
                </a:moveTo>
                <a:lnTo>
                  <a:pt x="5110534" y="0"/>
                </a:lnTo>
                <a:lnTo>
                  <a:pt x="5110534" y="4446164"/>
                </a:lnTo>
                <a:lnTo>
                  <a:pt x="0" y="444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73011" y="1660201"/>
            <a:ext cx="15154201" cy="8692266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t="-2032" b="-20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5490" y="103119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6742120" h="5486400">
                <a:moveTo>
                  <a:pt x="0" y="0"/>
                </a:moveTo>
                <a:lnTo>
                  <a:pt x="6742120" y="0"/>
                </a:lnTo>
                <a:lnTo>
                  <a:pt x="674212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9890" y="6952377"/>
            <a:ext cx="3832901" cy="3334624"/>
          </a:xfrm>
          <a:custGeom>
            <a:avLst/>
            <a:gdLst/>
            <a:ahLst/>
            <a:cxnLst/>
            <a:rect l="l" t="t" r="r" b="b"/>
            <a:pathLst>
              <a:path w="5110534" h="4446165">
                <a:moveTo>
                  <a:pt x="0" y="0"/>
                </a:moveTo>
                <a:lnTo>
                  <a:pt x="5110534" y="0"/>
                </a:lnTo>
                <a:lnTo>
                  <a:pt x="5110534" y="4446164"/>
                </a:lnTo>
                <a:lnTo>
                  <a:pt x="0" y="444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73011" y="1660201"/>
            <a:ext cx="15154201" cy="8692266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8"/>
              <a:stretch>
                <a:fillRect l="-5767" r="-57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5490" y="103119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6742120" h="5486400">
                <a:moveTo>
                  <a:pt x="0" y="0"/>
                </a:moveTo>
                <a:lnTo>
                  <a:pt x="6742120" y="0"/>
                </a:lnTo>
                <a:lnTo>
                  <a:pt x="674212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9890" y="6952377"/>
            <a:ext cx="3832901" cy="3334624"/>
          </a:xfrm>
          <a:custGeom>
            <a:avLst/>
            <a:gdLst/>
            <a:ahLst/>
            <a:cxnLst/>
            <a:rect l="l" t="t" r="r" b="b"/>
            <a:pathLst>
              <a:path w="5110534" h="4446165">
                <a:moveTo>
                  <a:pt x="0" y="0"/>
                </a:moveTo>
                <a:lnTo>
                  <a:pt x="5110534" y="0"/>
                </a:lnTo>
                <a:lnTo>
                  <a:pt x="5110534" y="4446164"/>
                </a:lnTo>
                <a:lnTo>
                  <a:pt x="0" y="444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73011" y="1660201"/>
            <a:ext cx="15154201" cy="8692266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8"/>
              <a:stretch>
                <a:fillRect t="-428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72612" y="-116883"/>
            <a:ext cx="18360613" cy="10403882"/>
          </a:xfrm>
          <a:custGeom>
            <a:avLst/>
            <a:gdLst/>
            <a:ahLst/>
            <a:cxnLst/>
            <a:rect l="l" t="t" r="r" b="b"/>
            <a:pathLst>
              <a:path w="24480817" h="13871844">
                <a:moveTo>
                  <a:pt x="0" y="0"/>
                </a:moveTo>
                <a:lnTo>
                  <a:pt x="24480817" y="0"/>
                </a:lnTo>
                <a:lnTo>
                  <a:pt x="24480817" y="13871844"/>
                </a:lnTo>
                <a:lnTo>
                  <a:pt x="0" y="1387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688" b="-277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" y="4922164"/>
            <a:ext cx="5442813" cy="5364835"/>
          </a:xfrm>
          <a:custGeom>
            <a:avLst/>
            <a:gdLst/>
            <a:ahLst/>
            <a:cxnLst/>
            <a:rect l="l" t="t" r="r" b="b"/>
            <a:pathLst>
              <a:path w="7257084" h="7153114">
                <a:moveTo>
                  <a:pt x="0" y="0"/>
                </a:moveTo>
                <a:lnTo>
                  <a:pt x="7257084" y="0"/>
                </a:lnTo>
                <a:lnTo>
                  <a:pt x="7257084" y="7153115"/>
                </a:lnTo>
                <a:lnTo>
                  <a:pt x="0" y="7153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92707" y="232919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71403" y="4577564"/>
            <a:ext cx="3221415" cy="4272055"/>
          </a:xfrm>
          <a:custGeom>
            <a:avLst/>
            <a:gdLst/>
            <a:ahLst/>
            <a:cxnLst/>
            <a:rect l="l" t="t" r="r" b="b"/>
            <a:pathLst>
              <a:path w="4295220" h="5696074">
                <a:moveTo>
                  <a:pt x="0" y="0"/>
                </a:moveTo>
                <a:lnTo>
                  <a:pt x="4295219" y="0"/>
                </a:lnTo>
                <a:lnTo>
                  <a:pt x="4295219" y="5696074"/>
                </a:lnTo>
                <a:lnTo>
                  <a:pt x="0" y="569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5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53802" y="5855609"/>
            <a:ext cx="1039016" cy="964985"/>
          </a:xfrm>
          <a:custGeom>
            <a:avLst/>
            <a:gdLst/>
            <a:ahLst/>
            <a:cxnLst/>
            <a:rect l="l" t="t" r="r" b="b"/>
            <a:pathLst>
              <a:path w="1385354" h="1286647">
                <a:moveTo>
                  <a:pt x="0" y="0"/>
                </a:moveTo>
                <a:lnTo>
                  <a:pt x="1385354" y="0"/>
                </a:lnTo>
                <a:lnTo>
                  <a:pt x="1385354" y="1286648"/>
                </a:lnTo>
                <a:lnTo>
                  <a:pt x="0" y="12866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29330" y="8787731"/>
            <a:ext cx="3163488" cy="470569"/>
          </a:xfrm>
          <a:custGeom>
            <a:avLst/>
            <a:gdLst/>
            <a:ahLst/>
            <a:cxnLst/>
            <a:rect l="l" t="t" r="r" b="b"/>
            <a:pathLst>
              <a:path w="4217984" h="627425">
                <a:moveTo>
                  <a:pt x="0" y="0"/>
                </a:moveTo>
                <a:lnTo>
                  <a:pt x="4217984" y="0"/>
                </a:lnTo>
                <a:lnTo>
                  <a:pt x="4217984" y="627425"/>
                </a:lnTo>
                <a:lnTo>
                  <a:pt x="0" y="627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553860" y="3742609"/>
            <a:ext cx="4593191" cy="4432429"/>
          </a:xfrm>
          <a:custGeom>
            <a:avLst/>
            <a:gdLst/>
            <a:ahLst/>
            <a:cxnLst/>
            <a:rect l="l" t="t" r="r" b="b"/>
            <a:pathLst>
              <a:path w="6124255" h="5909906">
                <a:moveTo>
                  <a:pt x="0" y="0"/>
                </a:moveTo>
                <a:lnTo>
                  <a:pt x="6124254" y="0"/>
                </a:lnTo>
                <a:lnTo>
                  <a:pt x="6124254" y="5909906"/>
                </a:lnTo>
                <a:lnTo>
                  <a:pt x="0" y="59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28393" y="734769"/>
            <a:ext cx="6643427" cy="1594423"/>
          </a:xfrm>
          <a:custGeom>
            <a:avLst/>
            <a:gdLst/>
            <a:ahLst/>
            <a:cxnLst/>
            <a:rect l="l" t="t" r="r" b="b"/>
            <a:pathLst>
              <a:path w="8857903" h="2125897">
                <a:moveTo>
                  <a:pt x="0" y="0"/>
                </a:moveTo>
                <a:lnTo>
                  <a:pt x="8857903" y="0"/>
                </a:lnTo>
                <a:lnTo>
                  <a:pt x="8857903" y="2125897"/>
                </a:lnTo>
                <a:lnTo>
                  <a:pt x="0" y="2125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21407" y="4279436"/>
            <a:ext cx="2265403" cy="127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0"/>
              </a:lnSpc>
              <a:spcBef>
                <a:spcPct val="0"/>
              </a:spcBef>
            </a:pPr>
            <a:r>
              <a:rPr lang="en-US" sz="7657" dirty="0">
                <a:solidFill>
                  <a:srgbClr val="FF0000"/>
                </a:solidFill>
                <a:latin typeface="Comic Sans"/>
              </a:rPr>
              <a:t>snow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27153" y="4001233"/>
            <a:ext cx="3949666" cy="127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1"/>
              </a:lnSpc>
              <a:spcBef>
                <a:spcPct val="0"/>
              </a:spcBef>
            </a:pPr>
            <a:r>
              <a:rPr lang="en-US" sz="7200" dirty="0">
                <a:solidFill>
                  <a:srgbClr val="FF0000"/>
                </a:solidFill>
                <a:latin typeface="Comic Sans"/>
              </a:rPr>
              <a:t>pumpkin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403" y="2831448"/>
            <a:ext cx="2952949" cy="117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6"/>
              </a:lnSpc>
              <a:spcBef>
                <a:spcPct val="0"/>
              </a:spcBef>
            </a:pPr>
            <a:r>
              <a:rPr lang="en-US" sz="7083">
                <a:solidFill>
                  <a:srgbClr val="FF0000"/>
                </a:solidFill>
                <a:latin typeface="Comic Sans"/>
              </a:rPr>
              <a:t>tomato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96212" y="5587881"/>
            <a:ext cx="2774363" cy="134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6"/>
              </a:lnSpc>
              <a:spcBef>
                <a:spcPct val="0"/>
              </a:spcBef>
            </a:pPr>
            <a:r>
              <a:rPr lang="en-US" sz="8104">
                <a:solidFill>
                  <a:srgbClr val="FF0000"/>
                </a:solidFill>
                <a:latin typeface="Comic Sans"/>
              </a:rPr>
              <a:t>water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436621F-88A1-AB29-E485-EA07F306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89" y="5255955"/>
            <a:ext cx="5114474" cy="4589913"/>
          </a:xfrm>
          <a:prstGeom prst="rect">
            <a:avLst/>
          </a:prstGeom>
          <a:noFill/>
          <a:effectLst>
            <a:outerShdw blurRad="431800" dist="50800" dir="5400000" sx="101000" sy="10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6E70653A-6A81-64FB-A8F9-789D10399F73}"/>
              </a:ext>
            </a:extLst>
          </p:cNvPr>
          <p:cNvSpPr/>
          <p:nvPr/>
        </p:nvSpPr>
        <p:spPr>
          <a:xfrm>
            <a:off x="4495800" y="9200127"/>
            <a:ext cx="7467600" cy="939525"/>
          </a:xfrm>
          <a:custGeom>
            <a:avLst/>
            <a:gdLst/>
            <a:ahLst/>
            <a:cxnLst/>
            <a:rect l="l" t="t" r="r" b="b"/>
            <a:pathLst>
              <a:path w="4217984" h="627425">
                <a:moveTo>
                  <a:pt x="0" y="0"/>
                </a:moveTo>
                <a:lnTo>
                  <a:pt x="4217984" y="0"/>
                </a:lnTo>
                <a:lnTo>
                  <a:pt x="4217984" y="627425"/>
                </a:lnTo>
                <a:lnTo>
                  <a:pt x="0" y="627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417</Words>
  <Application>Microsoft Office PowerPoint</Application>
  <PresentationFormat>Custom</PresentationFormat>
  <Paragraphs>89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Algerian</vt:lpstr>
      <vt:lpstr>Arial</vt:lpstr>
      <vt:lpstr>Poppins Bold</vt:lpstr>
      <vt:lpstr>Lobster</vt:lpstr>
      <vt:lpstr>Comic Sans</vt:lpstr>
      <vt:lpstr>Comic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Unit 5 Celebration</dc:title>
  <dc:creator>Chi Nguyen</dc:creator>
  <cp:lastModifiedBy>Administrator</cp:lastModifiedBy>
  <cp:revision>22</cp:revision>
  <dcterms:created xsi:type="dcterms:W3CDTF">2006-08-16T00:00:00Z</dcterms:created>
  <dcterms:modified xsi:type="dcterms:W3CDTF">2024-12-02T13:15:29Z</dcterms:modified>
  <dc:identifier>DAGIwMjddKY</dc:identifier>
</cp:coreProperties>
</file>