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3.xml" ContentType="application/inkml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2" r:id="rId4"/>
    <p:sldId id="294" r:id="rId5"/>
    <p:sldId id="293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̀ Thị Bích Hạnh" initials="HTBH" lastIdx="1" clrIdx="0">
    <p:extLst>
      <p:ext uri="{19B8F6BF-5375-455C-9EA6-DF929625EA0E}">
        <p15:presenceInfo xmlns:p15="http://schemas.microsoft.com/office/powerpoint/2012/main" userId="dac6e2a1786429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7"/>
    <a:srgbClr val="FF9900"/>
    <a:srgbClr val="FFCC00"/>
    <a:srgbClr val="FF3300"/>
    <a:srgbClr val="4BBABD"/>
    <a:srgbClr val="00CC66"/>
    <a:srgbClr val="33CCCC"/>
    <a:srgbClr val="58A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0" autoAdjust="0"/>
    <p:restoredTop sz="94640"/>
  </p:normalViewPr>
  <p:slideViewPr>
    <p:cSldViewPr snapToGrid="0">
      <p:cViewPr varScale="1">
        <p:scale>
          <a:sx n="62" d="100"/>
          <a:sy n="62" d="100"/>
        </p:scale>
        <p:origin x="484" y="52"/>
      </p:cViewPr>
      <p:guideLst/>
    </p:cSldViewPr>
  </p:slideViewPr>
  <p:notesTextViewPr>
    <p:cViewPr>
      <p:scale>
        <a:sx n="3" d="2"/>
        <a:sy n="3" d="2"/>
      </p:scale>
      <p:origin x="0" y="-96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17:46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17:46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17:46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17:46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17:46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17:46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5D2D-C7CD-4FF8-ADDE-65B1180B15A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6DF83-76BC-457E-895D-646B9904F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4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3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THIẾT</a:t>
            </a:r>
            <a:r>
              <a:rPr lang="en-US" baseline="0" dirty="0"/>
              <a:t> KẾ HOẠT ĐỘNG TƯƠNG TÁC CHO 4 CÂU NÀY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00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 in: Use</a:t>
            </a:r>
            <a:r>
              <a:rPr lang="en-US" baseline="0" dirty="0"/>
              <a:t> the opener picture to lead in the topic (My clothes) then teacher introduces the new unit “My </a:t>
            </a:r>
            <a:r>
              <a:rPr lang="en-US" baseline="0" dirty="0" err="1"/>
              <a:t>chothes</a:t>
            </a:r>
            <a:r>
              <a:rPr lang="en-US" baseline="0" dirty="0"/>
              <a:t>”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6DF83-76BC-457E-895D-646B9904F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D1EF-747F-47FE-8961-FE527C069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C5E65-900B-4DE7-899E-2FB37388B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32A4-0B76-4D8C-8D5E-521103D9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76AD-180B-4933-B952-F1A57675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8298-39CF-4791-8F18-84590E58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64E1-EA7A-403C-B4AE-31AD9D90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D560-3C66-4CE6-B645-E21FF87F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2342C-5A9A-4E9C-BBB6-60FDE705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9585-1246-4048-B015-FBADC8BD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2BB1-CA49-40B3-A658-17105A9E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8C83-AF39-4C1F-AF12-0A820F4D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6BA2C-6BCD-4566-BD3F-F5EA60AB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A982-E64F-4D01-A392-2D1410F7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C72A-5F54-4D02-8686-72E2FA69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29157-C680-4F40-9363-5EABE61E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AD66-524B-4079-A967-B5D9A056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A96F-6FA7-4A05-80ED-67110E26E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0EC8B-DD8F-40C2-B39F-5AC1C2943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39997-4ADE-4E04-8615-838061E0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293D6-CA2A-48BC-BC52-AAF4890A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0A0A0-C292-405E-AD89-524A6FD2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3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0C95-15AB-4DEB-9306-BB1FD22F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10192-BC37-494D-BC0B-07D99BE22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69314-5586-40FC-B7F6-85D242B72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CB49-62B3-4309-A034-20C271FAE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EB473-2F2F-4CE7-8CDD-1336D40E6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3BCB8-7462-483D-AF83-0E3CB333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0C53D-5464-4CA4-AD5A-8DD38E25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12750-7A73-4779-869B-FECE33A6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8272-DEF7-4FF0-9ADA-BFE885FC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FBC33-72BB-4698-936B-6B6C3E9F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65BF4-4A4F-4765-BF0E-A9B1375C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1EF84-A106-4317-9E85-3725C09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5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CFA74-C17D-4D14-8F4A-602405BE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D684F-6E75-4FE1-B34A-26421288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741FD-2615-4FB3-BAD0-39A601F1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3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1060-6CA5-4E76-B034-58F98ACF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870D-EA5D-417E-83B5-5E4EFE44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3D7B9-F9A1-437A-990F-C689E133F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E66B-08CF-4E43-BAD8-1E3EBAC4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22A58-9EDC-422D-9663-642B6940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61DA7-0F18-463E-9B81-CFAE4566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1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8BB3-6C37-4ECC-AE24-5278EF19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50E19-892A-4AAE-994F-6487F961F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68681-DBD8-4E49-8B2F-BF63B5090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129-DAA1-47D6-B726-D1809DC7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ACF7A-B5AD-40CD-B6B4-DD09CD59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2129D-3BF6-4F2D-8C16-24506E33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4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A64E-C26E-406B-8737-A3646B52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C6E68-A611-478E-A21B-F99829430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01BEE-5F38-4999-8A8F-4C326A8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F479-6977-4056-A2AC-1051ED6D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1B54-275F-422F-9D58-BCF510D7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4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8BAC8-12B9-4FED-A9F3-3746A2061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748A7-A348-4474-A093-97441A866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9548-C619-4824-BB63-517DD048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5884-F65E-4A58-B3B9-9E57031D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A70A3-4FC2-4A71-812E-F901429B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6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03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68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64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71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275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2341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215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5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2524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61819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4409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6"/>
            <a:ext cx="775136" cy="3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行业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www.1ppt.com/hangye/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节日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www.1ppt.com/jieri/ 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素材：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www.1ppt.com/sucai/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背景图片：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www.1ppt.com/beijing/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图表：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www.1ppt.com/tubiao/     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精美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教程： 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www.1ppt.com/powerpoint/     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课件：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www.1ppt.com/kejian/   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字体下载：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www.1ppt.com/ziti/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工作总结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www.1ppt.com/xiazai/zongjie/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工作计划：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www.1ppt.com/xiazai/jihua/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商务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www.1ppt.com/moban/shangwu/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个人简历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www.1ppt.com/xiazai/jianli/ 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毕业答辩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www.1ppt.com/xiazai/dabian/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工作汇报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www.1ppt.com/xiazai/huibao/   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08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1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1253-FFAD-462A-B20C-78AF8AF57ED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D0B3C-AA79-49A8-BAE2-980B388B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B038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97E0A-3951-43A1-8494-22FF6EDD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5FA6F-E212-41C8-9DF0-F48F3EC82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995BB-464D-46E2-A772-EAC8A0343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048A-FB7F-4222-9257-CABB549814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A87A-2913-4CDA-9004-90CF2DCBC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139C-0072-42D8-A0A9-768D08415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0DDA-6144-402A-A89B-8BB16C43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微软雅黑"/>
                <a:ea typeface="微软雅黑"/>
                <a:cs typeface="Arial"/>
                <a:sym typeface="Arial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9147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6.png"/><Relationship Id="rId3" Type="http://schemas.microsoft.com/office/2007/relationships/media" Target="../media/media1.mp3"/><Relationship Id="rId7" Type="http://schemas.openxmlformats.org/officeDocument/2006/relationships/customXml" Target="../ink/ink6.xml"/><Relationship Id="rId12" Type="http://schemas.openxmlformats.org/officeDocument/2006/relationships/image" Target="../media/image21.jpeg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media" Target="../media/media1.mp3"/><Relationship Id="rId7" Type="http://schemas.openxmlformats.org/officeDocument/2006/relationships/image" Target="../media/image410.pn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customXml" Target="../ink/ink1.xml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customXml" Target="../ink/ink2.xml"/><Relationship Id="rId12" Type="http://schemas.openxmlformats.org/officeDocument/2006/relationships/image" Target="../media/image18.gif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3.jpeg"/><Relationship Id="rId3" Type="http://schemas.microsoft.com/office/2007/relationships/media" Target="../media/media1.mp3"/><Relationship Id="rId7" Type="http://schemas.openxmlformats.org/officeDocument/2006/relationships/customXml" Target="../ink/ink3.xml"/><Relationship Id="rId12" Type="http://schemas.openxmlformats.org/officeDocument/2006/relationships/image" Target="../media/image21.jpeg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customXml" Target="../ink/ink4.xml"/><Relationship Id="rId12" Type="http://schemas.openxmlformats.org/officeDocument/2006/relationships/image" Target="../media/image21.jpeg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25.jfif"/><Relationship Id="rId3" Type="http://schemas.microsoft.com/office/2007/relationships/media" Target="../media/media1.mp3"/><Relationship Id="rId7" Type="http://schemas.openxmlformats.org/officeDocument/2006/relationships/customXml" Target="../ink/ink5.xml"/><Relationship Id="rId12" Type="http://schemas.openxmlformats.org/officeDocument/2006/relationships/image" Target="../media/image21.jpeg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70" y="1061262"/>
            <a:ext cx="7114479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5509" y="207796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19140">
              <a:buClr>
                <a:srgbClr val="000000"/>
              </a:buClr>
              <a:defRPr/>
            </a:pPr>
            <a:r>
              <a:rPr lang="en-US" sz="35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Unit 5</a:t>
            </a:r>
            <a:br>
              <a:rPr lang="en-US" sz="35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</a:br>
            <a:r>
              <a:rPr lang="en-US" sz="3500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My clothes</a:t>
            </a:r>
            <a:br>
              <a:rPr lang="en-US" sz="3500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</a:br>
            <a:r>
              <a:rPr lang="en-US" sz="35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  <a:t>Lesson 1 – Task 1,2,3</a:t>
            </a:r>
            <a:br>
              <a:rPr lang="en-US" sz="35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</a:rPr>
            </a:br>
            <a:endParaRPr lang="en-US" sz="3500" b="1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47" y="105736"/>
            <a:ext cx="810838" cy="816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6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14:cNvPr>
              <p14:cNvContentPartPr/>
              <p14:nvPr/>
            </p14:nvContentPartPr>
            <p14:xfrm>
              <a:off x="-1183362" y="26241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92362" y="2615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4" descr="Good Vibes Flowers Sticker by Alba Paris for iOS &amp; Android | GIPHY">
            <a:extLst>
              <a:ext uri="{FF2B5EF4-FFF2-40B4-BE49-F238E27FC236}">
                <a16:creationId xmlns:a16="http://schemas.microsoft.com/office/drawing/2014/main" id="{9C069BF9-D91C-4768-8C31-0921478A5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889379" y="-274741"/>
            <a:ext cx="4933170" cy="4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oraemon Theme Song (LYRICS)">
            <a:hlinkClick r:id="" action="ppaction://media"/>
            <a:extLst>
              <a:ext uri="{FF2B5EF4-FFF2-40B4-BE49-F238E27FC236}">
                <a16:creationId xmlns:a16="http://schemas.microsoft.com/office/drawing/2014/main" id="{17F59475-AFE4-4A04-B579-FA7EDF90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2030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682" y="3132559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8C5D6-DCCE-49DB-8248-5CDF2593C3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26A9E1"/>
              </a:clrFrom>
              <a:clrTo>
                <a:srgbClr val="26A9E1">
                  <a:alpha val="0"/>
                </a:srgbClr>
              </a:clrTo>
            </a:clrChange>
          </a:blip>
          <a:srcRect l="3609" t="10438" r="3026" b="12745"/>
          <a:stretch/>
        </p:blipFill>
        <p:spPr>
          <a:xfrm rot="21417230">
            <a:off x="-1789701" y="399668"/>
            <a:ext cx="1438183" cy="8573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33A8E-FCE3-4906-8230-9E0FED2998D5}"/>
              </a:ext>
            </a:extLst>
          </p:cNvPr>
          <p:cNvGrpSpPr/>
          <p:nvPr/>
        </p:nvGrpSpPr>
        <p:grpSpPr>
          <a:xfrm>
            <a:off x="370814" y="839232"/>
            <a:ext cx="4612993" cy="6150657"/>
            <a:chOff x="378389" y="828339"/>
            <a:chExt cx="4612993" cy="6150657"/>
          </a:xfrm>
        </p:grpSpPr>
        <p:pic>
          <p:nvPicPr>
            <p:cNvPr id="2050" name="Picture 2" descr="404 Not Found | Cartoon painting, Cartoon wallpaper hd, Doremon cartoon">
              <a:extLst>
                <a:ext uri="{FF2B5EF4-FFF2-40B4-BE49-F238E27FC236}">
                  <a16:creationId xmlns:a16="http://schemas.microsoft.com/office/drawing/2014/main" id="{9C661F41-39E7-4EDA-91B5-5C00A3FE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9" y="828339"/>
              <a:ext cx="4612993" cy="615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44C81-8194-43E7-A05F-09DD5B89C1B2}"/>
                </a:ext>
              </a:extLst>
            </p:cNvPr>
            <p:cNvSpPr/>
            <p:nvPr/>
          </p:nvSpPr>
          <p:spPr>
            <a:xfrm>
              <a:off x="2052910" y="4784092"/>
              <a:ext cx="1320565" cy="656286"/>
            </a:xfrm>
            <a:custGeom>
              <a:avLst/>
              <a:gdLst>
                <a:gd name="connsiteX0" fmla="*/ 12715 w 1278640"/>
                <a:gd name="connsiteY0" fmla="*/ 67783 h 649559"/>
                <a:gd name="connsiteX1" fmla="*/ 27705 w 1278640"/>
                <a:gd name="connsiteY1" fmla="*/ 222681 h 649559"/>
                <a:gd name="connsiteX2" fmla="*/ 37698 w 1278640"/>
                <a:gd name="connsiteY2" fmla="*/ 332609 h 649559"/>
                <a:gd name="connsiteX3" fmla="*/ 107652 w 1278640"/>
                <a:gd name="connsiteY3" fmla="*/ 462524 h 649559"/>
                <a:gd name="connsiteX4" fmla="*/ 232571 w 1278640"/>
                <a:gd name="connsiteY4" fmla="*/ 547468 h 649559"/>
                <a:gd name="connsiteX5" fmla="*/ 477410 w 1278640"/>
                <a:gd name="connsiteY5" fmla="*/ 642406 h 649559"/>
                <a:gd name="connsiteX6" fmla="*/ 552361 w 1278640"/>
                <a:gd name="connsiteY6" fmla="*/ 642406 h 649559"/>
                <a:gd name="connsiteX7" fmla="*/ 757226 w 1278640"/>
                <a:gd name="connsiteY7" fmla="*/ 647403 h 649559"/>
                <a:gd name="connsiteX8" fmla="*/ 947102 w 1278640"/>
                <a:gd name="connsiteY8" fmla="*/ 602432 h 649559"/>
                <a:gd name="connsiteX9" fmla="*/ 1077016 w 1278640"/>
                <a:gd name="connsiteY9" fmla="*/ 502498 h 649559"/>
                <a:gd name="connsiteX10" fmla="*/ 1176951 w 1278640"/>
                <a:gd name="connsiteY10" fmla="*/ 367586 h 649559"/>
                <a:gd name="connsiteX11" fmla="*/ 1241908 w 1278640"/>
                <a:gd name="connsiteY11" fmla="*/ 177711 h 649559"/>
                <a:gd name="connsiteX12" fmla="*/ 1246905 w 1278640"/>
                <a:gd name="connsiteY12" fmla="*/ 22812 h 649559"/>
                <a:gd name="connsiteX13" fmla="*/ 1186944 w 1278640"/>
                <a:gd name="connsiteY13" fmla="*/ 2825 h 649559"/>
                <a:gd name="connsiteX14" fmla="*/ 232571 w 1278640"/>
                <a:gd name="connsiteY14" fmla="*/ 42799 h 649559"/>
                <a:gd name="connsiteX15" fmla="*/ 12715 w 1278640"/>
                <a:gd name="connsiteY15" fmla="*/ 67783 h 649559"/>
                <a:gd name="connsiteX0" fmla="*/ 12715 w 1289913"/>
                <a:gd name="connsiteY0" fmla="*/ 67783 h 649559"/>
                <a:gd name="connsiteX1" fmla="*/ 27705 w 1289913"/>
                <a:gd name="connsiteY1" fmla="*/ 222681 h 649559"/>
                <a:gd name="connsiteX2" fmla="*/ 37698 w 1289913"/>
                <a:gd name="connsiteY2" fmla="*/ 332609 h 649559"/>
                <a:gd name="connsiteX3" fmla="*/ 107652 w 1289913"/>
                <a:gd name="connsiteY3" fmla="*/ 462524 h 649559"/>
                <a:gd name="connsiteX4" fmla="*/ 232571 w 1289913"/>
                <a:gd name="connsiteY4" fmla="*/ 547468 h 649559"/>
                <a:gd name="connsiteX5" fmla="*/ 477410 w 1289913"/>
                <a:gd name="connsiteY5" fmla="*/ 642406 h 649559"/>
                <a:gd name="connsiteX6" fmla="*/ 552361 w 1289913"/>
                <a:gd name="connsiteY6" fmla="*/ 642406 h 649559"/>
                <a:gd name="connsiteX7" fmla="*/ 757226 w 1289913"/>
                <a:gd name="connsiteY7" fmla="*/ 647403 h 649559"/>
                <a:gd name="connsiteX8" fmla="*/ 947102 w 1289913"/>
                <a:gd name="connsiteY8" fmla="*/ 602432 h 649559"/>
                <a:gd name="connsiteX9" fmla="*/ 1077016 w 1289913"/>
                <a:gd name="connsiteY9" fmla="*/ 502498 h 649559"/>
                <a:gd name="connsiteX10" fmla="*/ 1176951 w 1289913"/>
                <a:gd name="connsiteY10" fmla="*/ 367586 h 649559"/>
                <a:gd name="connsiteX11" fmla="*/ 1241908 w 1289913"/>
                <a:gd name="connsiteY11" fmla="*/ 177711 h 649559"/>
                <a:gd name="connsiteX12" fmla="*/ 1272917 w 1289913"/>
                <a:gd name="connsiteY12" fmla="*/ 22812 h 649559"/>
                <a:gd name="connsiteX13" fmla="*/ 1186944 w 1289913"/>
                <a:gd name="connsiteY13" fmla="*/ 2825 h 649559"/>
                <a:gd name="connsiteX14" fmla="*/ 232571 w 1289913"/>
                <a:gd name="connsiteY14" fmla="*/ 42799 h 649559"/>
                <a:gd name="connsiteX15" fmla="*/ 12715 w 1289913"/>
                <a:gd name="connsiteY15" fmla="*/ 67783 h 649559"/>
                <a:gd name="connsiteX0" fmla="*/ 12715 w 1299847"/>
                <a:gd name="connsiteY0" fmla="*/ 69565 h 651341"/>
                <a:gd name="connsiteX1" fmla="*/ 27705 w 1299847"/>
                <a:gd name="connsiteY1" fmla="*/ 224463 h 651341"/>
                <a:gd name="connsiteX2" fmla="*/ 37698 w 1299847"/>
                <a:gd name="connsiteY2" fmla="*/ 334391 h 651341"/>
                <a:gd name="connsiteX3" fmla="*/ 107652 w 1299847"/>
                <a:gd name="connsiteY3" fmla="*/ 464306 h 651341"/>
                <a:gd name="connsiteX4" fmla="*/ 232571 w 1299847"/>
                <a:gd name="connsiteY4" fmla="*/ 549250 h 651341"/>
                <a:gd name="connsiteX5" fmla="*/ 477410 w 1299847"/>
                <a:gd name="connsiteY5" fmla="*/ 644188 h 651341"/>
                <a:gd name="connsiteX6" fmla="*/ 552361 w 1299847"/>
                <a:gd name="connsiteY6" fmla="*/ 644188 h 651341"/>
                <a:gd name="connsiteX7" fmla="*/ 757226 w 1299847"/>
                <a:gd name="connsiteY7" fmla="*/ 649185 h 651341"/>
                <a:gd name="connsiteX8" fmla="*/ 947102 w 1299847"/>
                <a:gd name="connsiteY8" fmla="*/ 604214 h 651341"/>
                <a:gd name="connsiteX9" fmla="*/ 1077016 w 1299847"/>
                <a:gd name="connsiteY9" fmla="*/ 504280 h 651341"/>
                <a:gd name="connsiteX10" fmla="*/ 1176951 w 1299847"/>
                <a:gd name="connsiteY10" fmla="*/ 369368 h 651341"/>
                <a:gd name="connsiteX11" fmla="*/ 1241908 w 1299847"/>
                <a:gd name="connsiteY11" fmla="*/ 179493 h 651341"/>
                <a:gd name="connsiteX12" fmla="*/ 1272917 w 1299847"/>
                <a:gd name="connsiteY12" fmla="*/ 24594 h 651341"/>
                <a:gd name="connsiteX13" fmla="*/ 1186944 w 1299847"/>
                <a:gd name="connsiteY13" fmla="*/ 4607 h 651341"/>
                <a:gd name="connsiteX14" fmla="*/ 232571 w 1299847"/>
                <a:gd name="connsiteY14" fmla="*/ 44581 h 651341"/>
                <a:gd name="connsiteX15" fmla="*/ 12715 w 1299847"/>
                <a:gd name="connsiteY15" fmla="*/ 69565 h 651341"/>
                <a:gd name="connsiteX0" fmla="*/ 12715 w 1289913"/>
                <a:gd name="connsiteY0" fmla="*/ 69565 h 651341"/>
                <a:gd name="connsiteX1" fmla="*/ 27705 w 1289913"/>
                <a:gd name="connsiteY1" fmla="*/ 224463 h 651341"/>
                <a:gd name="connsiteX2" fmla="*/ 37698 w 1289913"/>
                <a:gd name="connsiteY2" fmla="*/ 334391 h 651341"/>
                <a:gd name="connsiteX3" fmla="*/ 107652 w 1289913"/>
                <a:gd name="connsiteY3" fmla="*/ 464306 h 651341"/>
                <a:gd name="connsiteX4" fmla="*/ 232571 w 1289913"/>
                <a:gd name="connsiteY4" fmla="*/ 549250 h 651341"/>
                <a:gd name="connsiteX5" fmla="*/ 477410 w 1289913"/>
                <a:gd name="connsiteY5" fmla="*/ 644188 h 651341"/>
                <a:gd name="connsiteX6" fmla="*/ 552361 w 1289913"/>
                <a:gd name="connsiteY6" fmla="*/ 644188 h 651341"/>
                <a:gd name="connsiteX7" fmla="*/ 757226 w 1289913"/>
                <a:gd name="connsiteY7" fmla="*/ 649185 h 651341"/>
                <a:gd name="connsiteX8" fmla="*/ 947102 w 1289913"/>
                <a:gd name="connsiteY8" fmla="*/ 604214 h 651341"/>
                <a:gd name="connsiteX9" fmla="*/ 1077016 w 1289913"/>
                <a:gd name="connsiteY9" fmla="*/ 504280 h 651341"/>
                <a:gd name="connsiteX10" fmla="*/ 1176951 w 1289913"/>
                <a:gd name="connsiteY10" fmla="*/ 369368 h 651341"/>
                <a:gd name="connsiteX11" fmla="*/ 1241908 w 1289913"/>
                <a:gd name="connsiteY11" fmla="*/ 179493 h 651341"/>
                <a:gd name="connsiteX12" fmla="*/ 1272917 w 1289913"/>
                <a:gd name="connsiteY12" fmla="*/ 24594 h 651341"/>
                <a:gd name="connsiteX13" fmla="*/ 1186944 w 1289913"/>
                <a:gd name="connsiteY13" fmla="*/ 4607 h 651341"/>
                <a:gd name="connsiteX14" fmla="*/ 232571 w 1289913"/>
                <a:gd name="connsiteY14" fmla="*/ 44581 h 651341"/>
                <a:gd name="connsiteX15" fmla="*/ 12715 w 1289913"/>
                <a:gd name="connsiteY15" fmla="*/ 69565 h 651341"/>
                <a:gd name="connsiteX0" fmla="*/ 12715 w 1287010"/>
                <a:gd name="connsiteY0" fmla="*/ 68332 h 650108"/>
                <a:gd name="connsiteX1" fmla="*/ 27705 w 1287010"/>
                <a:gd name="connsiteY1" fmla="*/ 223230 h 650108"/>
                <a:gd name="connsiteX2" fmla="*/ 37698 w 1287010"/>
                <a:gd name="connsiteY2" fmla="*/ 333158 h 650108"/>
                <a:gd name="connsiteX3" fmla="*/ 107652 w 1287010"/>
                <a:gd name="connsiteY3" fmla="*/ 463073 h 650108"/>
                <a:gd name="connsiteX4" fmla="*/ 232571 w 1287010"/>
                <a:gd name="connsiteY4" fmla="*/ 548017 h 650108"/>
                <a:gd name="connsiteX5" fmla="*/ 477410 w 1287010"/>
                <a:gd name="connsiteY5" fmla="*/ 642955 h 650108"/>
                <a:gd name="connsiteX6" fmla="*/ 552361 w 1287010"/>
                <a:gd name="connsiteY6" fmla="*/ 642955 h 650108"/>
                <a:gd name="connsiteX7" fmla="*/ 757226 w 1287010"/>
                <a:gd name="connsiteY7" fmla="*/ 647952 h 650108"/>
                <a:gd name="connsiteX8" fmla="*/ 947102 w 1287010"/>
                <a:gd name="connsiteY8" fmla="*/ 602981 h 650108"/>
                <a:gd name="connsiteX9" fmla="*/ 1077016 w 1287010"/>
                <a:gd name="connsiteY9" fmla="*/ 503047 h 650108"/>
                <a:gd name="connsiteX10" fmla="*/ 1176951 w 1287010"/>
                <a:gd name="connsiteY10" fmla="*/ 368135 h 650108"/>
                <a:gd name="connsiteX11" fmla="*/ 1241908 w 1287010"/>
                <a:gd name="connsiteY11" fmla="*/ 178260 h 650108"/>
                <a:gd name="connsiteX12" fmla="*/ 1272917 w 1287010"/>
                <a:gd name="connsiteY12" fmla="*/ 23361 h 650108"/>
                <a:gd name="connsiteX13" fmla="*/ 1186944 w 1287010"/>
                <a:gd name="connsiteY13" fmla="*/ 3374 h 650108"/>
                <a:gd name="connsiteX14" fmla="*/ 232571 w 1287010"/>
                <a:gd name="connsiteY14" fmla="*/ 43348 h 650108"/>
                <a:gd name="connsiteX15" fmla="*/ 12715 w 1287010"/>
                <a:gd name="connsiteY15" fmla="*/ 68332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7010" h="650108">
                  <a:moveTo>
                    <a:pt x="12715" y="68332"/>
                  </a:moveTo>
                  <a:cubicBezTo>
                    <a:pt x="-21429" y="98312"/>
                    <a:pt x="23541" y="179092"/>
                    <a:pt x="27705" y="223230"/>
                  </a:cubicBezTo>
                  <a:cubicBezTo>
                    <a:pt x="31869" y="267368"/>
                    <a:pt x="24374" y="293184"/>
                    <a:pt x="37698" y="333158"/>
                  </a:cubicBezTo>
                  <a:cubicBezTo>
                    <a:pt x="51022" y="373132"/>
                    <a:pt x="75173" y="427263"/>
                    <a:pt x="107652" y="463073"/>
                  </a:cubicBezTo>
                  <a:cubicBezTo>
                    <a:pt x="140131" y="498883"/>
                    <a:pt x="170945" y="518037"/>
                    <a:pt x="232571" y="548017"/>
                  </a:cubicBezTo>
                  <a:cubicBezTo>
                    <a:pt x="294197" y="577997"/>
                    <a:pt x="424112" y="627132"/>
                    <a:pt x="477410" y="642955"/>
                  </a:cubicBezTo>
                  <a:cubicBezTo>
                    <a:pt x="530708" y="658778"/>
                    <a:pt x="552361" y="642955"/>
                    <a:pt x="552361" y="642955"/>
                  </a:cubicBezTo>
                  <a:cubicBezTo>
                    <a:pt x="598997" y="643788"/>
                    <a:pt x="691436" y="654614"/>
                    <a:pt x="757226" y="647952"/>
                  </a:cubicBezTo>
                  <a:cubicBezTo>
                    <a:pt x="823016" y="641290"/>
                    <a:pt x="893804" y="627132"/>
                    <a:pt x="947102" y="602981"/>
                  </a:cubicBezTo>
                  <a:cubicBezTo>
                    <a:pt x="1000400" y="578830"/>
                    <a:pt x="1038708" y="542188"/>
                    <a:pt x="1077016" y="503047"/>
                  </a:cubicBezTo>
                  <a:cubicBezTo>
                    <a:pt x="1115324" y="463906"/>
                    <a:pt x="1149469" y="422266"/>
                    <a:pt x="1176951" y="368135"/>
                  </a:cubicBezTo>
                  <a:cubicBezTo>
                    <a:pt x="1204433" y="314004"/>
                    <a:pt x="1225914" y="235722"/>
                    <a:pt x="1241908" y="178260"/>
                  </a:cubicBezTo>
                  <a:cubicBezTo>
                    <a:pt x="1257902" y="120798"/>
                    <a:pt x="1290082" y="54508"/>
                    <a:pt x="1272917" y="23361"/>
                  </a:cubicBezTo>
                  <a:cubicBezTo>
                    <a:pt x="1255752" y="-7786"/>
                    <a:pt x="1356000" y="43"/>
                    <a:pt x="1186944" y="3374"/>
                  </a:cubicBezTo>
                  <a:cubicBezTo>
                    <a:pt x="1017888" y="6705"/>
                    <a:pt x="427443" y="32522"/>
                    <a:pt x="232571" y="43348"/>
                  </a:cubicBezTo>
                  <a:cubicBezTo>
                    <a:pt x="37699" y="54174"/>
                    <a:pt x="46859" y="38352"/>
                    <a:pt x="12715" y="683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0D8F37B-6CC2-4663-B10E-69F8DE62386D}"/>
              </a:ext>
            </a:extLst>
          </p:cNvPr>
          <p:cNvSpPr/>
          <p:nvPr/>
        </p:nvSpPr>
        <p:spPr>
          <a:xfrm>
            <a:off x="4339992" y="362060"/>
            <a:ext cx="2961560" cy="2323052"/>
          </a:xfrm>
          <a:prstGeom prst="cloudCallout">
            <a:avLst>
              <a:gd name="adj1" fmla="val -53101"/>
              <a:gd name="adj2" fmla="val 5494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What’s in my bag?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9078-4057-49F9-97E2-023F2A2BB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67117">
            <a:off x="2110400" y="4237192"/>
            <a:ext cx="1187221" cy="1187221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DA5AC-F8D0-47BD-9DD8-629E785D5E4A}"/>
              </a:ext>
            </a:extLst>
          </p:cNvPr>
          <p:cNvSpPr/>
          <p:nvPr/>
        </p:nvSpPr>
        <p:spPr>
          <a:xfrm>
            <a:off x="2052909" y="4784092"/>
            <a:ext cx="1320565" cy="656286"/>
          </a:xfrm>
          <a:custGeom>
            <a:avLst/>
            <a:gdLst>
              <a:gd name="connsiteX0" fmla="*/ 12715 w 1278640"/>
              <a:gd name="connsiteY0" fmla="*/ 67783 h 649559"/>
              <a:gd name="connsiteX1" fmla="*/ 27705 w 1278640"/>
              <a:gd name="connsiteY1" fmla="*/ 222681 h 649559"/>
              <a:gd name="connsiteX2" fmla="*/ 37698 w 1278640"/>
              <a:gd name="connsiteY2" fmla="*/ 332609 h 649559"/>
              <a:gd name="connsiteX3" fmla="*/ 107652 w 1278640"/>
              <a:gd name="connsiteY3" fmla="*/ 462524 h 649559"/>
              <a:gd name="connsiteX4" fmla="*/ 232571 w 1278640"/>
              <a:gd name="connsiteY4" fmla="*/ 547468 h 649559"/>
              <a:gd name="connsiteX5" fmla="*/ 477410 w 1278640"/>
              <a:gd name="connsiteY5" fmla="*/ 642406 h 649559"/>
              <a:gd name="connsiteX6" fmla="*/ 552361 w 1278640"/>
              <a:gd name="connsiteY6" fmla="*/ 642406 h 649559"/>
              <a:gd name="connsiteX7" fmla="*/ 757226 w 1278640"/>
              <a:gd name="connsiteY7" fmla="*/ 647403 h 649559"/>
              <a:gd name="connsiteX8" fmla="*/ 947102 w 1278640"/>
              <a:gd name="connsiteY8" fmla="*/ 602432 h 649559"/>
              <a:gd name="connsiteX9" fmla="*/ 1077016 w 1278640"/>
              <a:gd name="connsiteY9" fmla="*/ 502498 h 649559"/>
              <a:gd name="connsiteX10" fmla="*/ 1176951 w 1278640"/>
              <a:gd name="connsiteY10" fmla="*/ 367586 h 649559"/>
              <a:gd name="connsiteX11" fmla="*/ 1241908 w 1278640"/>
              <a:gd name="connsiteY11" fmla="*/ 177711 h 649559"/>
              <a:gd name="connsiteX12" fmla="*/ 1246905 w 1278640"/>
              <a:gd name="connsiteY12" fmla="*/ 22812 h 649559"/>
              <a:gd name="connsiteX13" fmla="*/ 1186944 w 1278640"/>
              <a:gd name="connsiteY13" fmla="*/ 2825 h 649559"/>
              <a:gd name="connsiteX14" fmla="*/ 232571 w 1278640"/>
              <a:gd name="connsiteY14" fmla="*/ 42799 h 649559"/>
              <a:gd name="connsiteX15" fmla="*/ 12715 w 1278640"/>
              <a:gd name="connsiteY15" fmla="*/ 67783 h 649559"/>
              <a:gd name="connsiteX0" fmla="*/ 12715 w 1289913"/>
              <a:gd name="connsiteY0" fmla="*/ 67783 h 649559"/>
              <a:gd name="connsiteX1" fmla="*/ 27705 w 1289913"/>
              <a:gd name="connsiteY1" fmla="*/ 222681 h 649559"/>
              <a:gd name="connsiteX2" fmla="*/ 37698 w 1289913"/>
              <a:gd name="connsiteY2" fmla="*/ 332609 h 649559"/>
              <a:gd name="connsiteX3" fmla="*/ 107652 w 1289913"/>
              <a:gd name="connsiteY3" fmla="*/ 462524 h 649559"/>
              <a:gd name="connsiteX4" fmla="*/ 232571 w 1289913"/>
              <a:gd name="connsiteY4" fmla="*/ 547468 h 649559"/>
              <a:gd name="connsiteX5" fmla="*/ 477410 w 1289913"/>
              <a:gd name="connsiteY5" fmla="*/ 642406 h 649559"/>
              <a:gd name="connsiteX6" fmla="*/ 552361 w 1289913"/>
              <a:gd name="connsiteY6" fmla="*/ 642406 h 649559"/>
              <a:gd name="connsiteX7" fmla="*/ 757226 w 1289913"/>
              <a:gd name="connsiteY7" fmla="*/ 647403 h 649559"/>
              <a:gd name="connsiteX8" fmla="*/ 947102 w 1289913"/>
              <a:gd name="connsiteY8" fmla="*/ 602432 h 649559"/>
              <a:gd name="connsiteX9" fmla="*/ 1077016 w 1289913"/>
              <a:gd name="connsiteY9" fmla="*/ 502498 h 649559"/>
              <a:gd name="connsiteX10" fmla="*/ 1176951 w 1289913"/>
              <a:gd name="connsiteY10" fmla="*/ 367586 h 649559"/>
              <a:gd name="connsiteX11" fmla="*/ 1241908 w 1289913"/>
              <a:gd name="connsiteY11" fmla="*/ 177711 h 649559"/>
              <a:gd name="connsiteX12" fmla="*/ 1272917 w 1289913"/>
              <a:gd name="connsiteY12" fmla="*/ 22812 h 649559"/>
              <a:gd name="connsiteX13" fmla="*/ 1186944 w 1289913"/>
              <a:gd name="connsiteY13" fmla="*/ 2825 h 649559"/>
              <a:gd name="connsiteX14" fmla="*/ 232571 w 1289913"/>
              <a:gd name="connsiteY14" fmla="*/ 42799 h 649559"/>
              <a:gd name="connsiteX15" fmla="*/ 12715 w 1289913"/>
              <a:gd name="connsiteY15" fmla="*/ 67783 h 649559"/>
              <a:gd name="connsiteX0" fmla="*/ 12715 w 1299847"/>
              <a:gd name="connsiteY0" fmla="*/ 69565 h 651341"/>
              <a:gd name="connsiteX1" fmla="*/ 27705 w 1299847"/>
              <a:gd name="connsiteY1" fmla="*/ 224463 h 651341"/>
              <a:gd name="connsiteX2" fmla="*/ 37698 w 1299847"/>
              <a:gd name="connsiteY2" fmla="*/ 334391 h 651341"/>
              <a:gd name="connsiteX3" fmla="*/ 107652 w 1299847"/>
              <a:gd name="connsiteY3" fmla="*/ 464306 h 651341"/>
              <a:gd name="connsiteX4" fmla="*/ 232571 w 1299847"/>
              <a:gd name="connsiteY4" fmla="*/ 549250 h 651341"/>
              <a:gd name="connsiteX5" fmla="*/ 477410 w 1299847"/>
              <a:gd name="connsiteY5" fmla="*/ 644188 h 651341"/>
              <a:gd name="connsiteX6" fmla="*/ 552361 w 1299847"/>
              <a:gd name="connsiteY6" fmla="*/ 644188 h 651341"/>
              <a:gd name="connsiteX7" fmla="*/ 757226 w 1299847"/>
              <a:gd name="connsiteY7" fmla="*/ 649185 h 651341"/>
              <a:gd name="connsiteX8" fmla="*/ 947102 w 1299847"/>
              <a:gd name="connsiteY8" fmla="*/ 604214 h 651341"/>
              <a:gd name="connsiteX9" fmla="*/ 1077016 w 1299847"/>
              <a:gd name="connsiteY9" fmla="*/ 504280 h 651341"/>
              <a:gd name="connsiteX10" fmla="*/ 1176951 w 1299847"/>
              <a:gd name="connsiteY10" fmla="*/ 369368 h 651341"/>
              <a:gd name="connsiteX11" fmla="*/ 1241908 w 1299847"/>
              <a:gd name="connsiteY11" fmla="*/ 179493 h 651341"/>
              <a:gd name="connsiteX12" fmla="*/ 1272917 w 1299847"/>
              <a:gd name="connsiteY12" fmla="*/ 24594 h 651341"/>
              <a:gd name="connsiteX13" fmla="*/ 1186944 w 1299847"/>
              <a:gd name="connsiteY13" fmla="*/ 4607 h 651341"/>
              <a:gd name="connsiteX14" fmla="*/ 232571 w 1299847"/>
              <a:gd name="connsiteY14" fmla="*/ 44581 h 651341"/>
              <a:gd name="connsiteX15" fmla="*/ 12715 w 1299847"/>
              <a:gd name="connsiteY15" fmla="*/ 69565 h 651341"/>
              <a:gd name="connsiteX0" fmla="*/ 12715 w 1289913"/>
              <a:gd name="connsiteY0" fmla="*/ 69565 h 651341"/>
              <a:gd name="connsiteX1" fmla="*/ 27705 w 1289913"/>
              <a:gd name="connsiteY1" fmla="*/ 224463 h 651341"/>
              <a:gd name="connsiteX2" fmla="*/ 37698 w 1289913"/>
              <a:gd name="connsiteY2" fmla="*/ 334391 h 651341"/>
              <a:gd name="connsiteX3" fmla="*/ 107652 w 1289913"/>
              <a:gd name="connsiteY3" fmla="*/ 464306 h 651341"/>
              <a:gd name="connsiteX4" fmla="*/ 232571 w 1289913"/>
              <a:gd name="connsiteY4" fmla="*/ 549250 h 651341"/>
              <a:gd name="connsiteX5" fmla="*/ 477410 w 1289913"/>
              <a:gd name="connsiteY5" fmla="*/ 644188 h 651341"/>
              <a:gd name="connsiteX6" fmla="*/ 552361 w 1289913"/>
              <a:gd name="connsiteY6" fmla="*/ 644188 h 651341"/>
              <a:gd name="connsiteX7" fmla="*/ 757226 w 1289913"/>
              <a:gd name="connsiteY7" fmla="*/ 649185 h 651341"/>
              <a:gd name="connsiteX8" fmla="*/ 947102 w 1289913"/>
              <a:gd name="connsiteY8" fmla="*/ 604214 h 651341"/>
              <a:gd name="connsiteX9" fmla="*/ 1077016 w 1289913"/>
              <a:gd name="connsiteY9" fmla="*/ 504280 h 651341"/>
              <a:gd name="connsiteX10" fmla="*/ 1176951 w 1289913"/>
              <a:gd name="connsiteY10" fmla="*/ 369368 h 651341"/>
              <a:gd name="connsiteX11" fmla="*/ 1241908 w 1289913"/>
              <a:gd name="connsiteY11" fmla="*/ 179493 h 651341"/>
              <a:gd name="connsiteX12" fmla="*/ 1272917 w 1289913"/>
              <a:gd name="connsiteY12" fmla="*/ 24594 h 651341"/>
              <a:gd name="connsiteX13" fmla="*/ 1186944 w 1289913"/>
              <a:gd name="connsiteY13" fmla="*/ 4607 h 651341"/>
              <a:gd name="connsiteX14" fmla="*/ 232571 w 1289913"/>
              <a:gd name="connsiteY14" fmla="*/ 44581 h 651341"/>
              <a:gd name="connsiteX15" fmla="*/ 12715 w 1289913"/>
              <a:gd name="connsiteY15" fmla="*/ 69565 h 651341"/>
              <a:gd name="connsiteX0" fmla="*/ 12715 w 1287010"/>
              <a:gd name="connsiteY0" fmla="*/ 68332 h 650108"/>
              <a:gd name="connsiteX1" fmla="*/ 27705 w 1287010"/>
              <a:gd name="connsiteY1" fmla="*/ 223230 h 650108"/>
              <a:gd name="connsiteX2" fmla="*/ 37698 w 1287010"/>
              <a:gd name="connsiteY2" fmla="*/ 333158 h 650108"/>
              <a:gd name="connsiteX3" fmla="*/ 107652 w 1287010"/>
              <a:gd name="connsiteY3" fmla="*/ 463073 h 650108"/>
              <a:gd name="connsiteX4" fmla="*/ 232571 w 1287010"/>
              <a:gd name="connsiteY4" fmla="*/ 548017 h 650108"/>
              <a:gd name="connsiteX5" fmla="*/ 477410 w 1287010"/>
              <a:gd name="connsiteY5" fmla="*/ 642955 h 650108"/>
              <a:gd name="connsiteX6" fmla="*/ 552361 w 1287010"/>
              <a:gd name="connsiteY6" fmla="*/ 642955 h 650108"/>
              <a:gd name="connsiteX7" fmla="*/ 757226 w 1287010"/>
              <a:gd name="connsiteY7" fmla="*/ 647952 h 650108"/>
              <a:gd name="connsiteX8" fmla="*/ 947102 w 1287010"/>
              <a:gd name="connsiteY8" fmla="*/ 602981 h 650108"/>
              <a:gd name="connsiteX9" fmla="*/ 1077016 w 1287010"/>
              <a:gd name="connsiteY9" fmla="*/ 503047 h 650108"/>
              <a:gd name="connsiteX10" fmla="*/ 1176951 w 1287010"/>
              <a:gd name="connsiteY10" fmla="*/ 368135 h 650108"/>
              <a:gd name="connsiteX11" fmla="*/ 1241908 w 1287010"/>
              <a:gd name="connsiteY11" fmla="*/ 178260 h 650108"/>
              <a:gd name="connsiteX12" fmla="*/ 1272917 w 1287010"/>
              <a:gd name="connsiteY12" fmla="*/ 23361 h 650108"/>
              <a:gd name="connsiteX13" fmla="*/ 1186944 w 1287010"/>
              <a:gd name="connsiteY13" fmla="*/ 3374 h 650108"/>
              <a:gd name="connsiteX14" fmla="*/ 232571 w 1287010"/>
              <a:gd name="connsiteY14" fmla="*/ 43348 h 650108"/>
              <a:gd name="connsiteX15" fmla="*/ 12715 w 1287010"/>
              <a:gd name="connsiteY15" fmla="*/ 68332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10" h="650108">
                <a:moveTo>
                  <a:pt x="12715" y="68332"/>
                </a:moveTo>
                <a:cubicBezTo>
                  <a:pt x="-21429" y="98312"/>
                  <a:pt x="23541" y="179092"/>
                  <a:pt x="27705" y="223230"/>
                </a:cubicBezTo>
                <a:cubicBezTo>
                  <a:pt x="31869" y="267368"/>
                  <a:pt x="24374" y="293184"/>
                  <a:pt x="37698" y="333158"/>
                </a:cubicBezTo>
                <a:cubicBezTo>
                  <a:pt x="51022" y="373132"/>
                  <a:pt x="75173" y="427263"/>
                  <a:pt x="107652" y="463073"/>
                </a:cubicBezTo>
                <a:cubicBezTo>
                  <a:pt x="140131" y="498883"/>
                  <a:pt x="170945" y="518037"/>
                  <a:pt x="232571" y="548017"/>
                </a:cubicBezTo>
                <a:cubicBezTo>
                  <a:pt x="294197" y="577997"/>
                  <a:pt x="424112" y="627132"/>
                  <a:pt x="477410" y="642955"/>
                </a:cubicBezTo>
                <a:cubicBezTo>
                  <a:pt x="530708" y="658778"/>
                  <a:pt x="552361" y="642955"/>
                  <a:pt x="552361" y="642955"/>
                </a:cubicBezTo>
                <a:cubicBezTo>
                  <a:pt x="598997" y="643788"/>
                  <a:pt x="691436" y="654614"/>
                  <a:pt x="757226" y="647952"/>
                </a:cubicBezTo>
                <a:cubicBezTo>
                  <a:pt x="823016" y="641290"/>
                  <a:pt x="893804" y="627132"/>
                  <a:pt x="947102" y="602981"/>
                </a:cubicBezTo>
                <a:cubicBezTo>
                  <a:pt x="1000400" y="578830"/>
                  <a:pt x="1038708" y="542188"/>
                  <a:pt x="1077016" y="503047"/>
                </a:cubicBezTo>
                <a:cubicBezTo>
                  <a:pt x="1115324" y="463906"/>
                  <a:pt x="1149469" y="422266"/>
                  <a:pt x="1176951" y="368135"/>
                </a:cubicBezTo>
                <a:cubicBezTo>
                  <a:pt x="1204433" y="314004"/>
                  <a:pt x="1225914" y="235722"/>
                  <a:pt x="1241908" y="178260"/>
                </a:cubicBezTo>
                <a:cubicBezTo>
                  <a:pt x="1257902" y="120798"/>
                  <a:pt x="1290082" y="54508"/>
                  <a:pt x="1272917" y="23361"/>
                </a:cubicBezTo>
                <a:cubicBezTo>
                  <a:pt x="1255752" y="-7786"/>
                  <a:pt x="1356000" y="43"/>
                  <a:pt x="1186944" y="3374"/>
                </a:cubicBezTo>
                <a:cubicBezTo>
                  <a:pt x="1017888" y="6705"/>
                  <a:pt x="427443" y="32522"/>
                  <a:pt x="232571" y="43348"/>
                </a:cubicBezTo>
                <a:cubicBezTo>
                  <a:pt x="37699" y="54174"/>
                  <a:pt x="46859" y="38352"/>
                  <a:pt x="12715" y="683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FF64A-7E83-49B2-9561-A4EB2AE56773}"/>
              </a:ext>
            </a:extLst>
          </p:cNvPr>
          <p:cNvSpPr txBox="1"/>
          <p:nvPr/>
        </p:nvSpPr>
        <p:spPr>
          <a:xfrm>
            <a:off x="5808135" y="4296833"/>
            <a:ext cx="2048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T-shirt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65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1.85185E-6 L -4.79167E-6 0.00023 C 0.00404 -0.00903 0.0405 -0.09028 0.04987 -0.10671 C 0.0586 -0.12176 0.06654 -0.1382 0.07579 -0.15139 C 0.09128 -0.17338 0.10639 -0.18727 0.12331 -0.20116 C 0.12813 -0.20486 0.13282 -0.2088 0.1375 -0.21204 C 0.14336 -0.21574 0.14922 -0.21875 0.15508 -0.22269 C 0.1931 -0.24722 0.13386 -0.21065 0.1767 -0.23681 C 0.18464 -0.23658 0.225 -0.24236 0.2418 -0.22801 C 0.25131 -0.21991 0.24024 -0.22986 0.25105 -0.21713 C 0.25417 -0.21343 0.25769 -0.21042 0.26107 -0.20671 C 0.26303 -0.20417 0.26485 -0.20162 0.26693 -0.19954 C 0.27318 -0.19213 0.27409 -0.19445 0.28191 -0.17824 L 0.28855 -0.16389 C 0.28985 -0.16088 0.29193 -0.15857 0.29271 -0.15486 C 0.29336 -0.15255 0.29375 -0.15 0.29441 -0.14792 C 0.29779 -0.13681 0.30248 -0.12732 0.30521 -0.11574 C 0.30665 -0.10972 0.30808 -0.10394 0.30938 -0.09792 C 0.31094 -0.09074 0.31498 -0.06759 0.31615 -0.06042 C 0.31954 -0.03843 0.3224 -0.01898 0.32448 0.0037 C 0.3254 0.01435 0.32605 0.025 0.32683 0.03565 C 0.32761 0.04444 0.32917 0.05324 0.32943 0.0625 C 0.32995 0.08125 0.32943 0.10023 0.32943 0.11921 L 0.32943 0.12315 " pathEditMode="relative" rAng="0" ptsTypes="AAAAAAAAAAAAAAAAAAAAAA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4" dur="34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3" grpId="0" animBg="1"/>
      <p:bldP spid="2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5C34D5C-36EF-4BC8-95D6-82F493631FC0}"/>
              </a:ext>
            </a:extLst>
          </p:cNvPr>
          <p:cNvGrpSpPr/>
          <p:nvPr/>
        </p:nvGrpSpPr>
        <p:grpSpPr>
          <a:xfrm>
            <a:off x="1166716" y="1810321"/>
            <a:ext cx="7961707" cy="795258"/>
            <a:chOff x="1080803" y="1227839"/>
            <a:chExt cx="7961707" cy="7952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7DA5C3-550F-4579-9458-4B345F23506F}"/>
                </a:ext>
              </a:extLst>
            </p:cNvPr>
            <p:cNvSpPr/>
            <p:nvPr/>
          </p:nvSpPr>
          <p:spPr>
            <a:xfrm>
              <a:off x="1622123" y="1237403"/>
              <a:ext cx="1979731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726506-3AB4-4316-A82C-EBB47E691BBC}"/>
                </a:ext>
              </a:extLst>
            </p:cNvPr>
            <p:cNvSpPr txBox="1"/>
            <p:nvPr/>
          </p:nvSpPr>
          <p:spPr>
            <a:xfrm>
              <a:off x="1540392" y="1404000"/>
              <a:ext cx="21259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 err="1"/>
                <a:t>There</a:t>
              </a:r>
              <a:r>
                <a:rPr lang="vi-VN" sz="2800" dirty="0"/>
                <a:t> </a:t>
              </a:r>
              <a:r>
                <a:rPr lang="vi-VN" sz="2800" dirty="0" err="1"/>
                <a:t>aren’t</a:t>
              </a:r>
              <a:endParaRPr lang="en-US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1BA678-B5E8-424F-9B1E-8E17B3EC0DD4}"/>
                </a:ext>
              </a:extLst>
            </p:cNvPr>
            <p:cNvSpPr/>
            <p:nvPr/>
          </p:nvSpPr>
          <p:spPr>
            <a:xfrm>
              <a:off x="3782307" y="1227839"/>
              <a:ext cx="1443540" cy="763902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A06028-B2B1-4A24-A409-8BC9505ADF6D}"/>
                </a:ext>
              </a:extLst>
            </p:cNvPr>
            <p:cNvSpPr/>
            <p:nvPr/>
          </p:nvSpPr>
          <p:spPr>
            <a:xfrm>
              <a:off x="5436317" y="1238897"/>
              <a:ext cx="159668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0BA92-B142-486A-A3CE-04847CBEA8DB}"/>
                </a:ext>
              </a:extLst>
            </p:cNvPr>
            <p:cNvSpPr/>
            <p:nvPr/>
          </p:nvSpPr>
          <p:spPr>
            <a:xfrm>
              <a:off x="8074282" y="1248546"/>
              <a:ext cx="88126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B26CA4-144F-4684-99D1-5E3780D108B5}"/>
                </a:ext>
              </a:extLst>
            </p:cNvPr>
            <p:cNvSpPr txBox="1"/>
            <p:nvPr/>
          </p:nvSpPr>
          <p:spPr>
            <a:xfrm>
              <a:off x="3771530" y="1356685"/>
              <a:ext cx="1652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trousers</a:t>
              </a:r>
              <a:endParaRPr lang="en-US" sz="28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10D73-6417-4112-8CCF-7F56352F7D43}"/>
                </a:ext>
              </a:extLst>
            </p:cNvPr>
            <p:cNvSpPr txBox="1"/>
            <p:nvPr/>
          </p:nvSpPr>
          <p:spPr>
            <a:xfrm>
              <a:off x="5412515" y="1349814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uniforms.</a:t>
              </a:r>
              <a:endParaRPr lang="en-US" sz="2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2CF4F2-A48D-4EC2-B02A-7F2DFAC680DD}"/>
                </a:ext>
              </a:extLst>
            </p:cNvPr>
            <p:cNvSpPr/>
            <p:nvPr/>
          </p:nvSpPr>
          <p:spPr>
            <a:xfrm>
              <a:off x="7263421" y="1271344"/>
              <a:ext cx="581863" cy="72996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7F10E1-F9FF-4CC6-A682-2C93F63A8832}"/>
                </a:ext>
              </a:extLst>
            </p:cNvPr>
            <p:cNvSpPr txBox="1"/>
            <p:nvPr/>
          </p:nvSpPr>
          <p:spPr>
            <a:xfrm>
              <a:off x="7302617" y="1357794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in </a:t>
              </a:r>
              <a:endParaRPr lang="en-US" sz="28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AB891-5DE6-41E5-AC5B-F0B71098E1F7}"/>
                </a:ext>
              </a:extLst>
            </p:cNvPr>
            <p:cNvSpPr txBox="1"/>
            <p:nvPr/>
          </p:nvSpPr>
          <p:spPr>
            <a:xfrm>
              <a:off x="8045077" y="1349814"/>
              <a:ext cx="99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their </a:t>
              </a:r>
              <a:endParaRPr lang="en-US" sz="28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6F2E7B-81C1-439F-87C4-6446F1E4450F}"/>
                </a:ext>
              </a:extLst>
            </p:cNvPr>
            <p:cNvSpPr txBox="1"/>
            <p:nvPr/>
          </p:nvSpPr>
          <p:spPr>
            <a:xfrm>
              <a:off x="1080803" y="1352419"/>
              <a:ext cx="528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  <a:r>
                <a:rPr lang="vi-VN" sz="2800" dirty="0"/>
                <a:t>. </a:t>
              </a:r>
              <a:endParaRPr lang="en-US" sz="2800" dirty="0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7893D2A-DAB1-47F7-9E88-3905EF35DE68}"/>
              </a:ext>
            </a:extLst>
          </p:cNvPr>
          <p:cNvGrpSpPr/>
          <p:nvPr/>
        </p:nvGrpSpPr>
        <p:grpSpPr>
          <a:xfrm>
            <a:off x="1247007" y="3612609"/>
            <a:ext cx="11095278" cy="792106"/>
            <a:chOff x="264689" y="3176971"/>
            <a:chExt cx="11095278" cy="7921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291C95E-994F-479A-829C-849BACE1267E}"/>
                </a:ext>
              </a:extLst>
            </p:cNvPr>
            <p:cNvSpPr/>
            <p:nvPr/>
          </p:nvSpPr>
          <p:spPr>
            <a:xfrm>
              <a:off x="9260685" y="3190441"/>
              <a:ext cx="1033366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EDD6CCE-677F-4CEC-A32B-3C83AF1A567B}"/>
                </a:ext>
              </a:extLst>
            </p:cNvPr>
            <p:cNvSpPr/>
            <p:nvPr/>
          </p:nvSpPr>
          <p:spPr>
            <a:xfrm>
              <a:off x="766411" y="3176971"/>
              <a:ext cx="1745991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222AFA-3546-430A-A1C9-EB4BFF1181AC}"/>
                </a:ext>
              </a:extLst>
            </p:cNvPr>
            <p:cNvSpPr txBox="1"/>
            <p:nvPr/>
          </p:nvSpPr>
          <p:spPr>
            <a:xfrm>
              <a:off x="711894" y="3302636"/>
              <a:ext cx="1745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There are</a:t>
              </a:r>
              <a:endParaRPr lang="en-US" sz="2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3EE953F-B61D-4C34-8BC0-E997813EE1D8}"/>
                </a:ext>
              </a:extLst>
            </p:cNvPr>
            <p:cNvSpPr/>
            <p:nvPr/>
          </p:nvSpPr>
          <p:spPr>
            <a:xfrm>
              <a:off x="2703826" y="3176971"/>
              <a:ext cx="1087908" cy="763902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B76C1D7-CAF0-4CE3-8C39-5D864F5DD650}"/>
                </a:ext>
              </a:extLst>
            </p:cNvPr>
            <p:cNvSpPr/>
            <p:nvPr/>
          </p:nvSpPr>
          <p:spPr>
            <a:xfrm>
              <a:off x="4035981" y="3186568"/>
              <a:ext cx="159668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36727E-6B68-40A4-BB99-27A36A577FB0}"/>
                </a:ext>
              </a:extLst>
            </p:cNvPr>
            <p:cNvSpPr/>
            <p:nvPr/>
          </p:nvSpPr>
          <p:spPr>
            <a:xfrm>
              <a:off x="6631195" y="3176971"/>
              <a:ext cx="1117339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8DF3B7-F25A-464A-BFE2-BC4B3F1A052C}"/>
                </a:ext>
              </a:extLst>
            </p:cNvPr>
            <p:cNvSpPr txBox="1"/>
            <p:nvPr/>
          </p:nvSpPr>
          <p:spPr>
            <a:xfrm>
              <a:off x="6627634" y="3314665"/>
              <a:ext cx="1234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socks</a:t>
              </a:r>
              <a:endParaRPr lang="en-US" sz="28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DC6547-95D2-4218-A0D2-B2609DD5C3A3}"/>
                </a:ext>
              </a:extLst>
            </p:cNvPr>
            <p:cNvSpPr txBox="1"/>
            <p:nvPr/>
          </p:nvSpPr>
          <p:spPr>
            <a:xfrm>
              <a:off x="4012205" y="331645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uniforms.</a:t>
              </a:r>
              <a:endParaRPr lang="en-US" sz="28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60A49C-FE83-4EB0-A793-6FED39D77569}"/>
                </a:ext>
              </a:extLst>
            </p:cNvPr>
            <p:cNvSpPr/>
            <p:nvPr/>
          </p:nvSpPr>
          <p:spPr>
            <a:xfrm>
              <a:off x="5841000" y="3186568"/>
              <a:ext cx="581863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346DFF-B111-430B-94C5-66E79AFFA45C}"/>
                </a:ext>
              </a:extLst>
            </p:cNvPr>
            <p:cNvSpPr txBox="1"/>
            <p:nvPr/>
          </p:nvSpPr>
          <p:spPr>
            <a:xfrm>
              <a:off x="5926429" y="3314343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in </a:t>
              </a:r>
              <a:endParaRPr lang="en-US" sz="28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4F90DD-E94F-48C0-988A-0F9B3F77FC6D}"/>
                </a:ext>
              </a:extLst>
            </p:cNvPr>
            <p:cNvSpPr txBox="1"/>
            <p:nvPr/>
          </p:nvSpPr>
          <p:spPr>
            <a:xfrm>
              <a:off x="2820067" y="3314343"/>
              <a:ext cx="9977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their </a:t>
              </a:r>
              <a:endParaRPr lang="en-US" sz="2800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2FDDF3A-E9EF-487F-B8FF-63E52747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716" y="3182625"/>
              <a:ext cx="1100063" cy="78645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0F4D9A-3CF9-4600-921C-C1DFE776ECF7}"/>
                </a:ext>
              </a:extLst>
            </p:cNvPr>
            <p:cNvSpPr txBox="1"/>
            <p:nvPr/>
          </p:nvSpPr>
          <p:spPr>
            <a:xfrm>
              <a:off x="7956866" y="3302595"/>
              <a:ext cx="1366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white. </a:t>
              </a:r>
              <a:endParaRPr lang="en-US" sz="28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A780F94-0098-4635-9901-3659CEE7189A}"/>
                </a:ext>
              </a:extLst>
            </p:cNvPr>
            <p:cNvSpPr txBox="1"/>
            <p:nvPr/>
          </p:nvSpPr>
          <p:spPr>
            <a:xfrm>
              <a:off x="9236200" y="3312108"/>
              <a:ext cx="1100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They </a:t>
              </a:r>
              <a:endParaRPr lang="en-US" sz="28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60A691D-1EA1-4518-9CF7-14B668C34D6C}"/>
                </a:ext>
              </a:extLst>
            </p:cNvPr>
            <p:cNvSpPr/>
            <p:nvPr/>
          </p:nvSpPr>
          <p:spPr>
            <a:xfrm>
              <a:off x="10490367" y="3176971"/>
              <a:ext cx="668341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8DAEDA-B97E-4F88-B6C2-50E34BE6BD42}"/>
                </a:ext>
              </a:extLst>
            </p:cNvPr>
            <p:cNvSpPr txBox="1"/>
            <p:nvPr/>
          </p:nvSpPr>
          <p:spPr>
            <a:xfrm>
              <a:off x="10490367" y="3302636"/>
              <a:ext cx="86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are </a:t>
              </a:r>
              <a:endParaRPr lang="en-US" sz="28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471EA2-7C1C-46A6-8DE5-446AE663D1BF}"/>
                </a:ext>
              </a:extLst>
            </p:cNvPr>
            <p:cNvSpPr txBox="1"/>
            <p:nvPr/>
          </p:nvSpPr>
          <p:spPr>
            <a:xfrm>
              <a:off x="264689" y="3322459"/>
              <a:ext cx="528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3. </a:t>
              </a:r>
              <a:endParaRPr lang="en-US" sz="2800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CBE0888-F45B-4BD1-832B-9D87ABB04E72}"/>
              </a:ext>
            </a:extLst>
          </p:cNvPr>
          <p:cNvGrpSpPr/>
          <p:nvPr/>
        </p:nvGrpSpPr>
        <p:grpSpPr>
          <a:xfrm>
            <a:off x="1207408" y="5243630"/>
            <a:ext cx="10933618" cy="791433"/>
            <a:chOff x="212579" y="4228816"/>
            <a:chExt cx="10933618" cy="79143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00FFB36-712F-4CBC-B9A6-1A4F64434593}"/>
                </a:ext>
              </a:extLst>
            </p:cNvPr>
            <p:cNvSpPr/>
            <p:nvPr/>
          </p:nvSpPr>
          <p:spPr>
            <a:xfrm>
              <a:off x="10433967" y="4245698"/>
              <a:ext cx="712230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66A4B2-42CA-4D78-A8E3-DC935AEAFDF3}"/>
                </a:ext>
              </a:extLst>
            </p:cNvPr>
            <p:cNvSpPr/>
            <p:nvPr/>
          </p:nvSpPr>
          <p:spPr>
            <a:xfrm>
              <a:off x="9198088" y="4234767"/>
              <a:ext cx="1033366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5805C70-CB92-44B8-AA4B-BCCC5D623F2D}"/>
                </a:ext>
              </a:extLst>
            </p:cNvPr>
            <p:cNvSpPr/>
            <p:nvPr/>
          </p:nvSpPr>
          <p:spPr>
            <a:xfrm>
              <a:off x="753899" y="4245698"/>
              <a:ext cx="1990970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1E85D4-4EC4-4AB5-A5DB-E60B64D8D808}"/>
                </a:ext>
              </a:extLst>
            </p:cNvPr>
            <p:cNvSpPr txBox="1"/>
            <p:nvPr/>
          </p:nvSpPr>
          <p:spPr>
            <a:xfrm>
              <a:off x="810545" y="4376562"/>
              <a:ext cx="2185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There are</a:t>
              </a:r>
              <a:endParaRPr lang="en-US" sz="28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FB48F6-8A02-4B2E-9C05-811EA5B04F9F}"/>
                </a:ext>
              </a:extLst>
            </p:cNvPr>
            <p:cNvSpPr/>
            <p:nvPr/>
          </p:nvSpPr>
          <p:spPr>
            <a:xfrm>
              <a:off x="2933708" y="4245698"/>
              <a:ext cx="1142425" cy="763902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48BA86-83FB-44B0-8E2C-7BC2663F586B}"/>
                </a:ext>
              </a:extLst>
            </p:cNvPr>
            <p:cNvSpPr/>
            <p:nvPr/>
          </p:nvSpPr>
          <p:spPr>
            <a:xfrm>
              <a:off x="4304643" y="4245698"/>
              <a:ext cx="159668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BB4077-7BA2-4A0D-B276-0ED64418B7EE}"/>
                </a:ext>
              </a:extLst>
            </p:cNvPr>
            <p:cNvSpPr/>
            <p:nvPr/>
          </p:nvSpPr>
          <p:spPr>
            <a:xfrm>
              <a:off x="7108553" y="4245698"/>
              <a:ext cx="88126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199F316-EDDC-4E26-9D0D-968EF832305B}"/>
                </a:ext>
              </a:extLst>
            </p:cNvPr>
            <p:cNvSpPr txBox="1"/>
            <p:nvPr/>
          </p:nvSpPr>
          <p:spPr>
            <a:xfrm>
              <a:off x="2881739" y="4344185"/>
              <a:ext cx="1234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shoes</a:t>
              </a:r>
              <a:endParaRPr lang="en-US" sz="28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C4863C-F8A8-44DE-A41E-FFBACE1E7ECF}"/>
                </a:ext>
              </a:extLst>
            </p:cNvPr>
            <p:cNvSpPr txBox="1"/>
            <p:nvPr/>
          </p:nvSpPr>
          <p:spPr>
            <a:xfrm>
              <a:off x="4264198" y="4349284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uniforms.</a:t>
              </a:r>
              <a:endParaRPr lang="en-US" sz="28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0A8F7B-A349-461B-8B4B-529ECA44D6FB}"/>
                </a:ext>
              </a:extLst>
            </p:cNvPr>
            <p:cNvSpPr/>
            <p:nvPr/>
          </p:nvSpPr>
          <p:spPr>
            <a:xfrm>
              <a:off x="6106050" y="4245698"/>
              <a:ext cx="798750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249988-44E1-4D99-8F75-6FAADA06092A}"/>
                </a:ext>
              </a:extLst>
            </p:cNvPr>
            <p:cNvSpPr txBox="1"/>
            <p:nvPr/>
          </p:nvSpPr>
          <p:spPr>
            <a:xfrm>
              <a:off x="10560204" y="4360433"/>
              <a:ext cx="567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in </a:t>
              </a:r>
              <a:endParaRPr lang="en-US" sz="28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472742-E8F5-44A7-9ECA-4A06A77E16C8}"/>
                </a:ext>
              </a:extLst>
            </p:cNvPr>
            <p:cNvSpPr txBox="1"/>
            <p:nvPr/>
          </p:nvSpPr>
          <p:spPr>
            <a:xfrm>
              <a:off x="7087860" y="4371363"/>
              <a:ext cx="99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their </a:t>
              </a:r>
              <a:endParaRPr lang="en-US" sz="28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33D2307-CF84-4545-B3E6-09D66EE1E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8659" y="4228816"/>
              <a:ext cx="830590" cy="786452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432560-0244-442B-819C-84AB92B5A4F9}"/>
                </a:ext>
              </a:extLst>
            </p:cNvPr>
            <p:cNvSpPr txBox="1"/>
            <p:nvPr/>
          </p:nvSpPr>
          <p:spPr>
            <a:xfrm>
              <a:off x="9163853" y="4360432"/>
              <a:ext cx="1159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black. </a:t>
              </a:r>
              <a:endParaRPr lang="en-US" sz="28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AFDE32-B3CA-431B-8018-E6A0F5AF6EFC}"/>
                </a:ext>
              </a:extLst>
            </p:cNvPr>
            <p:cNvSpPr txBox="1"/>
            <p:nvPr/>
          </p:nvSpPr>
          <p:spPr>
            <a:xfrm>
              <a:off x="8103652" y="4349289"/>
              <a:ext cx="1100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They </a:t>
              </a:r>
              <a:endParaRPr lang="en-US" sz="28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1C139C-50C8-403D-A0C7-8F675659C6F9}"/>
                </a:ext>
              </a:extLst>
            </p:cNvPr>
            <p:cNvSpPr txBox="1"/>
            <p:nvPr/>
          </p:nvSpPr>
          <p:spPr>
            <a:xfrm>
              <a:off x="6123841" y="4353749"/>
              <a:ext cx="86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are </a:t>
              </a:r>
              <a:endParaRPr lang="en-US" sz="28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EBE6C4-C6D9-464E-B90D-80132673EB8B}"/>
                </a:ext>
              </a:extLst>
            </p:cNvPr>
            <p:cNvSpPr txBox="1"/>
            <p:nvPr/>
          </p:nvSpPr>
          <p:spPr>
            <a:xfrm>
              <a:off x="212579" y="4360714"/>
              <a:ext cx="528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4. </a:t>
              </a:r>
              <a:endParaRPr lang="en-US" sz="2800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441B95B-4514-4475-AB49-61E4E2035C7F}"/>
              </a:ext>
            </a:extLst>
          </p:cNvPr>
          <p:cNvGrpSpPr/>
          <p:nvPr/>
        </p:nvGrpSpPr>
        <p:grpSpPr>
          <a:xfrm>
            <a:off x="1155276" y="76112"/>
            <a:ext cx="10933618" cy="789604"/>
            <a:chOff x="275851" y="1023729"/>
            <a:chExt cx="10933618" cy="78960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40A868-A378-4EF2-9AEB-89DAF62C48A9}"/>
                </a:ext>
              </a:extLst>
            </p:cNvPr>
            <p:cNvSpPr/>
            <p:nvPr/>
          </p:nvSpPr>
          <p:spPr>
            <a:xfrm>
              <a:off x="9046550" y="1034378"/>
              <a:ext cx="1033366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639A42-3727-4A5F-A0E6-20ED9ED16023}"/>
                </a:ext>
              </a:extLst>
            </p:cNvPr>
            <p:cNvSpPr/>
            <p:nvPr/>
          </p:nvSpPr>
          <p:spPr>
            <a:xfrm>
              <a:off x="817171" y="1034378"/>
              <a:ext cx="1745991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3AED54-57A7-42BE-AB3B-625AE09A0E4F}"/>
                </a:ext>
              </a:extLst>
            </p:cNvPr>
            <p:cNvSpPr txBox="1"/>
            <p:nvPr/>
          </p:nvSpPr>
          <p:spPr>
            <a:xfrm>
              <a:off x="762654" y="1160043"/>
              <a:ext cx="1745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There are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FC4C5A-CF35-4E98-AC91-111F09609FB3}"/>
                </a:ext>
              </a:extLst>
            </p:cNvPr>
            <p:cNvSpPr/>
            <p:nvPr/>
          </p:nvSpPr>
          <p:spPr>
            <a:xfrm>
              <a:off x="2754585" y="1034378"/>
              <a:ext cx="1266503" cy="763902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FFBBDAB-F18F-4A1A-953E-4CC40C85B656}"/>
                </a:ext>
              </a:extLst>
            </p:cNvPr>
            <p:cNvSpPr/>
            <p:nvPr/>
          </p:nvSpPr>
          <p:spPr>
            <a:xfrm>
              <a:off x="4250983" y="1023729"/>
              <a:ext cx="159668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EEFB24B-12FD-44C6-AEDD-A8442154E608}"/>
                </a:ext>
              </a:extLst>
            </p:cNvPr>
            <p:cNvSpPr/>
            <p:nvPr/>
          </p:nvSpPr>
          <p:spPr>
            <a:xfrm>
              <a:off x="6918027" y="1034378"/>
              <a:ext cx="881267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8A405F-F749-414F-A019-31D49AAE535A}"/>
                </a:ext>
              </a:extLst>
            </p:cNvPr>
            <p:cNvSpPr txBox="1"/>
            <p:nvPr/>
          </p:nvSpPr>
          <p:spPr>
            <a:xfrm>
              <a:off x="2841807" y="1143730"/>
              <a:ext cx="1531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skirts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D67A8D0-9EBA-4C3E-A5A5-0AF7A4DCF536}"/>
                </a:ext>
              </a:extLst>
            </p:cNvPr>
            <p:cNvSpPr txBox="1"/>
            <p:nvPr/>
          </p:nvSpPr>
          <p:spPr>
            <a:xfrm>
              <a:off x="4250983" y="116004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uniforms.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D56219B-9B8C-46B1-9B46-5A69B242E32C}"/>
                </a:ext>
              </a:extLst>
            </p:cNvPr>
            <p:cNvSpPr/>
            <p:nvPr/>
          </p:nvSpPr>
          <p:spPr>
            <a:xfrm>
              <a:off x="6091917" y="1023729"/>
              <a:ext cx="581863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AA1D943-0311-4DDA-9EC1-7C3E92DD8007}"/>
                </a:ext>
              </a:extLst>
            </p:cNvPr>
            <p:cNvSpPr txBox="1"/>
            <p:nvPr/>
          </p:nvSpPr>
          <p:spPr>
            <a:xfrm>
              <a:off x="6145116" y="1193731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in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9827B44-F734-44DF-B3FC-9D3ECB2035D8}"/>
                </a:ext>
              </a:extLst>
            </p:cNvPr>
            <p:cNvSpPr txBox="1"/>
            <p:nvPr/>
          </p:nvSpPr>
          <p:spPr>
            <a:xfrm>
              <a:off x="6918027" y="1160043"/>
              <a:ext cx="99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their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05D87C2-CD32-4B18-AAC7-782A9C10E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7628" y="1026881"/>
              <a:ext cx="830590" cy="786452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0E2A55F-2154-4C3C-B9A8-41939E4CF79A}"/>
                </a:ext>
              </a:extLst>
            </p:cNvPr>
            <p:cNvSpPr txBox="1"/>
            <p:nvPr/>
          </p:nvSpPr>
          <p:spPr>
            <a:xfrm>
              <a:off x="7944950" y="1173086"/>
              <a:ext cx="99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blue.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6DE3CB-2D93-42F9-A861-C8778AC5644D}"/>
                </a:ext>
              </a:extLst>
            </p:cNvPr>
            <p:cNvSpPr txBox="1"/>
            <p:nvPr/>
          </p:nvSpPr>
          <p:spPr>
            <a:xfrm>
              <a:off x="9072002" y="1193731"/>
              <a:ext cx="1100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They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E5C6CFD-42E1-4B42-BB2E-E4589B024088}"/>
                </a:ext>
              </a:extLst>
            </p:cNvPr>
            <p:cNvSpPr/>
            <p:nvPr/>
          </p:nvSpPr>
          <p:spPr>
            <a:xfrm>
              <a:off x="10288249" y="1034378"/>
              <a:ext cx="921220" cy="77455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tT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DAFAF3-0F1B-4E72-8587-6B7288230EC4}"/>
                </a:ext>
              </a:extLst>
            </p:cNvPr>
            <p:cNvSpPr txBox="1"/>
            <p:nvPr/>
          </p:nvSpPr>
          <p:spPr>
            <a:xfrm>
              <a:off x="10339869" y="1162906"/>
              <a:ext cx="86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are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1E4E2B4-17EA-4B3B-9E42-AC9784284719}"/>
                </a:ext>
              </a:extLst>
            </p:cNvPr>
            <p:cNvSpPr txBox="1"/>
            <p:nvPr/>
          </p:nvSpPr>
          <p:spPr>
            <a:xfrm>
              <a:off x="275851" y="1149394"/>
              <a:ext cx="528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mic Sans MS" panose="030F0702030302020204" pitchFamily="66" charset="0"/>
                </a:rPr>
                <a:t>1</a:t>
              </a:r>
              <a:r>
                <a:rPr lang="vi-VN" sz="2800" dirty="0"/>
                <a:t>. 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846B0FA7-FFEA-4DEE-9D04-C09BD000D92D}"/>
              </a:ext>
            </a:extLst>
          </p:cNvPr>
          <p:cNvSpPr txBox="1"/>
          <p:nvPr/>
        </p:nvSpPr>
        <p:spPr>
          <a:xfrm>
            <a:off x="1749573" y="1087354"/>
            <a:ext cx="890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</a:rPr>
              <a:t>There are skirts in their uniforms. They are blue</a:t>
            </a:r>
            <a:r>
              <a:rPr lang="vi-VN" sz="3200" i="1" dirty="0"/>
              <a:t>.</a:t>
            </a:r>
            <a:endParaRPr lang="en-US" sz="3200" i="1" dirty="0">
              <a:latin typeface="Kristen ITC" panose="03050502040202030202" pitchFamily="66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67C8798-BED5-4DAC-B4CC-27FD156140FC}"/>
              </a:ext>
            </a:extLst>
          </p:cNvPr>
          <p:cNvSpPr txBox="1"/>
          <p:nvPr/>
        </p:nvSpPr>
        <p:spPr>
          <a:xfrm>
            <a:off x="1922794" y="2811882"/>
            <a:ext cx="749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</a:rPr>
              <a:t>There aren’t trousers in their uniforms</a:t>
            </a:r>
            <a:r>
              <a:rPr lang="vi-VN" sz="3200" i="1" dirty="0"/>
              <a:t>. </a:t>
            </a:r>
            <a:endParaRPr lang="en-US" sz="3200" i="1" dirty="0">
              <a:latin typeface="Kristen ITC" panose="03050502040202030202" pitchFamily="66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020F877-D4C5-4C49-ACC1-685885F514F8}"/>
              </a:ext>
            </a:extLst>
          </p:cNvPr>
          <p:cNvSpPr txBox="1"/>
          <p:nvPr/>
        </p:nvSpPr>
        <p:spPr>
          <a:xfrm>
            <a:off x="1928019" y="4521319"/>
            <a:ext cx="966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</a:rPr>
              <a:t>There are socks in their uniforms. They are white.</a:t>
            </a:r>
            <a:endParaRPr lang="en-US" sz="3200" i="1" dirty="0">
              <a:solidFill>
                <a:srgbClr val="0070C0"/>
              </a:solidFill>
              <a:latin typeface="Kristen ITC" panose="03050502040202030202" pitchFamily="66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CE8B15E-71C0-4D00-97B3-263018042997}"/>
              </a:ext>
            </a:extLst>
          </p:cNvPr>
          <p:cNvSpPr txBox="1"/>
          <p:nvPr/>
        </p:nvSpPr>
        <p:spPr>
          <a:xfrm>
            <a:off x="1858684" y="6177065"/>
            <a:ext cx="951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</a:rPr>
              <a:t>There are shoes in their uniforms. They are black.</a:t>
            </a:r>
            <a:endParaRPr lang="en-US" sz="3200" i="1" dirty="0">
              <a:solidFill>
                <a:srgbClr val="0070C0"/>
              </a:solidFill>
              <a:latin typeface="Kristen ITC" panose="03050502040202030202" pitchFamily="66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BF69B59-D1D9-49B2-9710-F9EFB9DB52B0}"/>
              </a:ext>
            </a:extLst>
          </p:cNvPr>
          <p:cNvSpPr/>
          <p:nvPr/>
        </p:nvSpPr>
        <p:spPr>
          <a:xfrm>
            <a:off x="-24450" y="35967"/>
            <a:ext cx="1152655" cy="6861366"/>
          </a:xfrm>
          <a:prstGeom prst="rect">
            <a:avLst/>
          </a:prstGeom>
          <a:solidFill>
            <a:srgbClr val="4B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1FFC507-B943-40E1-B850-94FE6ECD7F62}"/>
              </a:ext>
            </a:extLst>
          </p:cNvPr>
          <p:cNvSpPr/>
          <p:nvPr/>
        </p:nvSpPr>
        <p:spPr>
          <a:xfrm>
            <a:off x="275447" y="469664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523F62E-8B35-46FA-81A4-EFC9273DD582}"/>
              </a:ext>
            </a:extLst>
          </p:cNvPr>
          <p:cNvSpPr/>
          <p:nvPr/>
        </p:nvSpPr>
        <p:spPr>
          <a:xfrm>
            <a:off x="288081" y="1426774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25B6AB50-639E-420E-918F-254B9DE49267}"/>
              </a:ext>
            </a:extLst>
          </p:cNvPr>
          <p:cNvSpPr/>
          <p:nvPr/>
        </p:nvSpPr>
        <p:spPr>
          <a:xfrm>
            <a:off x="288081" y="2318030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CCBA22E3-FB25-4757-9FB6-C6E19C093115}"/>
              </a:ext>
            </a:extLst>
          </p:cNvPr>
          <p:cNvSpPr/>
          <p:nvPr/>
        </p:nvSpPr>
        <p:spPr>
          <a:xfrm>
            <a:off x="314621" y="3329885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AF7F0CD1-16BD-4B15-882E-6B7C84E98E3A}"/>
              </a:ext>
            </a:extLst>
          </p:cNvPr>
          <p:cNvSpPr/>
          <p:nvPr/>
        </p:nvSpPr>
        <p:spPr>
          <a:xfrm>
            <a:off x="314621" y="4271430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73A34B4-5B37-4F33-BD5A-4940B106435B}"/>
              </a:ext>
            </a:extLst>
          </p:cNvPr>
          <p:cNvSpPr/>
          <p:nvPr/>
        </p:nvSpPr>
        <p:spPr>
          <a:xfrm>
            <a:off x="326178" y="5176976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3D379A4-2FDD-48E3-9603-18544CD255E6}"/>
              </a:ext>
            </a:extLst>
          </p:cNvPr>
          <p:cNvSpPr/>
          <p:nvPr/>
        </p:nvSpPr>
        <p:spPr>
          <a:xfrm>
            <a:off x="326178" y="6015804"/>
            <a:ext cx="528808" cy="5569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43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3" y="3349259"/>
            <a:ext cx="12209444" cy="350874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9" y="2582408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8831" y="4046699"/>
            <a:ext cx="3773431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446" y="-229183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538" y="905836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834095" y="2626309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4157103" y="1168445"/>
            <a:ext cx="38603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Warm up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1861059" y="3296825"/>
            <a:ext cx="75174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Song: Hello song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( You </a:t>
            </a:r>
            <a:r>
              <a:rPr lang="en-US" sz="35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tobe</a:t>
            </a:r>
            <a:r>
              <a:rPr lang="en-US" sz="3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  <a:ea typeface="微软雅黑"/>
                <a:cs typeface="Arial"/>
                <a:sym typeface="Arial"/>
              </a:rPr>
              <a:t>)</a:t>
            </a:r>
            <a:endParaRPr kumimoji="0" lang="en-US" sz="35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微软雅黑"/>
              <a:cs typeface="Arial"/>
              <a:sym typeface="Arial"/>
            </a:endParaRPr>
          </a:p>
        </p:txBody>
      </p:sp>
      <p:pic>
        <p:nvPicPr>
          <p:cNvPr id="23" name="图片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1432">
            <a:off x="7343206" y="344437"/>
            <a:ext cx="3176315" cy="210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0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B4B0B2-9D88-4BFB-AD1D-EDBB661A03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31C69C-4B12-4B5D-96AD-54EC64757750}"/>
              </a:ext>
            </a:extLst>
          </p:cNvPr>
          <p:cNvSpPr/>
          <p:nvPr/>
        </p:nvSpPr>
        <p:spPr>
          <a:xfrm>
            <a:off x="0" y="2704"/>
            <a:ext cx="4069980" cy="33743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B8CA8A-66CD-4D1E-B4FD-E5654A090DAB}"/>
              </a:ext>
            </a:extLst>
          </p:cNvPr>
          <p:cNvSpPr/>
          <p:nvPr/>
        </p:nvSpPr>
        <p:spPr>
          <a:xfrm>
            <a:off x="4071705" y="12385"/>
            <a:ext cx="4069980" cy="337439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ED5E32-C62E-47C3-8A8E-7269FACC8F91}"/>
              </a:ext>
            </a:extLst>
          </p:cNvPr>
          <p:cNvSpPr/>
          <p:nvPr/>
        </p:nvSpPr>
        <p:spPr>
          <a:xfrm>
            <a:off x="8125636" y="0"/>
            <a:ext cx="4069980" cy="33743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CE87AD-75DE-4504-8CFD-C1E6DA588A71}"/>
              </a:ext>
            </a:extLst>
          </p:cNvPr>
          <p:cNvSpPr/>
          <p:nvPr/>
        </p:nvSpPr>
        <p:spPr>
          <a:xfrm>
            <a:off x="8135508" y="3374400"/>
            <a:ext cx="4069980" cy="34836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OCR A Extended" panose="02010509020102010303" pitchFamily="50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5154-623C-47CE-815E-CDDEF3581460}"/>
              </a:ext>
            </a:extLst>
          </p:cNvPr>
          <p:cNvSpPr/>
          <p:nvPr/>
        </p:nvSpPr>
        <p:spPr>
          <a:xfrm>
            <a:off x="4068178" y="3374401"/>
            <a:ext cx="4069980" cy="3472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E8A2DE-FA8B-404B-8F7E-861CC2BD13D9}"/>
              </a:ext>
            </a:extLst>
          </p:cNvPr>
          <p:cNvSpPr/>
          <p:nvPr/>
        </p:nvSpPr>
        <p:spPr>
          <a:xfrm>
            <a:off x="-13488" y="3374140"/>
            <a:ext cx="4084408" cy="3523488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36" name="TextBox 6"/>
          <p:cNvSpPr txBox="1"/>
          <p:nvPr/>
        </p:nvSpPr>
        <p:spPr>
          <a:xfrm>
            <a:off x="2350712" y="2875002"/>
            <a:ext cx="7912744" cy="11079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GUESSING GAME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74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B4B0B2-9D88-4BFB-AD1D-EDBB661A03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latin typeface="Kristen ITC" panose="03050502040202030202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CC1D85-90FC-4C37-9277-2538EADE7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1" y="0"/>
            <a:ext cx="5086604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2C25B-284A-44B5-B2D5-0E52E176866F}"/>
              </a:ext>
            </a:extLst>
          </p:cNvPr>
          <p:cNvGrpSpPr/>
          <p:nvPr/>
        </p:nvGrpSpPr>
        <p:grpSpPr>
          <a:xfrm>
            <a:off x="-12456" y="-15235"/>
            <a:ext cx="4057395" cy="3429000"/>
            <a:chOff x="-1700" y="0"/>
            <a:chExt cx="4057395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193A13-9101-4C4E-8074-4D78A3070CC6}"/>
                </a:ext>
              </a:extLst>
            </p:cNvPr>
            <p:cNvSpPr/>
            <p:nvPr/>
          </p:nvSpPr>
          <p:spPr>
            <a:xfrm>
              <a:off x="-1700" y="0"/>
              <a:ext cx="4057395" cy="3429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risten ITC" panose="03050502040202030202" pitchFamily="66" charset="0"/>
              </a:endParaRPr>
            </a:p>
          </p:txBody>
        </p:sp>
        <p:pic>
          <p:nvPicPr>
            <p:cNvPr id="1030" name="Picture 6" descr="Wellies Red transparent PNG - StickPNG">
              <a:extLst>
                <a:ext uri="{FF2B5EF4-FFF2-40B4-BE49-F238E27FC236}">
                  <a16:creationId xmlns:a16="http://schemas.microsoft.com/office/drawing/2014/main" id="{3F906D7B-8190-4BCA-8DC6-F26B60D02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95" y="946674"/>
              <a:ext cx="2345167" cy="2345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07DA0FDC-6F35-4DE9-8D15-085AAC9D8A8F}"/>
                </a:ext>
              </a:extLst>
            </p:cNvPr>
            <p:cNvSpPr txBox="1">
              <a:spLocks/>
            </p:cNvSpPr>
            <p:nvPr/>
          </p:nvSpPr>
          <p:spPr>
            <a:xfrm>
              <a:off x="105877" y="172122"/>
              <a:ext cx="3903260" cy="24106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b="1" dirty="0">
                  <a:latin typeface="Kristen ITC" panose="03050502040202030202" pitchFamily="66" charset="0"/>
                </a:rPr>
                <a:t>What </a:t>
              </a:r>
              <a:r>
                <a:rPr lang="en-US" sz="4000" b="1" dirty="0" err="1">
                  <a:latin typeface="Kristen ITC" panose="03050502040202030202" pitchFamily="66" charset="0"/>
                </a:rPr>
                <a:t>colour</a:t>
              </a:r>
              <a:r>
                <a:rPr lang="en-US" sz="4000" b="1" dirty="0">
                  <a:latin typeface="Kristen ITC" panose="03050502040202030202" pitchFamily="66" charset="0"/>
                </a:rPr>
                <a:t> is it?  </a:t>
              </a:r>
              <a:endParaRPr lang="en-US" sz="3600" b="1" dirty="0">
                <a:latin typeface="Kristen ITC" panose="03050502040202030202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7190E5-AD83-4E88-BB4F-9BF62DB552D5}"/>
              </a:ext>
            </a:extLst>
          </p:cNvPr>
          <p:cNvGrpSpPr/>
          <p:nvPr/>
        </p:nvGrpSpPr>
        <p:grpSpPr>
          <a:xfrm>
            <a:off x="4064626" y="0"/>
            <a:ext cx="4057395" cy="3429000"/>
            <a:chOff x="4064626" y="0"/>
            <a:chExt cx="4057395" cy="3429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98BB23-7C0E-41FE-8EDF-5261759844DF}"/>
                </a:ext>
              </a:extLst>
            </p:cNvPr>
            <p:cNvSpPr/>
            <p:nvPr/>
          </p:nvSpPr>
          <p:spPr>
            <a:xfrm>
              <a:off x="4064626" y="0"/>
              <a:ext cx="4057395" cy="3429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risten ITC" panose="03050502040202030202" pitchFamily="66" charset="0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7820E0A5-7DDC-4537-8D16-612139F1812F}"/>
                </a:ext>
              </a:extLst>
            </p:cNvPr>
            <p:cNvSpPr txBox="1">
              <a:spLocks/>
            </p:cNvSpPr>
            <p:nvPr/>
          </p:nvSpPr>
          <p:spPr>
            <a:xfrm>
              <a:off x="4118416" y="172122"/>
              <a:ext cx="3908613" cy="24106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b="1" dirty="0">
                  <a:latin typeface="Kristen ITC" panose="03050502040202030202" pitchFamily="66" charset="0"/>
                </a:rPr>
                <a:t>What </a:t>
              </a:r>
              <a:r>
                <a:rPr lang="en-US" sz="4000" b="1" dirty="0" err="1">
                  <a:latin typeface="Kristen ITC" panose="03050502040202030202" pitchFamily="66" charset="0"/>
                </a:rPr>
                <a:t>colour</a:t>
              </a:r>
              <a:r>
                <a:rPr lang="en-US" sz="4000" b="1" dirty="0">
                  <a:latin typeface="Kristen ITC" panose="03050502040202030202" pitchFamily="66" charset="0"/>
                </a:rPr>
                <a:t> is it?  </a:t>
              </a:r>
              <a:endParaRPr lang="en-US" sz="3600" b="1" dirty="0">
                <a:latin typeface="Kristen ITC" panose="03050502040202030202" pitchFamily="66" charset="0"/>
              </a:endParaRPr>
            </a:p>
          </p:txBody>
        </p:sp>
        <p:pic>
          <p:nvPicPr>
            <p:cNvPr id="1034" name="Picture 10" descr="OCEAN-STORE Rain Boots for Toddler Kids Girls Boys Cute Cartoon Print  Waterproof Rain Shoes Mid Calf Bootie : Amazon.ca: Clothing, Shoes &amp;amp;  Accessories">
              <a:extLst>
                <a:ext uri="{FF2B5EF4-FFF2-40B4-BE49-F238E27FC236}">
                  <a16:creationId xmlns:a16="http://schemas.microsoft.com/office/drawing/2014/main" id="{08DE97FE-164D-4382-B90E-86EC152A9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711" y="830008"/>
              <a:ext cx="2154364" cy="246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AFE426-1352-4AE6-A540-AA37B8AD66F1}"/>
              </a:ext>
            </a:extLst>
          </p:cNvPr>
          <p:cNvGrpSpPr/>
          <p:nvPr/>
        </p:nvGrpSpPr>
        <p:grpSpPr>
          <a:xfrm>
            <a:off x="8122021" y="0"/>
            <a:ext cx="4057395" cy="3429000"/>
            <a:chOff x="8122021" y="0"/>
            <a:chExt cx="4057395" cy="342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997F92-FB28-49E2-B0FA-DC3715996E6A}"/>
                </a:ext>
              </a:extLst>
            </p:cNvPr>
            <p:cNvSpPr/>
            <p:nvPr/>
          </p:nvSpPr>
          <p:spPr>
            <a:xfrm>
              <a:off x="8122021" y="0"/>
              <a:ext cx="4057395" cy="3429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risten ITC" panose="03050502040202030202" pitchFamily="66" charset="0"/>
              </a:endParaRP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4CBEB7E6-07B3-45AC-98A4-B5451BDD1BAB}"/>
                </a:ext>
              </a:extLst>
            </p:cNvPr>
            <p:cNvSpPr txBox="1">
              <a:spLocks/>
            </p:cNvSpPr>
            <p:nvPr/>
          </p:nvSpPr>
          <p:spPr>
            <a:xfrm>
              <a:off x="8175811" y="159859"/>
              <a:ext cx="3908613" cy="24106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b="1" dirty="0">
                  <a:latin typeface="Kristen ITC" panose="03050502040202030202" pitchFamily="66" charset="0"/>
                </a:rPr>
                <a:t>What </a:t>
              </a:r>
              <a:r>
                <a:rPr lang="en-US" sz="4000" b="1" dirty="0" err="1">
                  <a:latin typeface="Kristen ITC" panose="03050502040202030202" pitchFamily="66" charset="0"/>
                </a:rPr>
                <a:t>colour</a:t>
              </a:r>
              <a:r>
                <a:rPr lang="en-US" sz="4000" b="1" dirty="0">
                  <a:latin typeface="Kristen ITC" panose="03050502040202030202" pitchFamily="66" charset="0"/>
                </a:rPr>
                <a:t> is it?</a:t>
              </a:r>
              <a:endParaRPr lang="en-US" sz="3600" b="1" dirty="0">
                <a:latin typeface="Kristen ITC" panose="03050502040202030202" pitchFamily="66" charset="0"/>
              </a:endParaRPr>
            </a:p>
          </p:txBody>
        </p:sp>
        <p:pic>
          <p:nvPicPr>
            <p:cNvPr id="1036" name="Picture 12" descr="Regatta Peppa Splash Welly Boots Orange buy and offers on Kidinn">
              <a:extLst>
                <a:ext uri="{FF2B5EF4-FFF2-40B4-BE49-F238E27FC236}">
                  <a16:creationId xmlns:a16="http://schemas.microsoft.com/office/drawing/2014/main" id="{AF52686B-FB5A-4893-B07D-BC0771AC1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052" y="737577"/>
              <a:ext cx="2676188" cy="267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EACC19-3508-47F1-A9AA-8285C27A8233}"/>
              </a:ext>
            </a:extLst>
          </p:cNvPr>
          <p:cNvGrpSpPr/>
          <p:nvPr/>
        </p:nvGrpSpPr>
        <p:grpSpPr>
          <a:xfrm>
            <a:off x="7231" y="3413765"/>
            <a:ext cx="4057395" cy="3429000"/>
            <a:chOff x="7231" y="3413765"/>
            <a:chExt cx="4057395" cy="3429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868A29-E05F-42EF-A7C7-9C84E942DCF0}"/>
                </a:ext>
              </a:extLst>
            </p:cNvPr>
            <p:cNvSpPr/>
            <p:nvPr/>
          </p:nvSpPr>
          <p:spPr>
            <a:xfrm>
              <a:off x="7231" y="3413765"/>
              <a:ext cx="4057395" cy="3429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risten ITC" panose="03050502040202030202" pitchFamily="66" charset="0"/>
              </a:endParaRP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3F0DFCC6-492A-423E-9DB1-6574F6680DB0}"/>
                </a:ext>
              </a:extLst>
            </p:cNvPr>
            <p:cNvSpPr txBox="1">
              <a:spLocks/>
            </p:cNvSpPr>
            <p:nvPr/>
          </p:nvSpPr>
          <p:spPr>
            <a:xfrm>
              <a:off x="107577" y="3588859"/>
              <a:ext cx="3937362" cy="24106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b="1" dirty="0">
                  <a:latin typeface="Kristen ITC" panose="03050502040202030202" pitchFamily="66" charset="0"/>
                </a:rPr>
                <a:t>What </a:t>
              </a:r>
              <a:r>
                <a:rPr lang="en-US" sz="4000" b="1" dirty="0" err="1">
                  <a:latin typeface="Kristen ITC" panose="03050502040202030202" pitchFamily="66" charset="0"/>
                </a:rPr>
                <a:t>colour</a:t>
              </a:r>
              <a:r>
                <a:rPr lang="en-US" sz="4000" b="1" dirty="0">
                  <a:latin typeface="Kristen ITC" panose="03050502040202030202" pitchFamily="66" charset="0"/>
                </a:rPr>
                <a:t> is it?  </a:t>
              </a:r>
              <a:endParaRPr lang="en-US" sz="3600" b="1" dirty="0">
                <a:latin typeface="Kristen ITC" panose="03050502040202030202" pitchFamily="66" charset="0"/>
              </a:endParaRPr>
            </a:p>
          </p:txBody>
        </p:sp>
        <p:pic>
          <p:nvPicPr>
            <p:cNvPr id="1040" name="Picture 16" descr="DC Comics Boys Batman Wellingtons Tie Top Wellington Boots 8.5 UK Child  Black: Amazon.co.uk: Shoes &amp;amp; Bags">
              <a:extLst>
                <a:ext uri="{FF2B5EF4-FFF2-40B4-BE49-F238E27FC236}">
                  <a16:creationId xmlns:a16="http://schemas.microsoft.com/office/drawing/2014/main" id="{328884C7-22C0-46F5-83C1-6F062701E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38" y="4275188"/>
              <a:ext cx="2053788" cy="247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1883F0-70E4-42E4-A776-6CD5F048C0FD}"/>
              </a:ext>
            </a:extLst>
          </p:cNvPr>
          <p:cNvGrpSpPr/>
          <p:nvPr/>
        </p:nvGrpSpPr>
        <p:grpSpPr>
          <a:xfrm>
            <a:off x="4066453" y="3429000"/>
            <a:ext cx="4057395" cy="3429000"/>
            <a:chOff x="4066453" y="3429000"/>
            <a:chExt cx="4057395" cy="3429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2FADD1-C77F-4868-8C76-1B1C06BB132D}"/>
                </a:ext>
              </a:extLst>
            </p:cNvPr>
            <p:cNvSpPr/>
            <p:nvPr/>
          </p:nvSpPr>
          <p:spPr>
            <a:xfrm>
              <a:off x="4066453" y="3429000"/>
              <a:ext cx="4057395" cy="3429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risten ITC" panose="03050502040202030202" pitchFamily="66" charset="0"/>
              </a:endParaRP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C63F93D0-9737-4F49-9C36-24749036A489}"/>
                </a:ext>
              </a:extLst>
            </p:cNvPr>
            <p:cNvSpPr txBox="1">
              <a:spLocks/>
            </p:cNvSpPr>
            <p:nvPr/>
          </p:nvSpPr>
          <p:spPr>
            <a:xfrm>
              <a:off x="4118416" y="3588859"/>
              <a:ext cx="3994675" cy="24106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b="1" dirty="0">
                  <a:latin typeface="Kristen ITC" panose="03050502040202030202" pitchFamily="66" charset="0"/>
                </a:rPr>
                <a:t>What </a:t>
              </a:r>
              <a:r>
                <a:rPr lang="en-US" sz="4000" b="1" dirty="0" err="1">
                  <a:latin typeface="Kristen ITC" panose="03050502040202030202" pitchFamily="66" charset="0"/>
                </a:rPr>
                <a:t>colour</a:t>
              </a:r>
              <a:r>
                <a:rPr lang="en-US" sz="4000" b="1" dirty="0">
                  <a:latin typeface="Kristen ITC" panose="03050502040202030202" pitchFamily="66" charset="0"/>
                </a:rPr>
                <a:t> is it?  </a:t>
              </a:r>
              <a:endParaRPr lang="en-US" sz="3600" b="1" dirty="0">
                <a:latin typeface="Kristen ITC" panose="03050502040202030202" pitchFamily="66" charset="0"/>
              </a:endParaRPr>
            </a:p>
          </p:txBody>
        </p:sp>
        <p:pic>
          <p:nvPicPr>
            <p:cNvPr id="1044" name="Picture 20" descr="Kids Waterproof Boots Childrens Boys Girls Lovly Cartoon Wellies Rain Boots, Green,16: Buy Online at Best Price in UAE - Amazon.ae">
              <a:extLst>
                <a:ext uri="{FF2B5EF4-FFF2-40B4-BE49-F238E27FC236}">
                  <a16:creationId xmlns:a16="http://schemas.microsoft.com/office/drawing/2014/main" id="{2DB1CD36-2D12-4356-A9A1-654457E2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197" y="4172379"/>
              <a:ext cx="2740222" cy="2578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B08F65-7609-4266-A40B-1F889DEA458A}"/>
              </a:ext>
            </a:extLst>
          </p:cNvPr>
          <p:cNvGrpSpPr/>
          <p:nvPr/>
        </p:nvGrpSpPr>
        <p:grpSpPr>
          <a:xfrm>
            <a:off x="8123848" y="3429000"/>
            <a:ext cx="4057395" cy="3483601"/>
            <a:chOff x="8123848" y="3429000"/>
            <a:chExt cx="4057395" cy="3483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7A67C7-951F-4B5C-9AC7-BE40FC596948}"/>
                </a:ext>
              </a:extLst>
            </p:cNvPr>
            <p:cNvSpPr/>
            <p:nvPr/>
          </p:nvSpPr>
          <p:spPr>
            <a:xfrm>
              <a:off x="8123848" y="3429000"/>
              <a:ext cx="4057395" cy="3429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risten ITC" panose="03050502040202030202" pitchFamily="66" charset="0"/>
              </a:endParaRP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6935EAFB-8886-4526-9F3B-711865CA19F0}"/>
                </a:ext>
              </a:extLst>
            </p:cNvPr>
            <p:cNvSpPr txBox="1">
              <a:spLocks/>
            </p:cNvSpPr>
            <p:nvPr/>
          </p:nvSpPr>
          <p:spPr>
            <a:xfrm>
              <a:off x="8220631" y="3604094"/>
              <a:ext cx="3908613" cy="24106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000" b="1" dirty="0">
                  <a:latin typeface="Kristen ITC" panose="03050502040202030202" pitchFamily="66" charset="0"/>
                </a:rPr>
                <a:t>What </a:t>
              </a:r>
              <a:r>
                <a:rPr lang="en-US" sz="4000" b="1" dirty="0" err="1">
                  <a:latin typeface="Kristen ITC" panose="03050502040202030202" pitchFamily="66" charset="0"/>
                </a:rPr>
                <a:t>colour</a:t>
              </a:r>
              <a:r>
                <a:rPr lang="en-US" sz="4000" b="1" dirty="0">
                  <a:latin typeface="Kristen ITC" panose="03050502040202030202" pitchFamily="66" charset="0"/>
                </a:rPr>
                <a:t> is it?</a:t>
              </a:r>
              <a:endParaRPr lang="en-US" sz="3600" b="1" dirty="0">
                <a:latin typeface="Kristen ITC" panose="03050502040202030202" pitchFamily="66" charset="0"/>
              </a:endParaRPr>
            </a:p>
          </p:txBody>
        </p:sp>
        <p:pic>
          <p:nvPicPr>
            <p:cNvPr id="1046" name="Picture 22" descr="Cerda group Rain PVC Peppa Pig Boots Pink, Kidinn">
              <a:extLst>
                <a:ext uri="{FF2B5EF4-FFF2-40B4-BE49-F238E27FC236}">
                  <a16:creationId xmlns:a16="http://schemas.microsoft.com/office/drawing/2014/main" id="{7C4649A4-CB8C-4CA9-AC7D-C0BED655F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2763" y="4172379"/>
              <a:ext cx="2740222" cy="274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131C69C-4B12-4B5D-96AD-54EC64757750}"/>
              </a:ext>
            </a:extLst>
          </p:cNvPr>
          <p:cNvSpPr/>
          <p:nvPr/>
        </p:nvSpPr>
        <p:spPr>
          <a:xfrm>
            <a:off x="0" y="2703"/>
            <a:ext cx="4069980" cy="33743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B8CA8A-66CD-4D1E-B4FD-E5654A090DAB}"/>
              </a:ext>
            </a:extLst>
          </p:cNvPr>
          <p:cNvSpPr/>
          <p:nvPr/>
        </p:nvSpPr>
        <p:spPr>
          <a:xfrm>
            <a:off x="4071705" y="12384"/>
            <a:ext cx="4069980" cy="337439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ED5E32-C62E-47C3-8A8E-7269FACC8F91}"/>
              </a:ext>
            </a:extLst>
          </p:cNvPr>
          <p:cNvSpPr/>
          <p:nvPr/>
        </p:nvSpPr>
        <p:spPr>
          <a:xfrm>
            <a:off x="8125636" y="-1"/>
            <a:ext cx="4069980" cy="33743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CE87AD-75DE-4504-8CFD-C1E6DA588A71}"/>
              </a:ext>
            </a:extLst>
          </p:cNvPr>
          <p:cNvSpPr/>
          <p:nvPr/>
        </p:nvSpPr>
        <p:spPr>
          <a:xfrm>
            <a:off x="8135508" y="3374399"/>
            <a:ext cx="4069980" cy="34836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OCR A Extended" panose="02010509020102010303" pitchFamily="50" charset="0"/>
              </a:rPr>
              <a:t>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5154-623C-47CE-815E-CDDEF3581460}"/>
              </a:ext>
            </a:extLst>
          </p:cNvPr>
          <p:cNvSpPr/>
          <p:nvPr/>
        </p:nvSpPr>
        <p:spPr>
          <a:xfrm>
            <a:off x="4068178" y="3374400"/>
            <a:ext cx="4069980" cy="34720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CE8A2DE-FA8B-404B-8F7E-861CC2BD13D9}"/>
              </a:ext>
            </a:extLst>
          </p:cNvPr>
          <p:cNvSpPr/>
          <p:nvPr/>
        </p:nvSpPr>
        <p:spPr>
          <a:xfrm>
            <a:off x="-29623" y="3374139"/>
            <a:ext cx="4100543" cy="3523488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OCR A Extended" panose="02010509020102010303" pitchFamily="50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14:cNvPr>
              <p14:cNvContentPartPr/>
              <p14:nvPr/>
            </p14:nvContentPartPr>
            <p14:xfrm>
              <a:off x="-1183362" y="26241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92362" y="2615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4" descr="Good Vibes Flowers Sticker by Alba Paris for iOS &amp; Android | GIPHY">
            <a:extLst>
              <a:ext uri="{FF2B5EF4-FFF2-40B4-BE49-F238E27FC236}">
                <a16:creationId xmlns:a16="http://schemas.microsoft.com/office/drawing/2014/main" id="{9C069BF9-D91C-4768-8C31-0921478A5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889379" y="-274741"/>
            <a:ext cx="4933170" cy="4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oraemon Theme Song (LYRICS)">
            <a:hlinkClick r:id="" action="ppaction://media"/>
            <a:extLst>
              <a:ext uri="{FF2B5EF4-FFF2-40B4-BE49-F238E27FC236}">
                <a16:creationId xmlns:a16="http://schemas.microsoft.com/office/drawing/2014/main" id="{17F59475-AFE4-4A04-B579-FA7EDF90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203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0682" y="3132559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8C5D6-DCCE-49DB-8248-5CDF2593C3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26A9E1"/>
              </a:clrFrom>
              <a:clrTo>
                <a:srgbClr val="26A9E1">
                  <a:alpha val="0"/>
                </a:srgbClr>
              </a:clrTo>
            </a:clrChange>
          </a:blip>
          <a:srcRect l="3609" t="10438" r="3026" b="12745"/>
          <a:stretch/>
        </p:blipFill>
        <p:spPr>
          <a:xfrm rot="21417230">
            <a:off x="-1789701" y="399668"/>
            <a:ext cx="1438183" cy="857341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C8A6B52E-3AA3-4A83-AB36-8026A6769FE1}"/>
              </a:ext>
            </a:extLst>
          </p:cNvPr>
          <p:cNvSpPr/>
          <p:nvPr/>
        </p:nvSpPr>
        <p:spPr>
          <a:xfrm>
            <a:off x="4193622" y="512387"/>
            <a:ext cx="4922848" cy="2323052"/>
          </a:xfrm>
          <a:prstGeom prst="cloudCallout">
            <a:avLst>
              <a:gd name="adj1" fmla="val -53101"/>
              <a:gd name="adj2" fmla="val 5494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omic Sans MS" panose="030F0702030302020204" pitchFamily="66" charset="0"/>
              </a:rPr>
              <a:t>Hi! I’m Doraemon. I’m in Japan.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This is my magic bag.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33A8E-FCE3-4906-8230-9E0FED2998D5}"/>
              </a:ext>
            </a:extLst>
          </p:cNvPr>
          <p:cNvGrpSpPr/>
          <p:nvPr/>
        </p:nvGrpSpPr>
        <p:grpSpPr>
          <a:xfrm>
            <a:off x="37245" y="809507"/>
            <a:ext cx="4612993" cy="6150657"/>
            <a:chOff x="378389" y="828339"/>
            <a:chExt cx="4612993" cy="6150657"/>
          </a:xfrm>
        </p:grpSpPr>
        <p:pic>
          <p:nvPicPr>
            <p:cNvPr id="2050" name="Picture 2" descr="404 Not Found | Cartoon painting, Cartoon wallpaper hd, Doremon cartoon">
              <a:extLst>
                <a:ext uri="{FF2B5EF4-FFF2-40B4-BE49-F238E27FC236}">
                  <a16:creationId xmlns:a16="http://schemas.microsoft.com/office/drawing/2014/main" id="{9C661F41-39E7-4EDA-91B5-5C00A3FE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9" y="828339"/>
              <a:ext cx="4612993" cy="615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44C81-8194-43E7-A05F-09DD5B89C1B2}"/>
                </a:ext>
              </a:extLst>
            </p:cNvPr>
            <p:cNvSpPr/>
            <p:nvPr/>
          </p:nvSpPr>
          <p:spPr>
            <a:xfrm>
              <a:off x="2052910" y="4784092"/>
              <a:ext cx="1320565" cy="656286"/>
            </a:xfrm>
            <a:custGeom>
              <a:avLst/>
              <a:gdLst>
                <a:gd name="connsiteX0" fmla="*/ 12715 w 1278640"/>
                <a:gd name="connsiteY0" fmla="*/ 67783 h 649559"/>
                <a:gd name="connsiteX1" fmla="*/ 27705 w 1278640"/>
                <a:gd name="connsiteY1" fmla="*/ 222681 h 649559"/>
                <a:gd name="connsiteX2" fmla="*/ 37698 w 1278640"/>
                <a:gd name="connsiteY2" fmla="*/ 332609 h 649559"/>
                <a:gd name="connsiteX3" fmla="*/ 107652 w 1278640"/>
                <a:gd name="connsiteY3" fmla="*/ 462524 h 649559"/>
                <a:gd name="connsiteX4" fmla="*/ 232571 w 1278640"/>
                <a:gd name="connsiteY4" fmla="*/ 547468 h 649559"/>
                <a:gd name="connsiteX5" fmla="*/ 477410 w 1278640"/>
                <a:gd name="connsiteY5" fmla="*/ 642406 h 649559"/>
                <a:gd name="connsiteX6" fmla="*/ 552361 w 1278640"/>
                <a:gd name="connsiteY6" fmla="*/ 642406 h 649559"/>
                <a:gd name="connsiteX7" fmla="*/ 757226 w 1278640"/>
                <a:gd name="connsiteY7" fmla="*/ 647403 h 649559"/>
                <a:gd name="connsiteX8" fmla="*/ 947102 w 1278640"/>
                <a:gd name="connsiteY8" fmla="*/ 602432 h 649559"/>
                <a:gd name="connsiteX9" fmla="*/ 1077016 w 1278640"/>
                <a:gd name="connsiteY9" fmla="*/ 502498 h 649559"/>
                <a:gd name="connsiteX10" fmla="*/ 1176951 w 1278640"/>
                <a:gd name="connsiteY10" fmla="*/ 367586 h 649559"/>
                <a:gd name="connsiteX11" fmla="*/ 1241908 w 1278640"/>
                <a:gd name="connsiteY11" fmla="*/ 177711 h 649559"/>
                <a:gd name="connsiteX12" fmla="*/ 1246905 w 1278640"/>
                <a:gd name="connsiteY12" fmla="*/ 22812 h 649559"/>
                <a:gd name="connsiteX13" fmla="*/ 1186944 w 1278640"/>
                <a:gd name="connsiteY13" fmla="*/ 2825 h 649559"/>
                <a:gd name="connsiteX14" fmla="*/ 232571 w 1278640"/>
                <a:gd name="connsiteY14" fmla="*/ 42799 h 649559"/>
                <a:gd name="connsiteX15" fmla="*/ 12715 w 1278640"/>
                <a:gd name="connsiteY15" fmla="*/ 67783 h 649559"/>
                <a:gd name="connsiteX0" fmla="*/ 12715 w 1289913"/>
                <a:gd name="connsiteY0" fmla="*/ 67783 h 649559"/>
                <a:gd name="connsiteX1" fmla="*/ 27705 w 1289913"/>
                <a:gd name="connsiteY1" fmla="*/ 222681 h 649559"/>
                <a:gd name="connsiteX2" fmla="*/ 37698 w 1289913"/>
                <a:gd name="connsiteY2" fmla="*/ 332609 h 649559"/>
                <a:gd name="connsiteX3" fmla="*/ 107652 w 1289913"/>
                <a:gd name="connsiteY3" fmla="*/ 462524 h 649559"/>
                <a:gd name="connsiteX4" fmla="*/ 232571 w 1289913"/>
                <a:gd name="connsiteY4" fmla="*/ 547468 h 649559"/>
                <a:gd name="connsiteX5" fmla="*/ 477410 w 1289913"/>
                <a:gd name="connsiteY5" fmla="*/ 642406 h 649559"/>
                <a:gd name="connsiteX6" fmla="*/ 552361 w 1289913"/>
                <a:gd name="connsiteY6" fmla="*/ 642406 h 649559"/>
                <a:gd name="connsiteX7" fmla="*/ 757226 w 1289913"/>
                <a:gd name="connsiteY7" fmla="*/ 647403 h 649559"/>
                <a:gd name="connsiteX8" fmla="*/ 947102 w 1289913"/>
                <a:gd name="connsiteY8" fmla="*/ 602432 h 649559"/>
                <a:gd name="connsiteX9" fmla="*/ 1077016 w 1289913"/>
                <a:gd name="connsiteY9" fmla="*/ 502498 h 649559"/>
                <a:gd name="connsiteX10" fmla="*/ 1176951 w 1289913"/>
                <a:gd name="connsiteY10" fmla="*/ 367586 h 649559"/>
                <a:gd name="connsiteX11" fmla="*/ 1241908 w 1289913"/>
                <a:gd name="connsiteY11" fmla="*/ 177711 h 649559"/>
                <a:gd name="connsiteX12" fmla="*/ 1272917 w 1289913"/>
                <a:gd name="connsiteY12" fmla="*/ 22812 h 649559"/>
                <a:gd name="connsiteX13" fmla="*/ 1186944 w 1289913"/>
                <a:gd name="connsiteY13" fmla="*/ 2825 h 649559"/>
                <a:gd name="connsiteX14" fmla="*/ 232571 w 1289913"/>
                <a:gd name="connsiteY14" fmla="*/ 42799 h 649559"/>
                <a:gd name="connsiteX15" fmla="*/ 12715 w 1289913"/>
                <a:gd name="connsiteY15" fmla="*/ 67783 h 649559"/>
                <a:gd name="connsiteX0" fmla="*/ 12715 w 1299847"/>
                <a:gd name="connsiteY0" fmla="*/ 69565 h 651341"/>
                <a:gd name="connsiteX1" fmla="*/ 27705 w 1299847"/>
                <a:gd name="connsiteY1" fmla="*/ 224463 h 651341"/>
                <a:gd name="connsiteX2" fmla="*/ 37698 w 1299847"/>
                <a:gd name="connsiteY2" fmla="*/ 334391 h 651341"/>
                <a:gd name="connsiteX3" fmla="*/ 107652 w 1299847"/>
                <a:gd name="connsiteY3" fmla="*/ 464306 h 651341"/>
                <a:gd name="connsiteX4" fmla="*/ 232571 w 1299847"/>
                <a:gd name="connsiteY4" fmla="*/ 549250 h 651341"/>
                <a:gd name="connsiteX5" fmla="*/ 477410 w 1299847"/>
                <a:gd name="connsiteY5" fmla="*/ 644188 h 651341"/>
                <a:gd name="connsiteX6" fmla="*/ 552361 w 1299847"/>
                <a:gd name="connsiteY6" fmla="*/ 644188 h 651341"/>
                <a:gd name="connsiteX7" fmla="*/ 757226 w 1299847"/>
                <a:gd name="connsiteY7" fmla="*/ 649185 h 651341"/>
                <a:gd name="connsiteX8" fmla="*/ 947102 w 1299847"/>
                <a:gd name="connsiteY8" fmla="*/ 604214 h 651341"/>
                <a:gd name="connsiteX9" fmla="*/ 1077016 w 1299847"/>
                <a:gd name="connsiteY9" fmla="*/ 504280 h 651341"/>
                <a:gd name="connsiteX10" fmla="*/ 1176951 w 1299847"/>
                <a:gd name="connsiteY10" fmla="*/ 369368 h 651341"/>
                <a:gd name="connsiteX11" fmla="*/ 1241908 w 1299847"/>
                <a:gd name="connsiteY11" fmla="*/ 179493 h 651341"/>
                <a:gd name="connsiteX12" fmla="*/ 1272917 w 1299847"/>
                <a:gd name="connsiteY12" fmla="*/ 24594 h 651341"/>
                <a:gd name="connsiteX13" fmla="*/ 1186944 w 1299847"/>
                <a:gd name="connsiteY13" fmla="*/ 4607 h 651341"/>
                <a:gd name="connsiteX14" fmla="*/ 232571 w 1299847"/>
                <a:gd name="connsiteY14" fmla="*/ 44581 h 651341"/>
                <a:gd name="connsiteX15" fmla="*/ 12715 w 1299847"/>
                <a:gd name="connsiteY15" fmla="*/ 69565 h 651341"/>
                <a:gd name="connsiteX0" fmla="*/ 12715 w 1289913"/>
                <a:gd name="connsiteY0" fmla="*/ 69565 h 651341"/>
                <a:gd name="connsiteX1" fmla="*/ 27705 w 1289913"/>
                <a:gd name="connsiteY1" fmla="*/ 224463 h 651341"/>
                <a:gd name="connsiteX2" fmla="*/ 37698 w 1289913"/>
                <a:gd name="connsiteY2" fmla="*/ 334391 h 651341"/>
                <a:gd name="connsiteX3" fmla="*/ 107652 w 1289913"/>
                <a:gd name="connsiteY3" fmla="*/ 464306 h 651341"/>
                <a:gd name="connsiteX4" fmla="*/ 232571 w 1289913"/>
                <a:gd name="connsiteY4" fmla="*/ 549250 h 651341"/>
                <a:gd name="connsiteX5" fmla="*/ 477410 w 1289913"/>
                <a:gd name="connsiteY5" fmla="*/ 644188 h 651341"/>
                <a:gd name="connsiteX6" fmla="*/ 552361 w 1289913"/>
                <a:gd name="connsiteY6" fmla="*/ 644188 h 651341"/>
                <a:gd name="connsiteX7" fmla="*/ 757226 w 1289913"/>
                <a:gd name="connsiteY7" fmla="*/ 649185 h 651341"/>
                <a:gd name="connsiteX8" fmla="*/ 947102 w 1289913"/>
                <a:gd name="connsiteY8" fmla="*/ 604214 h 651341"/>
                <a:gd name="connsiteX9" fmla="*/ 1077016 w 1289913"/>
                <a:gd name="connsiteY9" fmla="*/ 504280 h 651341"/>
                <a:gd name="connsiteX10" fmla="*/ 1176951 w 1289913"/>
                <a:gd name="connsiteY10" fmla="*/ 369368 h 651341"/>
                <a:gd name="connsiteX11" fmla="*/ 1241908 w 1289913"/>
                <a:gd name="connsiteY11" fmla="*/ 179493 h 651341"/>
                <a:gd name="connsiteX12" fmla="*/ 1272917 w 1289913"/>
                <a:gd name="connsiteY12" fmla="*/ 24594 h 651341"/>
                <a:gd name="connsiteX13" fmla="*/ 1186944 w 1289913"/>
                <a:gd name="connsiteY13" fmla="*/ 4607 h 651341"/>
                <a:gd name="connsiteX14" fmla="*/ 232571 w 1289913"/>
                <a:gd name="connsiteY14" fmla="*/ 44581 h 651341"/>
                <a:gd name="connsiteX15" fmla="*/ 12715 w 1289913"/>
                <a:gd name="connsiteY15" fmla="*/ 69565 h 651341"/>
                <a:gd name="connsiteX0" fmla="*/ 12715 w 1287010"/>
                <a:gd name="connsiteY0" fmla="*/ 68332 h 650108"/>
                <a:gd name="connsiteX1" fmla="*/ 27705 w 1287010"/>
                <a:gd name="connsiteY1" fmla="*/ 223230 h 650108"/>
                <a:gd name="connsiteX2" fmla="*/ 37698 w 1287010"/>
                <a:gd name="connsiteY2" fmla="*/ 333158 h 650108"/>
                <a:gd name="connsiteX3" fmla="*/ 107652 w 1287010"/>
                <a:gd name="connsiteY3" fmla="*/ 463073 h 650108"/>
                <a:gd name="connsiteX4" fmla="*/ 232571 w 1287010"/>
                <a:gd name="connsiteY4" fmla="*/ 548017 h 650108"/>
                <a:gd name="connsiteX5" fmla="*/ 477410 w 1287010"/>
                <a:gd name="connsiteY5" fmla="*/ 642955 h 650108"/>
                <a:gd name="connsiteX6" fmla="*/ 552361 w 1287010"/>
                <a:gd name="connsiteY6" fmla="*/ 642955 h 650108"/>
                <a:gd name="connsiteX7" fmla="*/ 757226 w 1287010"/>
                <a:gd name="connsiteY7" fmla="*/ 647952 h 650108"/>
                <a:gd name="connsiteX8" fmla="*/ 947102 w 1287010"/>
                <a:gd name="connsiteY8" fmla="*/ 602981 h 650108"/>
                <a:gd name="connsiteX9" fmla="*/ 1077016 w 1287010"/>
                <a:gd name="connsiteY9" fmla="*/ 503047 h 650108"/>
                <a:gd name="connsiteX10" fmla="*/ 1176951 w 1287010"/>
                <a:gd name="connsiteY10" fmla="*/ 368135 h 650108"/>
                <a:gd name="connsiteX11" fmla="*/ 1241908 w 1287010"/>
                <a:gd name="connsiteY11" fmla="*/ 178260 h 650108"/>
                <a:gd name="connsiteX12" fmla="*/ 1272917 w 1287010"/>
                <a:gd name="connsiteY12" fmla="*/ 23361 h 650108"/>
                <a:gd name="connsiteX13" fmla="*/ 1186944 w 1287010"/>
                <a:gd name="connsiteY13" fmla="*/ 3374 h 650108"/>
                <a:gd name="connsiteX14" fmla="*/ 232571 w 1287010"/>
                <a:gd name="connsiteY14" fmla="*/ 43348 h 650108"/>
                <a:gd name="connsiteX15" fmla="*/ 12715 w 1287010"/>
                <a:gd name="connsiteY15" fmla="*/ 68332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7010" h="650108">
                  <a:moveTo>
                    <a:pt x="12715" y="68332"/>
                  </a:moveTo>
                  <a:cubicBezTo>
                    <a:pt x="-21429" y="98312"/>
                    <a:pt x="23541" y="179092"/>
                    <a:pt x="27705" y="223230"/>
                  </a:cubicBezTo>
                  <a:cubicBezTo>
                    <a:pt x="31869" y="267368"/>
                    <a:pt x="24374" y="293184"/>
                    <a:pt x="37698" y="333158"/>
                  </a:cubicBezTo>
                  <a:cubicBezTo>
                    <a:pt x="51022" y="373132"/>
                    <a:pt x="75173" y="427263"/>
                    <a:pt x="107652" y="463073"/>
                  </a:cubicBezTo>
                  <a:cubicBezTo>
                    <a:pt x="140131" y="498883"/>
                    <a:pt x="170945" y="518037"/>
                    <a:pt x="232571" y="548017"/>
                  </a:cubicBezTo>
                  <a:cubicBezTo>
                    <a:pt x="294197" y="577997"/>
                    <a:pt x="424112" y="627132"/>
                    <a:pt x="477410" y="642955"/>
                  </a:cubicBezTo>
                  <a:cubicBezTo>
                    <a:pt x="530708" y="658778"/>
                    <a:pt x="552361" y="642955"/>
                    <a:pt x="552361" y="642955"/>
                  </a:cubicBezTo>
                  <a:cubicBezTo>
                    <a:pt x="598997" y="643788"/>
                    <a:pt x="691436" y="654614"/>
                    <a:pt x="757226" y="647952"/>
                  </a:cubicBezTo>
                  <a:cubicBezTo>
                    <a:pt x="823016" y="641290"/>
                    <a:pt x="893804" y="627132"/>
                    <a:pt x="947102" y="602981"/>
                  </a:cubicBezTo>
                  <a:cubicBezTo>
                    <a:pt x="1000400" y="578830"/>
                    <a:pt x="1038708" y="542188"/>
                    <a:pt x="1077016" y="503047"/>
                  </a:cubicBezTo>
                  <a:cubicBezTo>
                    <a:pt x="1115324" y="463906"/>
                    <a:pt x="1149469" y="422266"/>
                    <a:pt x="1176951" y="368135"/>
                  </a:cubicBezTo>
                  <a:cubicBezTo>
                    <a:pt x="1204433" y="314004"/>
                    <a:pt x="1225914" y="235722"/>
                    <a:pt x="1241908" y="178260"/>
                  </a:cubicBezTo>
                  <a:cubicBezTo>
                    <a:pt x="1257902" y="120798"/>
                    <a:pt x="1290082" y="54508"/>
                    <a:pt x="1272917" y="23361"/>
                  </a:cubicBezTo>
                  <a:cubicBezTo>
                    <a:pt x="1255752" y="-7786"/>
                    <a:pt x="1356000" y="43"/>
                    <a:pt x="1186944" y="3374"/>
                  </a:cubicBezTo>
                  <a:cubicBezTo>
                    <a:pt x="1017888" y="6705"/>
                    <a:pt x="427443" y="32522"/>
                    <a:pt x="232571" y="43348"/>
                  </a:cubicBezTo>
                  <a:cubicBezTo>
                    <a:pt x="37699" y="54174"/>
                    <a:pt x="46859" y="38352"/>
                    <a:pt x="12715" y="683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DA5AC-F8D0-47BD-9DD8-629E785D5E4A}"/>
              </a:ext>
            </a:extLst>
          </p:cNvPr>
          <p:cNvSpPr/>
          <p:nvPr/>
        </p:nvSpPr>
        <p:spPr>
          <a:xfrm>
            <a:off x="2052909" y="4784092"/>
            <a:ext cx="1320565" cy="656286"/>
          </a:xfrm>
          <a:custGeom>
            <a:avLst/>
            <a:gdLst>
              <a:gd name="connsiteX0" fmla="*/ 12715 w 1278640"/>
              <a:gd name="connsiteY0" fmla="*/ 67783 h 649559"/>
              <a:gd name="connsiteX1" fmla="*/ 27705 w 1278640"/>
              <a:gd name="connsiteY1" fmla="*/ 222681 h 649559"/>
              <a:gd name="connsiteX2" fmla="*/ 37698 w 1278640"/>
              <a:gd name="connsiteY2" fmla="*/ 332609 h 649559"/>
              <a:gd name="connsiteX3" fmla="*/ 107652 w 1278640"/>
              <a:gd name="connsiteY3" fmla="*/ 462524 h 649559"/>
              <a:gd name="connsiteX4" fmla="*/ 232571 w 1278640"/>
              <a:gd name="connsiteY4" fmla="*/ 547468 h 649559"/>
              <a:gd name="connsiteX5" fmla="*/ 477410 w 1278640"/>
              <a:gd name="connsiteY5" fmla="*/ 642406 h 649559"/>
              <a:gd name="connsiteX6" fmla="*/ 552361 w 1278640"/>
              <a:gd name="connsiteY6" fmla="*/ 642406 h 649559"/>
              <a:gd name="connsiteX7" fmla="*/ 757226 w 1278640"/>
              <a:gd name="connsiteY7" fmla="*/ 647403 h 649559"/>
              <a:gd name="connsiteX8" fmla="*/ 947102 w 1278640"/>
              <a:gd name="connsiteY8" fmla="*/ 602432 h 649559"/>
              <a:gd name="connsiteX9" fmla="*/ 1077016 w 1278640"/>
              <a:gd name="connsiteY9" fmla="*/ 502498 h 649559"/>
              <a:gd name="connsiteX10" fmla="*/ 1176951 w 1278640"/>
              <a:gd name="connsiteY10" fmla="*/ 367586 h 649559"/>
              <a:gd name="connsiteX11" fmla="*/ 1241908 w 1278640"/>
              <a:gd name="connsiteY11" fmla="*/ 177711 h 649559"/>
              <a:gd name="connsiteX12" fmla="*/ 1246905 w 1278640"/>
              <a:gd name="connsiteY12" fmla="*/ 22812 h 649559"/>
              <a:gd name="connsiteX13" fmla="*/ 1186944 w 1278640"/>
              <a:gd name="connsiteY13" fmla="*/ 2825 h 649559"/>
              <a:gd name="connsiteX14" fmla="*/ 232571 w 1278640"/>
              <a:gd name="connsiteY14" fmla="*/ 42799 h 649559"/>
              <a:gd name="connsiteX15" fmla="*/ 12715 w 1278640"/>
              <a:gd name="connsiteY15" fmla="*/ 67783 h 649559"/>
              <a:gd name="connsiteX0" fmla="*/ 12715 w 1289913"/>
              <a:gd name="connsiteY0" fmla="*/ 67783 h 649559"/>
              <a:gd name="connsiteX1" fmla="*/ 27705 w 1289913"/>
              <a:gd name="connsiteY1" fmla="*/ 222681 h 649559"/>
              <a:gd name="connsiteX2" fmla="*/ 37698 w 1289913"/>
              <a:gd name="connsiteY2" fmla="*/ 332609 h 649559"/>
              <a:gd name="connsiteX3" fmla="*/ 107652 w 1289913"/>
              <a:gd name="connsiteY3" fmla="*/ 462524 h 649559"/>
              <a:gd name="connsiteX4" fmla="*/ 232571 w 1289913"/>
              <a:gd name="connsiteY4" fmla="*/ 547468 h 649559"/>
              <a:gd name="connsiteX5" fmla="*/ 477410 w 1289913"/>
              <a:gd name="connsiteY5" fmla="*/ 642406 h 649559"/>
              <a:gd name="connsiteX6" fmla="*/ 552361 w 1289913"/>
              <a:gd name="connsiteY6" fmla="*/ 642406 h 649559"/>
              <a:gd name="connsiteX7" fmla="*/ 757226 w 1289913"/>
              <a:gd name="connsiteY7" fmla="*/ 647403 h 649559"/>
              <a:gd name="connsiteX8" fmla="*/ 947102 w 1289913"/>
              <a:gd name="connsiteY8" fmla="*/ 602432 h 649559"/>
              <a:gd name="connsiteX9" fmla="*/ 1077016 w 1289913"/>
              <a:gd name="connsiteY9" fmla="*/ 502498 h 649559"/>
              <a:gd name="connsiteX10" fmla="*/ 1176951 w 1289913"/>
              <a:gd name="connsiteY10" fmla="*/ 367586 h 649559"/>
              <a:gd name="connsiteX11" fmla="*/ 1241908 w 1289913"/>
              <a:gd name="connsiteY11" fmla="*/ 177711 h 649559"/>
              <a:gd name="connsiteX12" fmla="*/ 1272917 w 1289913"/>
              <a:gd name="connsiteY12" fmla="*/ 22812 h 649559"/>
              <a:gd name="connsiteX13" fmla="*/ 1186944 w 1289913"/>
              <a:gd name="connsiteY13" fmla="*/ 2825 h 649559"/>
              <a:gd name="connsiteX14" fmla="*/ 232571 w 1289913"/>
              <a:gd name="connsiteY14" fmla="*/ 42799 h 649559"/>
              <a:gd name="connsiteX15" fmla="*/ 12715 w 1289913"/>
              <a:gd name="connsiteY15" fmla="*/ 67783 h 649559"/>
              <a:gd name="connsiteX0" fmla="*/ 12715 w 1299847"/>
              <a:gd name="connsiteY0" fmla="*/ 69565 h 651341"/>
              <a:gd name="connsiteX1" fmla="*/ 27705 w 1299847"/>
              <a:gd name="connsiteY1" fmla="*/ 224463 h 651341"/>
              <a:gd name="connsiteX2" fmla="*/ 37698 w 1299847"/>
              <a:gd name="connsiteY2" fmla="*/ 334391 h 651341"/>
              <a:gd name="connsiteX3" fmla="*/ 107652 w 1299847"/>
              <a:gd name="connsiteY3" fmla="*/ 464306 h 651341"/>
              <a:gd name="connsiteX4" fmla="*/ 232571 w 1299847"/>
              <a:gd name="connsiteY4" fmla="*/ 549250 h 651341"/>
              <a:gd name="connsiteX5" fmla="*/ 477410 w 1299847"/>
              <a:gd name="connsiteY5" fmla="*/ 644188 h 651341"/>
              <a:gd name="connsiteX6" fmla="*/ 552361 w 1299847"/>
              <a:gd name="connsiteY6" fmla="*/ 644188 h 651341"/>
              <a:gd name="connsiteX7" fmla="*/ 757226 w 1299847"/>
              <a:gd name="connsiteY7" fmla="*/ 649185 h 651341"/>
              <a:gd name="connsiteX8" fmla="*/ 947102 w 1299847"/>
              <a:gd name="connsiteY8" fmla="*/ 604214 h 651341"/>
              <a:gd name="connsiteX9" fmla="*/ 1077016 w 1299847"/>
              <a:gd name="connsiteY9" fmla="*/ 504280 h 651341"/>
              <a:gd name="connsiteX10" fmla="*/ 1176951 w 1299847"/>
              <a:gd name="connsiteY10" fmla="*/ 369368 h 651341"/>
              <a:gd name="connsiteX11" fmla="*/ 1241908 w 1299847"/>
              <a:gd name="connsiteY11" fmla="*/ 179493 h 651341"/>
              <a:gd name="connsiteX12" fmla="*/ 1272917 w 1299847"/>
              <a:gd name="connsiteY12" fmla="*/ 24594 h 651341"/>
              <a:gd name="connsiteX13" fmla="*/ 1186944 w 1299847"/>
              <a:gd name="connsiteY13" fmla="*/ 4607 h 651341"/>
              <a:gd name="connsiteX14" fmla="*/ 232571 w 1299847"/>
              <a:gd name="connsiteY14" fmla="*/ 44581 h 651341"/>
              <a:gd name="connsiteX15" fmla="*/ 12715 w 1299847"/>
              <a:gd name="connsiteY15" fmla="*/ 69565 h 651341"/>
              <a:gd name="connsiteX0" fmla="*/ 12715 w 1289913"/>
              <a:gd name="connsiteY0" fmla="*/ 69565 h 651341"/>
              <a:gd name="connsiteX1" fmla="*/ 27705 w 1289913"/>
              <a:gd name="connsiteY1" fmla="*/ 224463 h 651341"/>
              <a:gd name="connsiteX2" fmla="*/ 37698 w 1289913"/>
              <a:gd name="connsiteY2" fmla="*/ 334391 h 651341"/>
              <a:gd name="connsiteX3" fmla="*/ 107652 w 1289913"/>
              <a:gd name="connsiteY3" fmla="*/ 464306 h 651341"/>
              <a:gd name="connsiteX4" fmla="*/ 232571 w 1289913"/>
              <a:gd name="connsiteY4" fmla="*/ 549250 h 651341"/>
              <a:gd name="connsiteX5" fmla="*/ 477410 w 1289913"/>
              <a:gd name="connsiteY5" fmla="*/ 644188 h 651341"/>
              <a:gd name="connsiteX6" fmla="*/ 552361 w 1289913"/>
              <a:gd name="connsiteY6" fmla="*/ 644188 h 651341"/>
              <a:gd name="connsiteX7" fmla="*/ 757226 w 1289913"/>
              <a:gd name="connsiteY7" fmla="*/ 649185 h 651341"/>
              <a:gd name="connsiteX8" fmla="*/ 947102 w 1289913"/>
              <a:gd name="connsiteY8" fmla="*/ 604214 h 651341"/>
              <a:gd name="connsiteX9" fmla="*/ 1077016 w 1289913"/>
              <a:gd name="connsiteY9" fmla="*/ 504280 h 651341"/>
              <a:gd name="connsiteX10" fmla="*/ 1176951 w 1289913"/>
              <a:gd name="connsiteY10" fmla="*/ 369368 h 651341"/>
              <a:gd name="connsiteX11" fmla="*/ 1241908 w 1289913"/>
              <a:gd name="connsiteY11" fmla="*/ 179493 h 651341"/>
              <a:gd name="connsiteX12" fmla="*/ 1272917 w 1289913"/>
              <a:gd name="connsiteY12" fmla="*/ 24594 h 651341"/>
              <a:gd name="connsiteX13" fmla="*/ 1186944 w 1289913"/>
              <a:gd name="connsiteY13" fmla="*/ 4607 h 651341"/>
              <a:gd name="connsiteX14" fmla="*/ 232571 w 1289913"/>
              <a:gd name="connsiteY14" fmla="*/ 44581 h 651341"/>
              <a:gd name="connsiteX15" fmla="*/ 12715 w 1289913"/>
              <a:gd name="connsiteY15" fmla="*/ 69565 h 651341"/>
              <a:gd name="connsiteX0" fmla="*/ 12715 w 1287010"/>
              <a:gd name="connsiteY0" fmla="*/ 68332 h 650108"/>
              <a:gd name="connsiteX1" fmla="*/ 27705 w 1287010"/>
              <a:gd name="connsiteY1" fmla="*/ 223230 h 650108"/>
              <a:gd name="connsiteX2" fmla="*/ 37698 w 1287010"/>
              <a:gd name="connsiteY2" fmla="*/ 333158 h 650108"/>
              <a:gd name="connsiteX3" fmla="*/ 107652 w 1287010"/>
              <a:gd name="connsiteY3" fmla="*/ 463073 h 650108"/>
              <a:gd name="connsiteX4" fmla="*/ 232571 w 1287010"/>
              <a:gd name="connsiteY4" fmla="*/ 548017 h 650108"/>
              <a:gd name="connsiteX5" fmla="*/ 477410 w 1287010"/>
              <a:gd name="connsiteY5" fmla="*/ 642955 h 650108"/>
              <a:gd name="connsiteX6" fmla="*/ 552361 w 1287010"/>
              <a:gd name="connsiteY6" fmla="*/ 642955 h 650108"/>
              <a:gd name="connsiteX7" fmla="*/ 757226 w 1287010"/>
              <a:gd name="connsiteY7" fmla="*/ 647952 h 650108"/>
              <a:gd name="connsiteX8" fmla="*/ 947102 w 1287010"/>
              <a:gd name="connsiteY8" fmla="*/ 602981 h 650108"/>
              <a:gd name="connsiteX9" fmla="*/ 1077016 w 1287010"/>
              <a:gd name="connsiteY9" fmla="*/ 503047 h 650108"/>
              <a:gd name="connsiteX10" fmla="*/ 1176951 w 1287010"/>
              <a:gd name="connsiteY10" fmla="*/ 368135 h 650108"/>
              <a:gd name="connsiteX11" fmla="*/ 1241908 w 1287010"/>
              <a:gd name="connsiteY11" fmla="*/ 178260 h 650108"/>
              <a:gd name="connsiteX12" fmla="*/ 1272917 w 1287010"/>
              <a:gd name="connsiteY12" fmla="*/ 23361 h 650108"/>
              <a:gd name="connsiteX13" fmla="*/ 1186944 w 1287010"/>
              <a:gd name="connsiteY13" fmla="*/ 3374 h 650108"/>
              <a:gd name="connsiteX14" fmla="*/ 232571 w 1287010"/>
              <a:gd name="connsiteY14" fmla="*/ 43348 h 650108"/>
              <a:gd name="connsiteX15" fmla="*/ 12715 w 1287010"/>
              <a:gd name="connsiteY15" fmla="*/ 68332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10" h="650108">
                <a:moveTo>
                  <a:pt x="12715" y="68332"/>
                </a:moveTo>
                <a:cubicBezTo>
                  <a:pt x="-21429" y="98312"/>
                  <a:pt x="23541" y="179092"/>
                  <a:pt x="27705" y="223230"/>
                </a:cubicBezTo>
                <a:cubicBezTo>
                  <a:pt x="31869" y="267368"/>
                  <a:pt x="24374" y="293184"/>
                  <a:pt x="37698" y="333158"/>
                </a:cubicBezTo>
                <a:cubicBezTo>
                  <a:pt x="51022" y="373132"/>
                  <a:pt x="75173" y="427263"/>
                  <a:pt x="107652" y="463073"/>
                </a:cubicBezTo>
                <a:cubicBezTo>
                  <a:pt x="140131" y="498883"/>
                  <a:pt x="170945" y="518037"/>
                  <a:pt x="232571" y="548017"/>
                </a:cubicBezTo>
                <a:cubicBezTo>
                  <a:pt x="294197" y="577997"/>
                  <a:pt x="424112" y="627132"/>
                  <a:pt x="477410" y="642955"/>
                </a:cubicBezTo>
                <a:cubicBezTo>
                  <a:pt x="530708" y="658778"/>
                  <a:pt x="552361" y="642955"/>
                  <a:pt x="552361" y="642955"/>
                </a:cubicBezTo>
                <a:cubicBezTo>
                  <a:pt x="598997" y="643788"/>
                  <a:pt x="691436" y="654614"/>
                  <a:pt x="757226" y="647952"/>
                </a:cubicBezTo>
                <a:cubicBezTo>
                  <a:pt x="823016" y="641290"/>
                  <a:pt x="893804" y="627132"/>
                  <a:pt x="947102" y="602981"/>
                </a:cubicBezTo>
                <a:cubicBezTo>
                  <a:pt x="1000400" y="578830"/>
                  <a:pt x="1038708" y="542188"/>
                  <a:pt x="1077016" y="503047"/>
                </a:cubicBezTo>
                <a:cubicBezTo>
                  <a:pt x="1115324" y="463906"/>
                  <a:pt x="1149469" y="422266"/>
                  <a:pt x="1176951" y="368135"/>
                </a:cubicBezTo>
                <a:cubicBezTo>
                  <a:pt x="1204433" y="314004"/>
                  <a:pt x="1225914" y="235722"/>
                  <a:pt x="1241908" y="178260"/>
                </a:cubicBezTo>
                <a:cubicBezTo>
                  <a:pt x="1257902" y="120798"/>
                  <a:pt x="1290082" y="54508"/>
                  <a:pt x="1272917" y="23361"/>
                </a:cubicBezTo>
                <a:cubicBezTo>
                  <a:pt x="1255752" y="-7786"/>
                  <a:pt x="1356000" y="43"/>
                  <a:pt x="1186944" y="3374"/>
                </a:cubicBezTo>
                <a:cubicBezTo>
                  <a:pt x="1017888" y="6705"/>
                  <a:pt x="427443" y="32522"/>
                  <a:pt x="232571" y="43348"/>
                </a:cubicBezTo>
                <a:cubicBezTo>
                  <a:pt x="37699" y="54174"/>
                  <a:pt x="46859" y="38352"/>
                  <a:pt x="12715" y="683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0D8F37B-6CC2-4663-B10E-69F8DE62386D}"/>
              </a:ext>
            </a:extLst>
          </p:cNvPr>
          <p:cNvSpPr/>
          <p:nvPr/>
        </p:nvSpPr>
        <p:spPr>
          <a:xfrm>
            <a:off x="4193622" y="512387"/>
            <a:ext cx="4922848" cy="2323052"/>
          </a:xfrm>
          <a:prstGeom prst="cloudCallout">
            <a:avLst>
              <a:gd name="adj1" fmla="val -53101"/>
              <a:gd name="adj2" fmla="val 5494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latin typeface="Comic Sans MS" panose="030F0702030302020204" pitchFamily="66" charset="0"/>
              </a:rPr>
              <a:t>What’s in my bag?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83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21" grpId="0" animBg="1"/>
      <p:bldP spid="21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14:cNvPr>
              <p14:cNvContentPartPr/>
              <p14:nvPr/>
            </p14:nvContentPartPr>
            <p14:xfrm>
              <a:off x="-1183362" y="26241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92362" y="2615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Doraemon Theme Song (LYRICS)">
            <a:hlinkClick r:id="" action="ppaction://media"/>
            <a:extLst>
              <a:ext uri="{FF2B5EF4-FFF2-40B4-BE49-F238E27FC236}">
                <a16:creationId xmlns:a16="http://schemas.microsoft.com/office/drawing/2014/main" id="{17F59475-AFE4-4A04-B579-FA7EDF90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203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0682" y="3132559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8C5D6-DCCE-49DB-8248-5CDF2593C3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26A9E1"/>
              </a:clrFrom>
              <a:clrTo>
                <a:srgbClr val="26A9E1">
                  <a:alpha val="0"/>
                </a:srgbClr>
              </a:clrTo>
            </a:clrChange>
          </a:blip>
          <a:srcRect l="3609" t="10438" r="3026" b="12745"/>
          <a:stretch/>
        </p:blipFill>
        <p:spPr>
          <a:xfrm rot="21417230">
            <a:off x="-1789701" y="399668"/>
            <a:ext cx="1438183" cy="8573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33A8E-FCE3-4906-8230-9E0FED2998D5}"/>
              </a:ext>
            </a:extLst>
          </p:cNvPr>
          <p:cNvGrpSpPr/>
          <p:nvPr/>
        </p:nvGrpSpPr>
        <p:grpSpPr>
          <a:xfrm>
            <a:off x="370814" y="839232"/>
            <a:ext cx="4612993" cy="6150657"/>
            <a:chOff x="378389" y="828339"/>
            <a:chExt cx="4612993" cy="6150657"/>
          </a:xfrm>
        </p:grpSpPr>
        <p:pic>
          <p:nvPicPr>
            <p:cNvPr id="2050" name="Picture 2" descr="404 Not Found | Cartoon painting, Cartoon wallpaper hd, Doremon cartoon">
              <a:extLst>
                <a:ext uri="{FF2B5EF4-FFF2-40B4-BE49-F238E27FC236}">
                  <a16:creationId xmlns:a16="http://schemas.microsoft.com/office/drawing/2014/main" id="{9C661F41-39E7-4EDA-91B5-5C00A3FE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9" y="828339"/>
              <a:ext cx="4612993" cy="615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44C81-8194-43E7-A05F-09DD5B89C1B2}"/>
                </a:ext>
              </a:extLst>
            </p:cNvPr>
            <p:cNvSpPr/>
            <p:nvPr/>
          </p:nvSpPr>
          <p:spPr>
            <a:xfrm>
              <a:off x="2052910" y="4784092"/>
              <a:ext cx="1320565" cy="656286"/>
            </a:xfrm>
            <a:custGeom>
              <a:avLst/>
              <a:gdLst>
                <a:gd name="connsiteX0" fmla="*/ 12715 w 1278640"/>
                <a:gd name="connsiteY0" fmla="*/ 67783 h 649559"/>
                <a:gd name="connsiteX1" fmla="*/ 27705 w 1278640"/>
                <a:gd name="connsiteY1" fmla="*/ 222681 h 649559"/>
                <a:gd name="connsiteX2" fmla="*/ 37698 w 1278640"/>
                <a:gd name="connsiteY2" fmla="*/ 332609 h 649559"/>
                <a:gd name="connsiteX3" fmla="*/ 107652 w 1278640"/>
                <a:gd name="connsiteY3" fmla="*/ 462524 h 649559"/>
                <a:gd name="connsiteX4" fmla="*/ 232571 w 1278640"/>
                <a:gd name="connsiteY4" fmla="*/ 547468 h 649559"/>
                <a:gd name="connsiteX5" fmla="*/ 477410 w 1278640"/>
                <a:gd name="connsiteY5" fmla="*/ 642406 h 649559"/>
                <a:gd name="connsiteX6" fmla="*/ 552361 w 1278640"/>
                <a:gd name="connsiteY6" fmla="*/ 642406 h 649559"/>
                <a:gd name="connsiteX7" fmla="*/ 757226 w 1278640"/>
                <a:gd name="connsiteY7" fmla="*/ 647403 h 649559"/>
                <a:gd name="connsiteX8" fmla="*/ 947102 w 1278640"/>
                <a:gd name="connsiteY8" fmla="*/ 602432 h 649559"/>
                <a:gd name="connsiteX9" fmla="*/ 1077016 w 1278640"/>
                <a:gd name="connsiteY9" fmla="*/ 502498 h 649559"/>
                <a:gd name="connsiteX10" fmla="*/ 1176951 w 1278640"/>
                <a:gd name="connsiteY10" fmla="*/ 367586 h 649559"/>
                <a:gd name="connsiteX11" fmla="*/ 1241908 w 1278640"/>
                <a:gd name="connsiteY11" fmla="*/ 177711 h 649559"/>
                <a:gd name="connsiteX12" fmla="*/ 1246905 w 1278640"/>
                <a:gd name="connsiteY12" fmla="*/ 22812 h 649559"/>
                <a:gd name="connsiteX13" fmla="*/ 1186944 w 1278640"/>
                <a:gd name="connsiteY13" fmla="*/ 2825 h 649559"/>
                <a:gd name="connsiteX14" fmla="*/ 232571 w 1278640"/>
                <a:gd name="connsiteY14" fmla="*/ 42799 h 649559"/>
                <a:gd name="connsiteX15" fmla="*/ 12715 w 1278640"/>
                <a:gd name="connsiteY15" fmla="*/ 67783 h 649559"/>
                <a:gd name="connsiteX0" fmla="*/ 12715 w 1289913"/>
                <a:gd name="connsiteY0" fmla="*/ 67783 h 649559"/>
                <a:gd name="connsiteX1" fmla="*/ 27705 w 1289913"/>
                <a:gd name="connsiteY1" fmla="*/ 222681 h 649559"/>
                <a:gd name="connsiteX2" fmla="*/ 37698 w 1289913"/>
                <a:gd name="connsiteY2" fmla="*/ 332609 h 649559"/>
                <a:gd name="connsiteX3" fmla="*/ 107652 w 1289913"/>
                <a:gd name="connsiteY3" fmla="*/ 462524 h 649559"/>
                <a:gd name="connsiteX4" fmla="*/ 232571 w 1289913"/>
                <a:gd name="connsiteY4" fmla="*/ 547468 h 649559"/>
                <a:gd name="connsiteX5" fmla="*/ 477410 w 1289913"/>
                <a:gd name="connsiteY5" fmla="*/ 642406 h 649559"/>
                <a:gd name="connsiteX6" fmla="*/ 552361 w 1289913"/>
                <a:gd name="connsiteY6" fmla="*/ 642406 h 649559"/>
                <a:gd name="connsiteX7" fmla="*/ 757226 w 1289913"/>
                <a:gd name="connsiteY7" fmla="*/ 647403 h 649559"/>
                <a:gd name="connsiteX8" fmla="*/ 947102 w 1289913"/>
                <a:gd name="connsiteY8" fmla="*/ 602432 h 649559"/>
                <a:gd name="connsiteX9" fmla="*/ 1077016 w 1289913"/>
                <a:gd name="connsiteY9" fmla="*/ 502498 h 649559"/>
                <a:gd name="connsiteX10" fmla="*/ 1176951 w 1289913"/>
                <a:gd name="connsiteY10" fmla="*/ 367586 h 649559"/>
                <a:gd name="connsiteX11" fmla="*/ 1241908 w 1289913"/>
                <a:gd name="connsiteY11" fmla="*/ 177711 h 649559"/>
                <a:gd name="connsiteX12" fmla="*/ 1272917 w 1289913"/>
                <a:gd name="connsiteY12" fmla="*/ 22812 h 649559"/>
                <a:gd name="connsiteX13" fmla="*/ 1186944 w 1289913"/>
                <a:gd name="connsiteY13" fmla="*/ 2825 h 649559"/>
                <a:gd name="connsiteX14" fmla="*/ 232571 w 1289913"/>
                <a:gd name="connsiteY14" fmla="*/ 42799 h 649559"/>
                <a:gd name="connsiteX15" fmla="*/ 12715 w 1289913"/>
                <a:gd name="connsiteY15" fmla="*/ 67783 h 649559"/>
                <a:gd name="connsiteX0" fmla="*/ 12715 w 1299847"/>
                <a:gd name="connsiteY0" fmla="*/ 69565 h 651341"/>
                <a:gd name="connsiteX1" fmla="*/ 27705 w 1299847"/>
                <a:gd name="connsiteY1" fmla="*/ 224463 h 651341"/>
                <a:gd name="connsiteX2" fmla="*/ 37698 w 1299847"/>
                <a:gd name="connsiteY2" fmla="*/ 334391 h 651341"/>
                <a:gd name="connsiteX3" fmla="*/ 107652 w 1299847"/>
                <a:gd name="connsiteY3" fmla="*/ 464306 h 651341"/>
                <a:gd name="connsiteX4" fmla="*/ 232571 w 1299847"/>
                <a:gd name="connsiteY4" fmla="*/ 549250 h 651341"/>
                <a:gd name="connsiteX5" fmla="*/ 477410 w 1299847"/>
                <a:gd name="connsiteY5" fmla="*/ 644188 h 651341"/>
                <a:gd name="connsiteX6" fmla="*/ 552361 w 1299847"/>
                <a:gd name="connsiteY6" fmla="*/ 644188 h 651341"/>
                <a:gd name="connsiteX7" fmla="*/ 757226 w 1299847"/>
                <a:gd name="connsiteY7" fmla="*/ 649185 h 651341"/>
                <a:gd name="connsiteX8" fmla="*/ 947102 w 1299847"/>
                <a:gd name="connsiteY8" fmla="*/ 604214 h 651341"/>
                <a:gd name="connsiteX9" fmla="*/ 1077016 w 1299847"/>
                <a:gd name="connsiteY9" fmla="*/ 504280 h 651341"/>
                <a:gd name="connsiteX10" fmla="*/ 1176951 w 1299847"/>
                <a:gd name="connsiteY10" fmla="*/ 369368 h 651341"/>
                <a:gd name="connsiteX11" fmla="*/ 1241908 w 1299847"/>
                <a:gd name="connsiteY11" fmla="*/ 179493 h 651341"/>
                <a:gd name="connsiteX12" fmla="*/ 1272917 w 1299847"/>
                <a:gd name="connsiteY12" fmla="*/ 24594 h 651341"/>
                <a:gd name="connsiteX13" fmla="*/ 1186944 w 1299847"/>
                <a:gd name="connsiteY13" fmla="*/ 4607 h 651341"/>
                <a:gd name="connsiteX14" fmla="*/ 232571 w 1299847"/>
                <a:gd name="connsiteY14" fmla="*/ 44581 h 651341"/>
                <a:gd name="connsiteX15" fmla="*/ 12715 w 1299847"/>
                <a:gd name="connsiteY15" fmla="*/ 69565 h 651341"/>
                <a:gd name="connsiteX0" fmla="*/ 12715 w 1289913"/>
                <a:gd name="connsiteY0" fmla="*/ 69565 h 651341"/>
                <a:gd name="connsiteX1" fmla="*/ 27705 w 1289913"/>
                <a:gd name="connsiteY1" fmla="*/ 224463 h 651341"/>
                <a:gd name="connsiteX2" fmla="*/ 37698 w 1289913"/>
                <a:gd name="connsiteY2" fmla="*/ 334391 h 651341"/>
                <a:gd name="connsiteX3" fmla="*/ 107652 w 1289913"/>
                <a:gd name="connsiteY3" fmla="*/ 464306 h 651341"/>
                <a:gd name="connsiteX4" fmla="*/ 232571 w 1289913"/>
                <a:gd name="connsiteY4" fmla="*/ 549250 h 651341"/>
                <a:gd name="connsiteX5" fmla="*/ 477410 w 1289913"/>
                <a:gd name="connsiteY5" fmla="*/ 644188 h 651341"/>
                <a:gd name="connsiteX6" fmla="*/ 552361 w 1289913"/>
                <a:gd name="connsiteY6" fmla="*/ 644188 h 651341"/>
                <a:gd name="connsiteX7" fmla="*/ 757226 w 1289913"/>
                <a:gd name="connsiteY7" fmla="*/ 649185 h 651341"/>
                <a:gd name="connsiteX8" fmla="*/ 947102 w 1289913"/>
                <a:gd name="connsiteY8" fmla="*/ 604214 h 651341"/>
                <a:gd name="connsiteX9" fmla="*/ 1077016 w 1289913"/>
                <a:gd name="connsiteY9" fmla="*/ 504280 h 651341"/>
                <a:gd name="connsiteX10" fmla="*/ 1176951 w 1289913"/>
                <a:gd name="connsiteY10" fmla="*/ 369368 h 651341"/>
                <a:gd name="connsiteX11" fmla="*/ 1241908 w 1289913"/>
                <a:gd name="connsiteY11" fmla="*/ 179493 h 651341"/>
                <a:gd name="connsiteX12" fmla="*/ 1272917 w 1289913"/>
                <a:gd name="connsiteY12" fmla="*/ 24594 h 651341"/>
                <a:gd name="connsiteX13" fmla="*/ 1186944 w 1289913"/>
                <a:gd name="connsiteY13" fmla="*/ 4607 h 651341"/>
                <a:gd name="connsiteX14" fmla="*/ 232571 w 1289913"/>
                <a:gd name="connsiteY14" fmla="*/ 44581 h 651341"/>
                <a:gd name="connsiteX15" fmla="*/ 12715 w 1289913"/>
                <a:gd name="connsiteY15" fmla="*/ 69565 h 651341"/>
                <a:gd name="connsiteX0" fmla="*/ 12715 w 1287010"/>
                <a:gd name="connsiteY0" fmla="*/ 68332 h 650108"/>
                <a:gd name="connsiteX1" fmla="*/ 27705 w 1287010"/>
                <a:gd name="connsiteY1" fmla="*/ 223230 h 650108"/>
                <a:gd name="connsiteX2" fmla="*/ 37698 w 1287010"/>
                <a:gd name="connsiteY2" fmla="*/ 333158 h 650108"/>
                <a:gd name="connsiteX3" fmla="*/ 107652 w 1287010"/>
                <a:gd name="connsiteY3" fmla="*/ 463073 h 650108"/>
                <a:gd name="connsiteX4" fmla="*/ 232571 w 1287010"/>
                <a:gd name="connsiteY4" fmla="*/ 548017 h 650108"/>
                <a:gd name="connsiteX5" fmla="*/ 477410 w 1287010"/>
                <a:gd name="connsiteY5" fmla="*/ 642955 h 650108"/>
                <a:gd name="connsiteX6" fmla="*/ 552361 w 1287010"/>
                <a:gd name="connsiteY6" fmla="*/ 642955 h 650108"/>
                <a:gd name="connsiteX7" fmla="*/ 757226 w 1287010"/>
                <a:gd name="connsiteY7" fmla="*/ 647952 h 650108"/>
                <a:gd name="connsiteX8" fmla="*/ 947102 w 1287010"/>
                <a:gd name="connsiteY8" fmla="*/ 602981 h 650108"/>
                <a:gd name="connsiteX9" fmla="*/ 1077016 w 1287010"/>
                <a:gd name="connsiteY9" fmla="*/ 503047 h 650108"/>
                <a:gd name="connsiteX10" fmla="*/ 1176951 w 1287010"/>
                <a:gd name="connsiteY10" fmla="*/ 368135 h 650108"/>
                <a:gd name="connsiteX11" fmla="*/ 1241908 w 1287010"/>
                <a:gd name="connsiteY11" fmla="*/ 178260 h 650108"/>
                <a:gd name="connsiteX12" fmla="*/ 1272917 w 1287010"/>
                <a:gd name="connsiteY12" fmla="*/ 23361 h 650108"/>
                <a:gd name="connsiteX13" fmla="*/ 1186944 w 1287010"/>
                <a:gd name="connsiteY13" fmla="*/ 3374 h 650108"/>
                <a:gd name="connsiteX14" fmla="*/ 232571 w 1287010"/>
                <a:gd name="connsiteY14" fmla="*/ 43348 h 650108"/>
                <a:gd name="connsiteX15" fmla="*/ 12715 w 1287010"/>
                <a:gd name="connsiteY15" fmla="*/ 68332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7010" h="650108">
                  <a:moveTo>
                    <a:pt x="12715" y="68332"/>
                  </a:moveTo>
                  <a:cubicBezTo>
                    <a:pt x="-21429" y="98312"/>
                    <a:pt x="23541" y="179092"/>
                    <a:pt x="27705" y="223230"/>
                  </a:cubicBezTo>
                  <a:cubicBezTo>
                    <a:pt x="31869" y="267368"/>
                    <a:pt x="24374" y="293184"/>
                    <a:pt x="37698" y="333158"/>
                  </a:cubicBezTo>
                  <a:cubicBezTo>
                    <a:pt x="51022" y="373132"/>
                    <a:pt x="75173" y="427263"/>
                    <a:pt x="107652" y="463073"/>
                  </a:cubicBezTo>
                  <a:cubicBezTo>
                    <a:pt x="140131" y="498883"/>
                    <a:pt x="170945" y="518037"/>
                    <a:pt x="232571" y="548017"/>
                  </a:cubicBezTo>
                  <a:cubicBezTo>
                    <a:pt x="294197" y="577997"/>
                    <a:pt x="424112" y="627132"/>
                    <a:pt x="477410" y="642955"/>
                  </a:cubicBezTo>
                  <a:cubicBezTo>
                    <a:pt x="530708" y="658778"/>
                    <a:pt x="552361" y="642955"/>
                    <a:pt x="552361" y="642955"/>
                  </a:cubicBezTo>
                  <a:cubicBezTo>
                    <a:pt x="598997" y="643788"/>
                    <a:pt x="691436" y="654614"/>
                    <a:pt x="757226" y="647952"/>
                  </a:cubicBezTo>
                  <a:cubicBezTo>
                    <a:pt x="823016" y="641290"/>
                    <a:pt x="893804" y="627132"/>
                    <a:pt x="947102" y="602981"/>
                  </a:cubicBezTo>
                  <a:cubicBezTo>
                    <a:pt x="1000400" y="578830"/>
                    <a:pt x="1038708" y="542188"/>
                    <a:pt x="1077016" y="503047"/>
                  </a:cubicBezTo>
                  <a:cubicBezTo>
                    <a:pt x="1115324" y="463906"/>
                    <a:pt x="1149469" y="422266"/>
                    <a:pt x="1176951" y="368135"/>
                  </a:cubicBezTo>
                  <a:cubicBezTo>
                    <a:pt x="1204433" y="314004"/>
                    <a:pt x="1225914" y="235722"/>
                    <a:pt x="1241908" y="178260"/>
                  </a:cubicBezTo>
                  <a:cubicBezTo>
                    <a:pt x="1257902" y="120798"/>
                    <a:pt x="1290082" y="54508"/>
                    <a:pt x="1272917" y="23361"/>
                  </a:cubicBezTo>
                  <a:cubicBezTo>
                    <a:pt x="1255752" y="-7786"/>
                    <a:pt x="1356000" y="43"/>
                    <a:pt x="1186944" y="3374"/>
                  </a:cubicBezTo>
                  <a:cubicBezTo>
                    <a:pt x="1017888" y="6705"/>
                    <a:pt x="427443" y="32522"/>
                    <a:pt x="232571" y="43348"/>
                  </a:cubicBezTo>
                  <a:cubicBezTo>
                    <a:pt x="37699" y="54174"/>
                    <a:pt x="46859" y="38352"/>
                    <a:pt x="12715" y="683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6875" y="-274741"/>
            <a:ext cx="8405674" cy="4933170"/>
            <a:chOff x="4416875" y="-274741"/>
            <a:chExt cx="8405674" cy="4933170"/>
          </a:xfrm>
        </p:grpSpPr>
        <p:pic>
          <p:nvPicPr>
            <p:cNvPr id="12" name="Picture 4" descr="Good Vibes Flowers Sticker by Alba Paris for iOS &amp; Android | GIPHY">
              <a:extLst>
                <a:ext uri="{FF2B5EF4-FFF2-40B4-BE49-F238E27FC236}">
                  <a16:creationId xmlns:a16="http://schemas.microsoft.com/office/drawing/2014/main" id="{9C069BF9-D91C-4768-8C31-0921478A5A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7889379" y="-274741"/>
              <a:ext cx="4933170" cy="493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70D8F37B-6CC2-4663-B10E-69F8DE62386D}"/>
                </a:ext>
              </a:extLst>
            </p:cNvPr>
            <p:cNvSpPr/>
            <p:nvPr/>
          </p:nvSpPr>
          <p:spPr>
            <a:xfrm>
              <a:off x="4416875" y="139750"/>
              <a:ext cx="3698541" cy="2323052"/>
            </a:xfrm>
            <a:prstGeom prst="cloudCallout">
              <a:avLst>
                <a:gd name="adj1" fmla="val -53101"/>
                <a:gd name="adj2" fmla="val 54944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omic Sans MS" panose="030F0702030302020204" pitchFamily="66" charset="0"/>
                </a:rPr>
                <a:t>What’s in my bag?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BF9078-4057-49F9-97E2-023F2A2BBB1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286" y="4430421"/>
            <a:ext cx="1139809" cy="1009957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DA5AC-F8D0-47BD-9DD8-629E785D5E4A}"/>
              </a:ext>
            </a:extLst>
          </p:cNvPr>
          <p:cNvSpPr/>
          <p:nvPr/>
        </p:nvSpPr>
        <p:spPr>
          <a:xfrm>
            <a:off x="2052909" y="4784092"/>
            <a:ext cx="1320565" cy="656286"/>
          </a:xfrm>
          <a:custGeom>
            <a:avLst/>
            <a:gdLst>
              <a:gd name="connsiteX0" fmla="*/ 12715 w 1278640"/>
              <a:gd name="connsiteY0" fmla="*/ 67783 h 649559"/>
              <a:gd name="connsiteX1" fmla="*/ 27705 w 1278640"/>
              <a:gd name="connsiteY1" fmla="*/ 222681 h 649559"/>
              <a:gd name="connsiteX2" fmla="*/ 37698 w 1278640"/>
              <a:gd name="connsiteY2" fmla="*/ 332609 h 649559"/>
              <a:gd name="connsiteX3" fmla="*/ 107652 w 1278640"/>
              <a:gd name="connsiteY3" fmla="*/ 462524 h 649559"/>
              <a:gd name="connsiteX4" fmla="*/ 232571 w 1278640"/>
              <a:gd name="connsiteY4" fmla="*/ 547468 h 649559"/>
              <a:gd name="connsiteX5" fmla="*/ 477410 w 1278640"/>
              <a:gd name="connsiteY5" fmla="*/ 642406 h 649559"/>
              <a:gd name="connsiteX6" fmla="*/ 552361 w 1278640"/>
              <a:gd name="connsiteY6" fmla="*/ 642406 h 649559"/>
              <a:gd name="connsiteX7" fmla="*/ 757226 w 1278640"/>
              <a:gd name="connsiteY7" fmla="*/ 647403 h 649559"/>
              <a:gd name="connsiteX8" fmla="*/ 947102 w 1278640"/>
              <a:gd name="connsiteY8" fmla="*/ 602432 h 649559"/>
              <a:gd name="connsiteX9" fmla="*/ 1077016 w 1278640"/>
              <a:gd name="connsiteY9" fmla="*/ 502498 h 649559"/>
              <a:gd name="connsiteX10" fmla="*/ 1176951 w 1278640"/>
              <a:gd name="connsiteY10" fmla="*/ 367586 h 649559"/>
              <a:gd name="connsiteX11" fmla="*/ 1241908 w 1278640"/>
              <a:gd name="connsiteY11" fmla="*/ 177711 h 649559"/>
              <a:gd name="connsiteX12" fmla="*/ 1246905 w 1278640"/>
              <a:gd name="connsiteY12" fmla="*/ 22812 h 649559"/>
              <a:gd name="connsiteX13" fmla="*/ 1186944 w 1278640"/>
              <a:gd name="connsiteY13" fmla="*/ 2825 h 649559"/>
              <a:gd name="connsiteX14" fmla="*/ 232571 w 1278640"/>
              <a:gd name="connsiteY14" fmla="*/ 42799 h 649559"/>
              <a:gd name="connsiteX15" fmla="*/ 12715 w 1278640"/>
              <a:gd name="connsiteY15" fmla="*/ 67783 h 649559"/>
              <a:gd name="connsiteX0" fmla="*/ 12715 w 1289913"/>
              <a:gd name="connsiteY0" fmla="*/ 67783 h 649559"/>
              <a:gd name="connsiteX1" fmla="*/ 27705 w 1289913"/>
              <a:gd name="connsiteY1" fmla="*/ 222681 h 649559"/>
              <a:gd name="connsiteX2" fmla="*/ 37698 w 1289913"/>
              <a:gd name="connsiteY2" fmla="*/ 332609 h 649559"/>
              <a:gd name="connsiteX3" fmla="*/ 107652 w 1289913"/>
              <a:gd name="connsiteY3" fmla="*/ 462524 h 649559"/>
              <a:gd name="connsiteX4" fmla="*/ 232571 w 1289913"/>
              <a:gd name="connsiteY4" fmla="*/ 547468 h 649559"/>
              <a:gd name="connsiteX5" fmla="*/ 477410 w 1289913"/>
              <a:gd name="connsiteY5" fmla="*/ 642406 h 649559"/>
              <a:gd name="connsiteX6" fmla="*/ 552361 w 1289913"/>
              <a:gd name="connsiteY6" fmla="*/ 642406 h 649559"/>
              <a:gd name="connsiteX7" fmla="*/ 757226 w 1289913"/>
              <a:gd name="connsiteY7" fmla="*/ 647403 h 649559"/>
              <a:gd name="connsiteX8" fmla="*/ 947102 w 1289913"/>
              <a:gd name="connsiteY8" fmla="*/ 602432 h 649559"/>
              <a:gd name="connsiteX9" fmla="*/ 1077016 w 1289913"/>
              <a:gd name="connsiteY9" fmla="*/ 502498 h 649559"/>
              <a:gd name="connsiteX10" fmla="*/ 1176951 w 1289913"/>
              <a:gd name="connsiteY10" fmla="*/ 367586 h 649559"/>
              <a:gd name="connsiteX11" fmla="*/ 1241908 w 1289913"/>
              <a:gd name="connsiteY11" fmla="*/ 177711 h 649559"/>
              <a:gd name="connsiteX12" fmla="*/ 1272917 w 1289913"/>
              <a:gd name="connsiteY12" fmla="*/ 22812 h 649559"/>
              <a:gd name="connsiteX13" fmla="*/ 1186944 w 1289913"/>
              <a:gd name="connsiteY13" fmla="*/ 2825 h 649559"/>
              <a:gd name="connsiteX14" fmla="*/ 232571 w 1289913"/>
              <a:gd name="connsiteY14" fmla="*/ 42799 h 649559"/>
              <a:gd name="connsiteX15" fmla="*/ 12715 w 1289913"/>
              <a:gd name="connsiteY15" fmla="*/ 67783 h 649559"/>
              <a:gd name="connsiteX0" fmla="*/ 12715 w 1299847"/>
              <a:gd name="connsiteY0" fmla="*/ 69565 h 651341"/>
              <a:gd name="connsiteX1" fmla="*/ 27705 w 1299847"/>
              <a:gd name="connsiteY1" fmla="*/ 224463 h 651341"/>
              <a:gd name="connsiteX2" fmla="*/ 37698 w 1299847"/>
              <a:gd name="connsiteY2" fmla="*/ 334391 h 651341"/>
              <a:gd name="connsiteX3" fmla="*/ 107652 w 1299847"/>
              <a:gd name="connsiteY3" fmla="*/ 464306 h 651341"/>
              <a:gd name="connsiteX4" fmla="*/ 232571 w 1299847"/>
              <a:gd name="connsiteY4" fmla="*/ 549250 h 651341"/>
              <a:gd name="connsiteX5" fmla="*/ 477410 w 1299847"/>
              <a:gd name="connsiteY5" fmla="*/ 644188 h 651341"/>
              <a:gd name="connsiteX6" fmla="*/ 552361 w 1299847"/>
              <a:gd name="connsiteY6" fmla="*/ 644188 h 651341"/>
              <a:gd name="connsiteX7" fmla="*/ 757226 w 1299847"/>
              <a:gd name="connsiteY7" fmla="*/ 649185 h 651341"/>
              <a:gd name="connsiteX8" fmla="*/ 947102 w 1299847"/>
              <a:gd name="connsiteY8" fmla="*/ 604214 h 651341"/>
              <a:gd name="connsiteX9" fmla="*/ 1077016 w 1299847"/>
              <a:gd name="connsiteY9" fmla="*/ 504280 h 651341"/>
              <a:gd name="connsiteX10" fmla="*/ 1176951 w 1299847"/>
              <a:gd name="connsiteY10" fmla="*/ 369368 h 651341"/>
              <a:gd name="connsiteX11" fmla="*/ 1241908 w 1299847"/>
              <a:gd name="connsiteY11" fmla="*/ 179493 h 651341"/>
              <a:gd name="connsiteX12" fmla="*/ 1272917 w 1299847"/>
              <a:gd name="connsiteY12" fmla="*/ 24594 h 651341"/>
              <a:gd name="connsiteX13" fmla="*/ 1186944 w 1299847"/>
              <a:gd name="connsiteY13" fmla="*/ 4607 h 651341"/>
              <a:gd name="connsiteX14" fmla="*/ 232571 w 1299847"/>
              <a:gd name="connsiteY14" fmla="*/ 44581 h 651341"/>
              <a:gd name="connsiteX15" fmla="*/ 12715 w 1299847"/>
              <a:gd name="connsiteY15" fmla="*/ 69565 h 651341"/>
              <a:gd name="connsiteX0" fmla="*/ 12715 w 1289913"/>
              <a:gd name="connsiteY0" fmla="*/ 69565 h 651341"/>
              <a:gd name="connsiteX1" fmla="*/ 27705 w 1289913"/>
              <a:gd name="connsiteY1" fmla="*/ 224463 h 651341"/>
              <a:gd name="connsiteX2" fmla="*/ 37698 w 1289913"/>
              <a:gd name="connsiteY2" fmla="*/ 334391 h 651341"/>
              <a:gd name="connsiteX3" fmla="*/ 107652 w 1289913"/>
              <a:gd name="connsiteY3" fmla="*/ 464306 h 651341"/>
              <a:gd name="connsiteX4" fmla="*/ 232571 w 1289913"/>
              <a:gd name="connsiteY4" fmla="*/ 549250 h 651341"/>
              <a:gd name="connsiteX5" fmla="*/ 477410 w 1289913"/>
              <a:gd name="connsiteY5" fmla="*/ 644188 h 651341"/>
              <a:gd name="connsiteX6" fmla="*/ 552361 w 1289913"/>
              <a:gd name="connsiteY6" fmla="*/ 644188 h 651341"/>
              <a:gd name="connsiteX7" fmla="*/ 757226 w 1289913"/>
              <a:gd name="connsiteY7" fmla="*/ 649185 h 651341"/>
              <a:gd name="connsiteX8" fmla="*/ 947102 w 1289913"/>
              <a:gd name="connsiteY8" fmla="*/ 604214 h 651341"/>
              <a:gd name="connsiteX9" fmla="*/ 1077016 w 1289913"/>
              <a:gd name="connsiteY9" fmla="*/ 504280 h 651341"/>
              <a:gd name="connsiteX10" fmla="*/ 1176951 w 1289913"/>
              <a:gd name="connsiteY10" fmla="*/ 369368 h 651341"/>
              <a:gd name="connsiteX11" fmla="*/ 1241908 w 1289913"/>
              <a:gd name="connsiteY11" fmla="*/ 179493 h 651341"/>
              <a:gd name="connsiteX12" fmla="*/ 1272917 w 1289913"/>
              <a:gd name="connsiteY12" fmla="*/ 24594 h 651341"/>
              <a:gd name="connsiteX13" fmla="*/ 1186944 w 1289913"/>
              <a:gd name="connsiteY13" fmla="*/ 4607 h 651341"/>
              <a:gd name="connsiteX14" fmla="*/ 232571 w 1289913"/>
              <a:gd name="connsiteY14" fmla="*/ 44581 h 651341"/>
              <a:gd name="connsiteX15" fmla="*/ 12715 w 1289913"/>
              <a:gd name="connsiteY15" fmla="*/ 69565 h 651341"/>
              <a:gd name="connsiteX0" fmla="*/ 12715 w 1287010"/>
              <a:gd name="connsiteY0" fmla="*/ 68332 h 650108"/>
              <a:gd name="connsiteX1" fmla="*/ 27705 w 1287010"/>
              <a:gd name="connsiteY1" fmla="*/ 223230 h 650108"/>
              <a:gd name="connsiteX2" fmla="*/ 37698 w 1287010"/>
              <a:gd name="connsiteY2" fmla="*/ 333158 h 650108"/>
              <a:gd name="connsiteX3" fmla="*/ 107652 w 1287010"/>
              <a:gd name="connsiteY3" fmla="*/ 463073 h 650108"/>
              <a:gd name="connsiteX4" fmla="*/ 232571 w 1287010"/>
              <a:gd name="connsiteY4" fmla="*/ 548017 h 650108"/>
              <a:gd name="connsiteX5" fmla="*/ 477410 w 1287010"/>
              <a:gd name="connsiteY5" fmla="*/ 642955 h 650108"/>
              <a:gd name="connsiteX6" fmla="*/ 552361 w 1287010"/>
              <a:gd name="connsiteY6" fmla="*/ 642955 h 650108"/>
              <a:gd name="connsiteX7" fmla="*/ 757226 w 1287010"/>
              <a:gd name="connsiteY7" fmla="*/ 647952 h 650108"/>
              <a:gd name="connsiteX8" fmla="*/ 947102 w 1287010"/>
              <a:gd name="connsiteY8" fmla="*/ 602981 h 650108"/>
              <a:gd name="connsiteX9" fmla="*/ 1077016 w 1287010"/>
              <a:gd name="connsiteY9" fmla="*/ 503047 h 650108"/>
              <a:gd name="connsiteX10" fmla="*/ 1176951 w 1287010"/>
              <a:gd name="connsiteY10" fmla="*/ 368135 h 650108"/>
              <a:gd name="connsiteX11" fmla="*/ 1241908 w 1287010"/>
              <a:gd name="connsiteY11" fmla="*/ 178260 h 650108"/>
              <a:gd name="connsiteX12" fmla="*/ 1272917 w 1287010"/>
              <a:gd name="connsiteY12" fmla="*/ 23361 h 650108"/>
              <a:gd name="connsiteX13" fmla="*/ 1186944 w 1287010"/>
              <a:gd name="connsiteY13" fmla="*/ 3374 h 650108"/>
              <a:gd name="connsiteX14" fmla="*/ 232571 w 1287010"/>
              <a:gd name="connsiteY14" fmla="*/ 43348 h 650108"/>
              <a:gd name="connsiteX15" fmla="*/ 12715 w 1287010"/>
              <a:gd name="connsiteY15" fmla="*/ 68332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10" h="650108">
                <a:moveTo>
                  <a:pt x="12715" y="68332"/>
                </a:moveTo>
                <a:cubicBezTo>
                  <a:pt x="-21429" y="98312"/>
                  <a:pt x="23541" y="179092"/>
                  <a:pt x="27705" y="223230"/>
                </a:cubicBezTo>
                <a:cubicBezTo>
                  <a:pt x="31869" y="267368"/>
                  <a:pt x="24374" y="293184"/>
                  <a:pt x="37698" y="333158"/>
                </a:cubicBezTo>
                <a:cubicBezTo>
                  <a:pt x="51022" y="373132"/>
                  <a:pt x="75173" y="427263"/>
                  <a:pt x="107652" y="463073"/>
                </a:cubicBezTo>
                <a:cubicBezTo>
                  <a:pt x="140131" y="498883"/>
                  <a:pt x="170945" y="518037"/>
                  <a:pt x="232571" y="548017"/>
                </a:cubicBezTo>
                <a:cubicBezTo>
                  <a:pt x="294197" y="577997"/>
                  <a:pt x="424112" y="627132"/>
                  <a:pt x="477410" y="642955"/>
                </a:cubicBezTo>
                <a:cubicBezTo>
                  <a:pt x="530708" y="658778"/>
                  <a:pt x="552361" y="642955"/>
                  <a:pt x="552361" y="642955"/>
                </a:cubicBezTo>
                <a:cubicBezTo>
                  <a:pt x="598997" y="643788"/>
                  <a:pt x="691436" y="654614"/>
                  <a:pt x="757226" y="647952"/>
                </a:cubicBezTo>
                <a:cubicBezTo>
                  <a:pt x="823016" y="641290"/>
                  <a:pt x="893804" y="627132"/>
                  <a:pt x="947102" y="602981"/>
                </a:cubicBezTo>
                <a:cubicBezTo>
                  <a:pt x="1000400" y="578830"/>
                  <a:pt x="1038708" y="542188"/>
                  <a:pt x="1077016" y="503047"/>
                </a:cubicBezTo>
                <a:cubicBezTo>
                  <a:pt x="1115324" y="463906"/>
                  <a:pt x="1149469" y="422266"/>
                  <a:pt x="1176951" y="368135"/>
                </a:cubicBezTo>
                <a:cubicBezTo>
                  <a:pt x="1204433" y="314004"/>
                  <a:pt x="1225914" y="235722"/>
                  <a:pt x="1241908" y="178260"/>
                </a:cubicBezTo>
                <a:cubicBezTo>
                  <a:pt x="1257902" y="120798"/>
                  <a:pt x="1290082" y="54508"/>
                  <a:pt x="1272917" y="23361"/>
                </a:cubicBezTo>
                <a:cubicBezTo>
                  <a:pt x="1255752" y="-7786"/>
                  <a:pt x="1356000" y="43"/>
                  <a:pt x="1186944" y="3374"/>
                </a:cubicBezTo>
                <a:cubicBezTo>
                  <a:pt x="1017888" y="6705"/>
                  <a:pt x="427443" y="32522"/>
                  <a:pt x="232571" y="43348"/>
                </a:cubicBezTo>
                <a:cubicBezTo>
                  <a:pt x="37699" y="54174"/>
                  <a:pt x="46859" y="38352"/>
                  <a:pt x="12715" y="683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FF64A-7E83-49B2-9561-A4EB2AE56773}"/>
              </a:ext>
            </a:extLst>
          </p:cNvPr>
          <p:cNvSpPr txBox="1"/>
          <p:nvPr/>
        </p:nvSpPr>
        <p:spPr>
          <a:xfrm>
            <a:off x="5808135" y="4296833"/>
            <a:ext cx="1715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976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4.07407E-6 L 0.00195 0.00023 C 0.00599 -0.00903 0.04244 -0.09028 0.05182 -0.10672 C 0.06054 -0.12176 0.06849 -0.1382 0.07773 -0.15139 C 0.09323 -0.17338 0.10833 -0.18727 0.12526 -0.20116 C 0.13007 -0.20487 0.13476 -0.2088 0.13945 -0.21204 C 0.14531 -0.21574 0.15117 -0.21875 0.15703 -0.22269 C 0.19505 -0.24723 0.1358 -0.21065 0.17864 -0.23681 C 0.18658 -0.23658 0.22695 -0.24237 0.24375 -0.22801 C 0.25325 -0.21991 0.24218 -0.22987 0.25299 -0.21713 C 0.25612 -0.21343 0.25963 -0.21042 0.26302 -0.20672 C 0.26497 -0.20417 0.26679 -0.20162 0.26888 -0.19954 C 0.27513 -0.19213 0.27604 -0.19445 0.28385 -0.17824 L 0.29049 -0.16389 C 0.29179 -0.16088 0.29388 -0.15857 0.29466 -0.15487 C 0.29531 -0.15255 0.2957 -0.15 0.29635 -0.14792 C 0.29974 -0.13681 0.30442 -0.12732 0.30716 -0.11574 C 0.30859 -0.10973 0.31002 -0.10394 0.31132 -0.09792 C 0.31289 -0.09074 0.31692 -0.0676 0.3181 -0.06042 C 0.32148 -0.03843 0.32435 -0.01899 0.32643 0.0037 C 0.32734 0.01435 0.32799 0.025 0.32877 0.03564 C 0.32955 0.04444 0.33112 0.05324 0.33138 0.0625 C 0.3319 0.08125 0.33138 0.10023 0.33138 0.11921 L 0.33138 0.12314 " pathEditMode="relative" rAng="0" ptsTypes="AAAAAAAAAAAAAAAAAAAAAA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4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14:cNvPr>
              <p14:cNvContentPartPr/>
              <p14:nvPr/>
            </p14:nvContentPartPr>
            <p14:xfrm>
              <a:off x="-1183362" y="26241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92362" y="2615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4" descr="Good Vibes Flowers Sticker by Alba Paris for iOS &amp; Android | GIPHY">
            <a:extLst>
              <a:ext uri="{FF2B5EF4-FFF2-40B4-BE49-F238E27FC236}">
                <a16:creationId xmlns:a16="http://schemas.microsoft.com/office/drawing/2014/main" id="{9C069BF9-D91C-4768-8C31-0921478A5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889379" y="-274741"/>
            <a:ext cx="4933170" cy="4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oraemon Theme Song (LYRICS)">
            <a:hlinkClick r:id="" action="ppaction://media"/>
            <a:extLst>
              <a:ext uri="{FF2B5EF4-FFF2-40B4-BE49-F238E27FC236}">
                <a16:creationId xmlns:a16="http://schemas.microsoft.com/office/drawing/2014/main" id="{17F59475-AFE4-4A04-B579-FA7EDF90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2030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682" y="3132559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8C5D6-DCCE-49DB-8248-5CDF2593C3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26A9E1"/>
              </a:clrFrom>
              <a:clrTo>
                <a:srgbClr val="26A9E1">
                  <a:alpha val="0"/>
                </a:srgbClr>
              </a:clrTo>
            </a:clrChange>
          </a:blip>
          <a:srcRect l="3609" t="10438" r="3026" b="12745"/>
          <a:stretch/>
        </p:blipFill>
        <p:spPr>
          <a:xfrm rot="21417230">
            <a:off x="-1789701" y="399668"/>
            <a:ext cx="1438183" cy="8573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33A8E-FCE3-4906-8230-9E0FED2998D5}"/>
              </a:ext>
            </a:extLst>
          </p:cNvPr>
          <p:cNvGrpSpPr/>
          <p:nvPr/>
        </p:nvGrpSpPr>
        <p:grpSpPr>
          <a:xfrm>
            <a:off x="370814" y="839232"/>
            <a:ext cx="4612993" cy="6150657"/>
            <a:chOff x="378389" y="828339"/>
            <a:chExt cx="4612993" cy="6150657"/>
          </a:xfrm>
        </p:grpSpPr>
        <p:pic>
          <p:nvPicPr>
            <p:cNvPr id="2050" name="Picture 2" descr="404 Not Found | Cartoon painting, Cartoon wallpaper hd, Doremon cartoon">
              <a:extLst>
                <a:ext uri="{FF2B5EF4-FFF2-40B4-BE49-F238E27FC236}">
                  <a16:creationId xmlns:a16="http://schemas.microsoft.com/office/drawing/2014/main" id="{9C661F41-39E7-4EDA-91B5-5C00A3FE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9" y="828339"/>
              <a:ext cx="4612993" cy="615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44C81-8194-43E7-A05F-09DD5B89C1B2}"/>
                </a:ext>
              </a:extLst>
            </p:cNvPr>
            <p:cNvSpPr/>
            <p:nvPr/>
          </p:nvSpPr>
          <p:spPr>
            <a:xfrm>
              <a:off x="2052910" y="4784092"/>
              <a:ext cx="1320565" cy="656286"/>
            </a:xfrm>
            <a:custGeom>
              <a:avLst/>
              <a:gdLst>
                <a:gd name="connsiteX0" fmla="*/ 12715 w 1278640"/>
                <a:gd name="connsiteY0" fmla="*/ 67783 h 649559"/>
                <a:gd name="connsiteX1" fmla="*/ 27705 w 1278640"/>
                <a:gd name="connsiteY1" fmla="*/ 222681 h 649559"/>
                <a:gd name="connsiteX2" fmla="*/ 37698 w 1278640"/>
                <a:gd name="connsiteY2" fmla="*/ 332609 h 649559"/>
                <a:gd name="connsiteX3" fmla="*/ 107652 w 1278640"/>
                <a:gd name="connsiteY3" fmla="*/ 462524 h 649559"/>
                <a:gd name="connsiteX4" fmla="*/ 232571 w 1278640"/>
                <a:gd name="connsiteY4" fmla="*/ 547468 h 649559"/>
                <a:gd name="connsiteX5" fmla="*/ 477410 w 1278640"/>
                <a:gd name="connsiteY5" fmla="*/ 642406 h 649559"/>
                <a:gd name="connsiteX6" fmla="*/ 552361 w 1278640"/>
                <a:gd name="connsiteY6" fmla="*/ 642406 h 649559"/>
                <a:gd name="connsiteX7" fmla="*/ 757226 w 1278640"/>
                <a:gd name="connsiteY7" fmla="*/ 647403 h 649559"/>
                <a:gd name="connsiteX8" fmla="*/ 947102 w 1278640"/>
                <a:gd name="connsiteY8" fmla="*/ 602432 h 649559"/>
                <a:gd name="connsiteX9" fmla="*/ 1077016 w 1278640"/>
                <a:gd name="connsiteY9" fmla="*/ 502498 h 649559"/>
                <a:gd name="connsiteX10" fmla="*/ 1176951 w 1278640"/>
                <a:gd name="connsiteY10" fmla="*/ 367586 h 649559"/>
                <a:gd name="connsiteX11" fmla="*/ 1241908 w 1278640"/>
                <a:gd name="connsiteY11" fmla="*/ 177711 h 649559"/>
                <a:gd name="connsiteX12" fmla="*/ 1246905 w 1278640"/>
                <a:gd name="connsiteY12" fmla="*/ 22812 h 649559"/>
                <a:gd name="connsiteX13" fmla="*/ 1186944 w 1278640"/>
                <a:gd name="connsiteY13" fmla="*/ 2825 h 649559"/>
                <a:gd name="connsiteX14" fmla="*/ 232571 w 1278640"/>
                <a:gd name="connsiteY14" fmla="*/ 42799 h 649559"/>
                <a:gd name="connsiteX15" fmla="*/ 12715 w 1278640"/>
                <a:gd name="connsiteY15" fmla="*/ 67783 h 649559"/>
                <a:gd name="connsiteX0" fmla="*/ 12715 w 1289913"/>
                <a:gd name="connsiteY0" fmla="*/ 67783 h 649559"/>
                <a:gd name="connsiteX1" fmla="*/ 27705 w 1289913"/>
                <a:gd name="connsiteY1" fmla="*/ 222681 h 649559"/>
                <a:gd name="connsiteX2" fmla="*/ 37698 w 1289913"/>
                <a:gd name="connsiteY2" fmla="*/ 332609 h 649559"/>
                <a:gd name="connsiteX3" fmla="*/ 107652 w 1289913"/>
                <a:gd name="connsiteY3" fmla="*/ 462524 h 649559"/>
                <a:gd name="connsiteX4" fmla="*/ 232571 w 1289913"/>
                <a:gd name="connsiteY4" fmla="*/ 547468 h 649559"/>
                <a:gd name="connsiteX5" fmla="*/ 477410 w 1289913"/>
                <a:gd name="connsiteY5" fmla="*/ 642406 h 649559"/>
                <a:gd name="connsiteX6" fmla="*/ 552361 w 1289913"/>
                <a:gd name="connsiteY6" fmla="*/ 642406 h 649559"/>
                <a:gd name="connsiteX7" fmla="*/ 757226 w 1289913"/>
                <a:gd name="connsiteY7" fmla="*/ 647403 h 649559"/>
                <a:gd name="connsiteX8" fmla="*/ 947102 w 1289913"/>
                <a:gd name="connsiteY8" fmla="*/ 602432 h 649559"/>
                <a:gd name="connsiteX9" fmla="*/ 1077016 w 1289913"/>
                <a:gd name="connsiteY9" fmla="*/ 502498 h 649559"/>
                <a:gd name="connsiteX10" fmla="*/ 1176951 w 1289913"/>
                <a:gd name="connsiteY10" fmla="*/ 367586 h 649559"/>
                <a:gd name="connsiteX11" fmla="*/ 1241908 w 1289913"/>
                <a:gd name="connsiteY11" fmla="*/ 177711 h 649559"/>
                <a:gd name="connsiteX12" fmla="*/ 1272917 w 1289913"/>
                <a:gd name="connsiteY12" fmla="*/ 22812 h 649559"/>
                <a:gd name="connsiteX13" fmla="*/ 1186944 w 1289913"/>
                <a:gd name="connsiteY13" fmla="*/ 2825 h 649559"/>
                <a:gd name="connsiteX14" fmla="*/ 232571 w 1289913"/>
                <a:gd name="connsiteY14" fmla="*/ 42799 h 649559"/>
                <a:gd name="connsiteX15" fmla="*/ 12715 w 1289913"/>
                <a:gd name="connsiteY15" fmla="*/ 67783 h 649559"/>
                <a:gd name="connsiteX0" fmla="*/ 12715 w 1299847"/>
                <a:gd name="connsiteY0" fmla="*/ 69565 h 651341"/>
                <a:gd name="connsiteX1" fmla="*/ 27705 w 1299847"/>
                <a:gd name="connsiteY1" fmla="*/ 224463 h 651341"/>
                <a:gd name="connsiteX2" fmla="*/ 37698 w 1299847"/>
                <a:gd name="connsiteY2" fmla="*/ 334391 h 651341"/>
                <a:gd name="connsiteX3" fmla="*/ 107652 w 1299847"/>
                <a:gd name="connsiteY3" fmla="*/ 464306 h 651341"/>
                <a:gd name="connsiteX4" fmla="*/ 232571 w 1299847"/>
                <a:gd name="connsiteY4" fmla="*/ 549250 h 651341"/>
                <a:gd name="connsiteX5" fmla="*/ 477410 w 1299847"/>
                <a:gd name="connsiteY5" fmla="*/ 644188 h 651341"/>
                <a:gd name="connsiteX6" fmla="*/ 552361 w 1299847"/>
                <a:gd name="connsiteY6" fmla="*/ 644188 h 651341"/>
                <a:gd name="connsiteX7" fmla="*/ 757226 w 1299847"/>
                <a:gd name="connsiteY7" fmla="*/ 649185 h 651341"/>
                <a:gd name="connsiteX8" fmla="*/ 947102 w 1299847"/>
                <a:gd name="connsiteY8" fmla="*/ 604214 h 651341"/>
                <a:gd name="connsiteX9" fmla="*/ 1077016 w 1299847"/>
                <a:gd name="connsiteY9" fmla="*/ 504280 h 651341"/>
                <a:gd name="connsiteX10" fmla="*/ 1176951 w 1299847"/>
                <a:gd name="connsiteY10" fmla="*/ 369368 h 651341"/>
                <a:gd name="connsiteX11" fmla="*/ 1241908 w 1299847"/>
                <a:gd name="connsiteY11" fmla="*/ 179493 h 651341"/>
                <a:gd name="connsiteX12" fmla="*/ 1272917 w 1299847"/>
                <a:gd name="connsiteY12" fmla="*/ 24594 h 651341"/>
                <a:gd name="connsiteX13" fmla="*/ 1186944 w 1299847"/>
                <a:gd name="connsiteY13" fmla="*/ 4607 h 651341"/>
                <a:gd name="connsiteX14" fmla="*/ 232571 w 1299847"/>
                <a:gd name="connsiteY14" fmla="*/ 44581 h 651341"/>
                <a:gd name="connsiteX15" fmla="*/ 12715 w 1299847"/>
                <a:gd name="connsiteY15" fmla="*/ 69565 h 651341"/>
                <a:gd name="connsiteX0" fmla="*/ 12715 w 1289913"/>
                <a:gd name="connsiteY0" fmla="*/ 69565 h 651341"/>
                <a:gd name="connsiteX1" fmla="*/ 27705 w 1289913"/>
                <a:gd name="connsiteY1" fmla="*/ 224463 h 651341"/>
                <a:gd name="connsiteX2" fmla="*/ 37698 w 1289913"/>
                <a:gd name="connsiteY2" fmla="*/ 334391 h 651341"/>
                <a:gd name="connsiteX3" fmla="*/ 107652 w 1289913"/>
                <a:gd name="connsiteY3" fmla="*/ 464306 h 651341"/>
                <a:gd name="connsiteX4" fmla="*/ 232571 w 1289913"/>
                <a:gd name="connsiteY4" fmla="*/ 549250 h 651341"/>
                <a:gd name="connsiteX5" fmla="*/ 477410 w 1289913"/>
                <a:gd name="connsiteY5" fmla="*/ 644188 h 651341"/>
                <a:gd name="connsiteX6" fmla="*/ 552361 w 1289913"/>
                <a:gd name="connsiteY6" fmla="*/ 644188 h 651341"/>
                <a:gd name="connsiteX7" fmla="*/ 757226 w 1289913"/>
                <a:gd name="connsiteY7" fmla="*/ 649185 h 651341"/>
                <a:gd name="connsiteX8" fmla="*/ 947102 w 1289913"/>
                <a:gd name="connsiteY8" fmla="*/ 604214 h 651341"/>
                <a:gd name="connsiteX9" fmla="*/ 1077016 w 1289913"/>
                <a:gd name="connsiteY9" fmla="*/ 504280 h 651341"/>
                <a:gd name="connsiteX10" fmla="*/ 1176951 w 1289913"/>
                <a:gd name="connsiteY10" fmla="*/ 369368 h 651341"/>
                <a:gd name="connsiteX11" fmla="*/ 1241908 w 1289913"/>
                <a:gd name="connsiteY11" fmla="*/ 179493 h 651341"/>
                <a:gd name="connsiteX12" fmla="*/ 1272917 w 1289913"/>
                <a:gd name="connsiteY12" fmla="*/ 24594 h 651341"/>
                <a:gd name="connsiteX13" fmla="*/ 1186944 w 1289913"/>
                <a:gd name="connsiteY13" fmla="*/ 4607 h 651341"/>
                <a:gd name="connsiteX14" fmla="*/ 232571 w 1289913"/>
                <a:gd name="connsiteY14" fmla="*/ 44581 h 651341"/>
                <a:gd name="connsiteX15" fmla="*/ 12715 w 1289913"/>
                <a:gd name="connsiteY15" fmla="*/ 69565 h 651341"/>
                <a:gd name="connsiteX0" fmla="*/ 12715 w 1287010"/>
                <a:gd name="connsiteY0" fmla="*/ 68332 h 650108"/>
                <a:gd name="connsiteX1" fmla="*/ 27705 w 1287010"/>
                <a:gd name="connsiteY1" fmla="*/ 223230 h 650108"/>
                <a:gd name="connsiteX2" fmla="*/ 37698 w 1287010"/>
                <a:gd name="connsiteY2" fmla="*/ 333158 h 650108"/>
                <a:gd name="connsiteX3" fmla="*/ 107652 w 1287010"/>
                <a:gd name="connsiteY3" fmla="*/ 463073 h 650108"/>
                <a:gd name="connsiteX4" fmla="*/ 232571 w 1287010"/>
                <a:gd name="connsiteY4" fmla="*/ 548017 h 650108"/>
                <a:gd name="connsiteX5" fmla="*/ 477410 w 1287010"/>
                <a:gd name="connsiteY5" fmla="*/ 642955 h 650108"/>
                <a:gd name="connsiteX6" fmla="*/ 552361 w 1287010"/>
                <a:gd name="connsiteY6" fmla="*/ 642955 h 650108"/>
                <a:gd name="connsiteX7" fmla="*/ 757226 w 1287010"/>
                <a:gd name="connsiteY7" fmla="*/ 647952 h 650108"/>
                <a:gd name="connsiteX8" fmla="*/ 947102 w 1287010"/>
                <a:gd name="connsiteY8" fmla="*/ 602981 h 650108"/>
                <a:gd name="connsiteX9" fmla="*/ 1077016 w 1287010"/>
                <a:gd name="connsiteY9" fmla="*/ 503047 h 650108"/>
                <a:gd name="connsiteX10" fmla="*/ 1176951 w 1287010"/>
                <a:gd name="connsiteY10" fmla="*/ 368135 h 650108"/>
                <a:gd name="connsiteX11" fmla="*/ 1241908 w 1287010"/>
                <a:gd name="connsiteY11" fmla="*/ 178260 h 650108"/>
                <a:gd name="connsiteX12" fmla="*/ 1272917 w 1287010"/>
                <a:gd name="connsiteY12" fmla="*/ 23361 h 650108"/>
                <a:gd name="connsiteX13" fmla="*/ 1186944 w 1287010"/>
                <a:gd name="connsiteY13" fmla="*/ 3374 h 650108"/>
                <a:gd name="connsiteX14" fmla="*/ 232571 w 1287010"/>
                <a:gd name="connsiteY14" fmla="*/ 43348 h 650108"/>
                <a:gd name="connsiteX15" fmla="*/ 12715 w 1287010"/>
                <a:gd name="connsiteY15" fmla="*/ 68332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7010" h="650108">
                  <a:moveTo>
                    <a:pt x="12715" y="68332"/>
                  </a:moveTo>
                  <a:cubicBezTo>
                    <a:pt x="-21429" y="98312"/>
                    <a:pt x="23541" y="179092"/>
                    <a:pt x="27705" y="223230"/>
                  </a:cubicBezTo>
                  <a:cubicBezTo>
                    <a:pt x="31869" y="267368"/>
                    <a:pt x="24374" y="293184"/>
                    <a:pt x="37698" y="333158"/>
                  </a:cubicBezTo>
                  <a:cubicBezTo>
                    <a:pt x="51022" y="373132"/>
                    <a:pt x="75173" y="427263"/>
                    <a:pt x="107652" y="463073"/>
                  </a:cubicBezTo>
                  <a:cubicBezTo>
                    <a:pt x="140131" y="498883"/>
                    <a:pt x="170945" y="518037"/>
                    <a:pt x="232571" y="548017"/>
                  </a:cubicBezTo>
                  <a:cubicBezTo>
                    <a:pt x="294197" y="577997"/>
                    <a:pt x="424112" y="627132"/>
                    <a:pt x="477410" y="642955"/>
                  </a:cubicBezTo>
                  <a:cubicBezTo>
                    <a:pt x="530708" y="658778"/>
                    <a:pt x="552361" y="642955"/>
                    <a:pt x="552361" y="642955"/>
                  </a:cubicBezTo>
                  <a:cubicBezTo>
                    <a:pt x="598997" y="643788"/>
                    <a:pt x="691436" y="654614"/>
                    <a:pt x="757226" y="647952"/>
                  </a:cubicBezTo>
                  <a:cubicBezTo>
                    <a:pt x="823016" y="641290"/>
                    <a:pt x="893804" y="627132"/>
                    <a:pt x="947102" y="602981"/>
                  </a:cubicBezTo>
                  <a:cubicBezTo>
                    <a:pt x="1000400" y="578830"/>
                    <a:pt x="1038708" y="542188"/>
                    <a:pt x="1077016" y="503047"/>
                  </a:cubicBezTo>
                  <a:cubicBezTo>
                    <a:pt x="1115324" y="463906"/>
                    <a:pt x="1149469" y="422266"/>
                    <a:pt x="1176951" y="368135"/>
                  </a:cubicBezTo>
                  <a:cubicBezTo>
                    <a:pt x="1204433" y="314004"/>
                    <a:pt x="1225914" y="235722"/>
                    <a:pt x="1241908" y="178260"/>
                  </a:cubicBezTo>
                  <a:cubicBezTo>
                    <a:pt x="1257902" y="120798"/>
                    <a:pt x="1290082" y="54508"/>
                    <a:pt x="1272917" y="23361"/>
                  </a:cubicBezTo>
                  <a:cubicBezTo>
                    <a:pt x="1255752" y="-7786"/>
                    <a:pt x="1356000" y="43"/>
                    <a:pt x="1186944" y="3374"/>
                  </a:cubicBezTo>
                  <a:cubicBezTo>
                    <a:pt x="1017888" y="6705"/>
                    <a:pt x="427443" y="32522"/>
                    <a:pt x="232571" y="43348"/>
                  </a:cubicBezTo>
                  <a:cubicBezTo>
                    <a:pt x="37699" y="54174"/>
                    <a:pt x="46859" y="38352"/>
                    <a:pt x="12715" y="683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BF9078-4057-49F9-97E2-023F2A2BB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286" y="4447408"/>
            <a:ext cx="1139809" cy="97598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DA5AC-F8D0-47BD-9DD8-629E785D5E4A}"/>
              </a:ext>
            </a:extLst>
          </p:cNvPr>
          <p:cNvSpPr/>
          <p:nvPr/>
        </p:nvSpPr>
        <p:spPr>
          <a:xfrm>
            <a:off x="2052909" y="4784092"/>
            <a:ext cx="1320565" cy="656286"/>
          </a:xfrm>
          <a:custGeom>
            <a:avLst/>
            <a:gdLst>
              <a:gd name="connsiteX0" fmla="*/ 12715 w 1278640"/>
              <a:gd name="connsiteY0" fmla="*/ 67783 h 649559"/>
              <a:gd name="connsiteX1" fmla="*/ 27705 w 1278640"/>
              <a:gd name="connsiteY1" fmla="*/ 222681 h 649559"/>
              <a:gd name="connsiteX2" fmla="*/ 37698 w 1278640"/>
              <a:gd name="connsiteY2" fmla="*/ 332609 h 649559"/>
              <a:gd name="connsiteX3" fmla="*/ 107652 w 1278640"/>
              <a:gd name="connsiteY3" fmla="*/ 462524 h 649559"/>
              <a:gd name="connsiteX4" fmla="*/ 232571 w 1278640"/>
              <a:gd name="connsiteY4" fmla="*/ 547468 h 649559"/>
              <a:gd name="connsiteX5" fmla="*/ 477410 w 1278640"/>
              <a:gd name="connsiteY5" fmla="*/ 642406 h 649559"/>
              <a:gd name="connsiteX6" fmla="*/ 552361 w 1278640"/>
              <a:gd name="connsiteY6" fmla="*/ 642406 h 649559"/>
              <a:gd name="connsiteX7" fmla="*/ 757226 w 1278640"/>
              <a:gd name="connsiteY7" fmla="*/ 647403 h 649559"/>
              <a:gd name="connsiteX8" fmla="*/ 947102 w 1278640"/>
              <a:gd name="connsiteY8" fmla="*/ 602432 h 649559"/>
              <a:gd name="connsiteX9" fmla="*/ 1077016 w 1278640"/>
              <a:gd name="connsiteY9" fmla="*/ 502498 h 649559"/>
              <a:gd name="connsiteX10" fmla="*/ 1176951 w 1278640"/>
              <a:gd name="connsiteY10" fmla="*/ 367586 h 649559"/>
              <a:gd name="connsiteX11" fmla="*/ 1241908 w 1278640"/>
              <a:gd name="connsiteY11" fmla="*/ 177711 h 649559"/>
              <a:gd name="connsiteX12" fmla="*/ 1246905 w 1278640"/>
              <a:gd name="connsiteY12" fmla="*/ 22812 h 649559"/>
              <a:gd name="connsiteX13" fmla="*/ 1186944 w 1278640"/>
              <a:gd name="connsiteY13" fmla="*/ 2825 h 649559"/>
              <a:gd name="connsiteX14" fmla="*/ 232571 w 1278640"/>
              <a:gd name="connsiteY14" fmla="*/ 42799 h 649559"/>
              <a:gd name="connsiteX15" fmla="*/ 12715 w 1278640"/>
              <a:gd name="connsiteY15" fmla="*/ 67783 h 649559"/>
              <a:gd name="connsiteX0" fmla="*/ 12715 w 1289913"/>
              <a:gd name="connsiteY0" fmla="*/ 67783 h 649559"/>
              <a:gd name="connsiteX1" fmla="*/ 27705 w 1289913"/>
              <a:gd name="connsiteY1" fmla="*/ 222681 h 649559"/>
              <a:gd name="connsiteX2" fmla="*/ 37698 w 1289913"/>
              <a:gd name="connsiteY2" fmla="*/ 332609 h 649559"/>
              <a:gd name="connsiteX3" fmla="*/ 107652 w 1289913"/>
              <a:gd name="connsiteY3" fmla="*/ 462524 h 649559"/>
              <a:gd name="connsiteX4" fmla="*/ 232571 w 1289913"/>
              <a:gd name="connsiteY4" fmla="*/ 547468 h 649559"/>
              <a:gd name="connsiteX5" fmla="*/ 477410 w 1289913"/>
              <a:gd name="connsiteY5" fmla="*/ 642406 h 649559"/>
              <a:gd name="connsiteX6" fmla="*/ 552361 w 1289913"/>
              <a:gd name="connsiteY6" fmla="*/ 642406 h 649559"/>
              <a:gd name="connsiteX7" fmla="*/ 757226 w 1289913"/>
              <a:gd name="connsiteY7" fmla="*/ 647403 h 649559"/>
              <a:gd name="connsiteX8" fmla="*/ 947102 w 1289913"/>
              <a:gd name="connsiteY8" fmla="*/ 602432 h 649559"/>
              <a:gd name="connsiteX9" fmla="*/ 1077016 w 1289913"/>
              <a:gd name="connsiteY9" fmla="*/ 502498 h 649559"/>
              <a:gd name="connsiteX10" fmla="*/ 1176951 w 1289913"/>
              <a:gd name="connsiteY10" fmla="*/ 367586 h 649559"/>
              <a:gd name="connsiteX11" fmla="*/ 1241908 w 1289913"/>
              <a:gd name="connsiteY11" fmla="*/ 177711 h 649559"/>
              <a:gd name="connsiteX12" fmla="*/ 1272917 w 1289913"/>
              <a:gd name="connsiteY12" fmla="*/ 22812 h 649559"/>
              <a:gd name="connsiteX13" fmla="*/ 1186944 w 1289913"/>
              <a:gd name="connsiteY13" fmla="*/ 2825 h 649559"/>
              <a:gd name="connsiteX14" fmla="*/ 232571 w 1289913"/>
              <a:gd name="connsiteY14" fmla="*/ 42799 h 649559"/>
              <a:gd name="connsiteX15" fmla="*/ 12715 w 1289913"/>
              <a:gd name="connsiteY15" fmla="*/ 67783 h 649559"/>
              <a:gd name="connsiteX0" fmla="*/ 12715 w 1299847"/>
              <a:gd name="connsiteY0" fmla="*/ 69565 h 651341"/>
              <a:gd name="connsiteX1" fmla="*/ 27705 w 1299847"/>
              <a:gd name="connsiteY1" fmla="*/ 224463 h 651341"/>
              <a:gd name="connsiteX2" fmla="*/ 37698 w 1299847"/>
              <a:gd name="connsiteY2" fmla="*/ 334391 h 651341"/>
              <a:gd name="connsiteX3" fmla="*/ 107652 w 1299847"/>
              <a:gd name="connsiteY3" fmla="*/ 464306 h 651341"/>
              <a:gd name="connsiteX4" fmla="*/ 232571 w 1299847"/>
              <a:gd name="connsiteY4" fmla="*/ 549250 h 651341"/>
              <a:gd name="connsiteX5" fmla="*/ 477410 w 1299847"/>
              <a:gd name="connsiteY5" fmla="*/ 644188 h 651341"/>
              <a:gd name="connsiteX6" fmla="*/ 552361 w 1299847"/>
              <a:gd name="connsiteY6" fmla="*/ 644188 h 651341"/>
              <a:gd name="connsiteX7" fmla="*/ 757226 w 1299847"/>
              <a:gd name="connsiteY7" fmla="*/ 649185 h 651341"/>
              <a:gd name="connsiteX8" fmla="*/ 947102 w 1299847"/>
              <a:gd name="connsiteY8" fmla="*/ 604214 h 651341"/>
              <a:gd name="connsiteX9" fmla="*/ 1077016 w 1299847"/>
              <a:gd name="connsiteY9" fmla="*/ 504280 h 651341"/>
              <a:gd name="connsiteX10" fmla="*/ 1176951 w 1299847"/>
              <a:gd name="connsiteY10" fmla="*/ 369368 h 651341"/>
              <a:gd name="connsiteX11" fmla="*/ 1241908 w 1299847"/>
              <a:gd name="connsiteY11" fmla="*/ 179493 h 651341"/>
              <a:gd name="connsiteX12" fmla="*/ 1272917 w 1299847"/>
              <a:gd name="connsiteY12" fmla="*/ 24594 h 651341"/>
              <a:gd name="connsiteX13" fmla="*/ 1186944 w 1299847"/>
              <a:gd name="connsiteY13" fmla="*/ 4607 h 651341"/>
              <a:gd name="connsiteX14" fmla="*/ 232571 w 1299847"/>
              <a:gd name="connsiteY14" fmla="*/ 44581 h 651341"/>
              <a:gd name="connsiteX15" fmla="*/ 12715 w 1299847"/>
              <a:gd name="connsiteY15" fmla="*/ 69565 h 651341"/>
              <a:gd name="connsiteX0" fmla="*/ 12715 w 1289913"/>
              <a:gd name="connsiteY0" fmla="*/ 69565 h 651341"/>
              <a:gd name="connsiteX1" fmla="*/ 27705 w 1289913"/>
              <a:gd name="connsiteY1" fmla="*/ 224463 h 651341"/>
              <a:gd name="connsiteX2" fmla="*/ 37698 w 1289913"/>
              <a:gd name="connsiteY2" fmla="*/ 334391 h 651341"/>
              <a:gd name="connsiteX3" fmla="*/ 107652 w 1289913"/>
              <a:gd name="connsiteY3" fmla="*/ 464306 h 651341"/>
              <a:gd name="connsiteX4" fmla="*/ 232571 w 1289913"/>
              <a:gd name="connsiteY4" fmla="*/ 549250 h 651341"/>
              <a:gd name="connsiteX5" fmla="*/ 477410 w 1289913"/>
              <a:gd name="connsiteY5" fmla="*/ 644188 h 651341"/>
              <a:gd name="connsiteX6" fmla="*/ 552361 w 1289913"/>
              <a:gd name="connsiteY6" fmla="*/ 644188 h 651341"/>
              <a:gd name="connsiteX7" fmla="*/ 757226 w 1289913"/>
              <a:gd name="connsiteY7" fmla="*/ 649185 h 651341"/>
              <a:gd name="connsiteX8" fmla="*/ 947102 w 1289913"/>
              <a:gd name="connsiteY8" fmla="*/ 604214 h 651341"/>
              <a:gd name="connsiteX9" fmla="*/ 1077016 w 1289913"/>
              <a:gd name="connsiteY9" fmla="*/ 504280 h 651341"/>
              <a:gd name="connsiteX10" fmla="*/ 1176951 w 1289913"/>
              <a:gd name="connsiteY10" fmla="*/ 369368 h 651341"/>
              <a:gd name="connsiteX11" fmla="*/ 1241908 w 1289913"/>
              <a:gd name="connsiteY11" fmla="*/ 179493 h 651341"/>
              <a:gd name="connsiteX12" fmla="*/ 1272917 w 1289913"/>
              <a:gd name="connsiteY12" fmla="*/ 24594 h 651341"/>
              <a:gd name="connsiteX13" fmla="*/ 1186944 w 1289913"/>
              <a:gd name="connsiteY13" fmla="*/ 4607 h 651341"/>
              <a:gd name="connsiteX14" fmla="*/ 232571 w 1289913"/>
              <a:gd name="connsiteY14" fmla="*/ 44581 h 651341"/>
              <a:gd name="connsiteX15" fmla="*/ 12715 w 1289913"/>
              <a:gd name="connsiteY15" fmla="*/ 69565 h 651341"/>
              <a:gd name="connsiteX0" fmla="*/ 12715 w 1287010"/>
              <a:gd name="connsiteY0" fmla="*/ 68332 h 650108"/>
              <a:gd name="connsiteX1" fmla="*/ 27705 w 1287010"/>
              <a:gd name="connsiteY1" fmla="*/ 223230 h 650108"/>
              <a:gd name="connsiteX2" fmla="*/ 37698 w 1287010"/>
              <a:gd name="connsiteY2" fmla="*/ 333158 h 650108"/>
              <a:gd name="connsiteX3" fmla="*/ 107652 w 1287010"/>
              <a:gd name="connsiteY3" fmla="*/ 463073 h 650108"/>
              <a:gd name="connsiteX4" fmla="*/ 232571 w 1287010"/>
              <a:gd name="connsiteY4" fmla="*/ 548017 h 650108"/>
              <a:gd name="connsiteX5" fmla="*/ 477410 w 1287010"/>
              <a:gd name="connsiteY5" fmla="*/ 642955 h 650108"/>
              <a:gd name="connsiteX6" fmla="*/ 552361 w 1287010"/>
              <a:gd name="connsiteY6" fmla="*/ 642955 h 650108"/>
              <a:gd name="connsiteX7" fmla="*/ 757226 w 1287010"/>
              <a:gd name="connsiteY7" fmla="*/ 647952 h 650108"/>
              <a:gd name="connsiteX8" fmla="*/ 947102 w 1287010"/>
              <a:gd name="connsiteY8" fmla="*/ 602981 h 650108"/>
              <a:gd name="connsiteX9" fmla="*/ 1077016 w 1287010"/>
              <a:gd name="connsiteY9" fmla="*/ 503047 h 650108"/>
              <a:gd name="connsiteX10" fmla="*/ 1176951 w 1287010"/>
              <a:gd name="connsiteY10" fmla="*/ 368135 h 650108"/>
              <a:gd name="connsiteX11" fmla="*/ 1241908 w 1287010"/>
              <a:gd name="connsiteY11" fmla="*/ 178260 h 650108"/>
              <a:gd name="connsiteX12" fmla="*/ 1272917 w 1287010"/>
              <a:gd name="connsiteY12" fmla="*/ 23361 h 650108"/>
              <a:gd name="connsiteX13" fmla="*/ 1186944 w 1287010"/>
              <a:gd name="connsiteY13" fmla="*/ 3374 h 650108"/>
              <a:gd name="connsiteX14" fmla="*/ 232571 w 1287010"/>
              <a:gd name="connsiteY14" fmla="*/ 43348 h 650108"/>
              <a:gd name="connsiteX15" fmla="*/ 12715 w 1287010"/>
              <a:gd name="connsiteY15" fmla="*/ 68332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10" h="650108">
                <a:moveTo>
                  <a:pt x="12715" y="68332"/>
                </a:moveTo>
                <a:cubicBezTo>
                  <a:pt x="-21429" y="98312"/>
                  <a:pt x="23541" y="179092"/>
                  <a:pt x="27705" y="223230"/>
                </a:cubicBezTo>
                <a:cubicBezTo>
                  <a:pt x="31869" y="267368"/>
                  <a:pt x="24374" y="293184"/>
                  <a:pt x="37698" y="333158"/>
                </a:cubicBezTo>
                <a:cubicBezTo>
                  <a:pt x="51022" y="373132"/>
                  <a:pt x="75173" y="427263"/>
                  <a:pt x="107652" y="463073"/>
                </a:cubicBezTo>
                <a:cubicBezTo>
                  <a:pt x="140131" y="498883"/>
                  <a:pt x="170945" y="518037"/>
                  <a:pt x="232571" y="548017"/>
                </a:cubicBezTo>
                <a:cubicBezTo>
                  <a:pt x="294197" y="577997"/>
                  <a:pt x="424112" y="627132"/>
                  <a:pt x="477410" y="642955"/>
                </a:cubicBezTo>
                <a:cubicBezTo>
                  <a:pt x="530708" y="658778"/>
                  <a:pt x="552361" y="642955"/>
                  <a:pt x="552361" y="642955"/>
                </a:cubicBezTo>
                <a:cubicBezTo>
                  <a:pt x="598997" y="643788"/>
                  <a:pt x="691436" y="654614"/>
                  <a:pt x="757226" y="647952"/>
                </a:cubicBezTo>
                <a:cubicBezTo>
                  <a:pt x="823016" y="641290"/>
                  <a:pt x="893804" y="627132"/>
                  <a:pt x="947102" y="602981"/>
                </a:cubicBezTo>
                <a:cubicBezTo>
                  <a:pt x="1000400" y="578830"/>
                  <a:pt x="1038708" y="542188"/>
                  <a:pt x="1077016" y="503047"/>
                </a:cubicBezTo>
                <a:cubicBezTo>
                  <a:pt x="1115324" y="463906"/>
                  <a:pt x="1149469" y="422266"/>
                  <a:pt x="1176951" y="368135"/>
                </a:cubicBezTo>
                <a:cubicBezTo>
                  <a:pt x="1204433" y="314004"/>
                  <a:pt x="1225914" y="235722"/>
                  <a:pt x="1241908" y="178260"/>
                </a:cubicBezTo>
                <a:cubicBezTo>
                  <a:pt x="1257902" y="120798"/>
                  <a:pt x="1290082" y="54508"/>
                  <a:pt x="1272917" y="23361"/>
                </a:cubicBezTo>
                <a:cubicBezTo>
                  <a:pt x="1255752" y="-7786"/>
                  <a:pt x="1356000" y="43"/>
                  <a:pt x="1186944" y="3374"/>
                </a:cubicBezTo>
                <a:cubicBezTo>
                  <a:pt x="1017888" y="6705"/>
                  <a:pt x="427443" y="32522"/>
                  <a:pt x="232571" y="43348"/>
                </a:cubicBezTo>
                <a:cubicBezTo>
                  <a:pt x="37699" y="54174"/>
                  <a:pt x="46859" y="38352"/>
                  <a:pt x="12715" y="683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FF64A-7E83-49B2-9561-A4EB2AE56773}"/>
              </a:ext>
            </a:extLst>
          </p:cNvPr>
          <p:cNvSpPr txBox="1"/>
          <p:nvPr/>
        </p:nvSpPr>
        <p:spPr>
          <a:xfrm>
            <a:off x="5808135" y="4296833"/>
            <a:ext cx="1459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skirt</a:t>
            </a:r>
          </a:p>
        </p:txBody>
      </p:sp>
      <p:sp>
        <p:nvSpPr>
          <p:cNvPr id="14" name="Thought Bubble: Cloud 22">
            <a:extLst>
              <a:ext uri="{FF2B5EF4-FFF2-40B4-BE49-F238E27FC236}">
                <a16:creationId xmlns:a16="http://schemas.microsoft.com/office/drawing/2014/main" id="{70D8F37B-6CC2-4663-B10E-69F8DE62386D}"/>
              </a:ext>
            </a:extLst>
          </p:cNvPr>
          <p:cNvSpPr/>
          <p:nvPr/>
        </p:nvSpPr>
        <p:spPr>
          <a:xfrm>
            <a:off x="4416875" y="139750"/>
            <a:ext cx="3698541" cy="2323052"/>
          </a:xfrm>
          <a:prstGeom prst="cloudCallout">
            <a:avLst>
              <a:gd name="adj1" fmla="val -53101"/>
              <a:gd name="adj2" fmla="val 5494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What’s in my bag?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99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3.33333E-6 L -1.04167E-6 0.00023 C 0.00404 -0.00903 0.0405 -0.09028 0.04987 -0.10672 C 0.05859 -0.12176 0.06654 -0.1382 0.07578 -0.15139 C 0.09128 -0.17338 0.10638 -0.18727 0.12331 -0.20116 C 0.12813 -0.20486 0.13281 -0.2088 0.1375 -0.21204 C 0.14336 -0.21574 0.14922 -0.21875 0.15508 -0.22269 C 0.1931 -0.24723 0.13386 -0.21065 0.17669 -0.23681 C 0.18464 -0.23658 0.225 -0.24236 0.2418 -0.22801 C 0.2513 -0.21991 0.24024 -0.22986 0.25104 -0.21713 C 0.25417 -0.21343 0.25768 -0.21042 0.26107 -0.20672 C 0.26302 -0.20417 0.26484 -0.20162 0.26693 -0.19954 C 0.27318 -0.19213 0.27422 -0.19445 0.2819 -0.17824 L 0.28854 -0.16389 C 0.28984 -0.16088 0.29193 -0.15857 0.29271 -0.15486 C 0.29336 -0.15255 0.29375 -0.15 0.2944 -0.14792 C 0.29779 -0.13681 0.30248 -0.12732 0.30521 -0.11574 C 0.30664 -0.10973 0.3082 -0.10394 0.30938 -0.09792 C 0.31094 -0.09074 0.31498 -0.0676 0.31615 -0.06042 C 0.31953 -0.03843 0.3224 -0.01898 0.32448 0.0037 C 0.32539 0.01435 0.32604 0.025 0.32682 0.03564 C 0.32761 0.04444 0.32917 0.05324 0.32943 0.0625 C 0.32995 0.08125 0.32943 0.10023 0.32943 0.11921 L 0.32943 0.12314 " pathEditMode="relative" rAng="0" ptsTypes="AAAAAAAAAAAAAAAAAAAAAAAA">
                                      <p:cBhvr>
                                        <p:cTn id="1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-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9" dur="34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14:cNvPr>
              <p14:cNvContentPartPr/>
              <p14:nvPr/>
            </p14:nvContentPartPr>
            <p14:xfrm>
              <a:off x="-1183362" y="26241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92362" y="2615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4" descr="Good Vibes Flowers Sticker by Alba Paris for iOS &amp; Android | GIPHY">
            <a:extLst>
              <a:ext uri="{FF2B5EF4-FFF2-40B4-BE49-F238E27FC236}">
                <a16:creationId xmlns:a16="http://schemas.microsoft.com/office/drawing/2014/main" id="{9C069BF9-D91C-4768-8C31-0921478A5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889379" y="-274741"/>
            <a:ext cx="4933170" cy="4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oraemon Theme Song (LYRICS)">
            <a:hlinkClick r:id="" action="ppaction://media"/>
            <a:extLst>
              <a:ext uri="{FF2B5EF4-FFF2-40B4-BE49-F238E27FC236}">
                <a16:creationId xmlns:a16="http://schemas.microsoft.com/office/drawing/2014/main" id="{17F59475-AFE4-4A04-B579-FA7EDF90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2030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682" y="3132559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8C5D6-DCCE-49DB-8248-5CDF2593C3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26A9E1"/>
              </a:clrFrom>
              <a:clrTo>
                <a:srgbClr val="26A9E1">
                  <a:alpha val="0"/>
                </a:srgbClr>
              </a:clrTo>
            </a:clrChange>
          </a:blip>
          <a:srcRect l="3609" t="10438" r="3026" b="12745"/>
          <a:stretch/>
        </p:blipFill>
        <p:spPr>
          <a:xfrm rot="21417230">
            <a:off x="-1789701" y="399668"/>
            <a:ext cx="1438183" cy="8573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33A8E-FCE3-4906-8230-9E0FED2998D5}"/>
              </a:ext>
            </a:extLst>
          </p:cNvPr>
          <p:cNvGrpSpPr/>
          <p:nvPr/>
        </p:nvGrpSpPr>
        <p:grpSpPr>
          <a:xfrm>
            <a:off x="370814" y="839232"/>
            <a:ext cx="4612993" cy="6150657"/>
            <a:chOff x="378389" y="828339"/>
            <a:chExt cx="4612993" cy="6150657"/>
          </a:xfrm>
        </p:grpSpPr>
        <p:pic>
          <p:nvPicPr>
            <p:cNvPr id="2050" name="Picture 2" descr="404 Not Found | Cartoon painting, Cartoon wallpaper hd, Doremon cartoon">
              <a:extLst>
                <a:ext uri="{FF2B5EF4-FFF2-40B4-BE49-F238E27FC236}">
                  <a16:creationId xmlns:a16="http://schemas.microsoft.com/office/drawing/2014/main" id="{9C661F41-39E7-4EDA-91B5-5C00A3FE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9" y="828339"/>
              <a:ext cx="4612993" cy="615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44C81-8194-43E7-A05F-09DD5B89C1B2}"/>
                </a:ext>
              </a:extLst>
            </p:cNvPr>
            <p:cNvSpPr/>
            <p:nvPr/>
          </p:nvSpPr>
          <p:spPr>
            <a:xfrm>
              <a:off x="2052910" y="4784092"/>
              <a:ext cx="1320565" cy="656286"/>
            </a:xfrm>
            <a:custGeom>
              <a:avLst/>
              <a:gdLst>
                <a:gd name="connsiteX0" fmla="*/ 12715 w 1278640"/>
                <a:gd name="connsiteY0" fmla="*/ 67783 h 649559"/>
                <a:gd name="connsiteX1" fmla="*/ 27705 w 1278640"/>
                <a:gd name="connsiteY1" fmla="*/ 222681 h 649559"/>
                <a:gd name="connsiteX2" fmla="*/ 37698 w 1278640"/>
                <a:gd name="connsiteY2" fmla="*/ 332609 h 649559"/>
                <a:gd name="connsiteX3" fmla="*/ 107652 w 1278640"/>
                <a:gd name="connsiteY3" fmla="*/ 462524 h 649559"/>
                <a:gd name="connsiteX4" fmla="*/ 232571 w 1278640"/>
                <a:gd name="connsiteY4" fmla="*/ 547468 h 649559"/>
                <a:gd name="connsiteX5" fmla="*/ 477410 w 1278640"/>
                <a:gd name="connsiteY5" fmla="*/ 642406 h 649559"/>
                <a:gd name="connsiteX6" fmla="*/ 552361 w 1278640"/>
                <a:gd name="connsiteY6" fmla="*/ 642406 h 649559"/>
                <a:gd name="connsiteX7" fmla="*/ 757226 w 1278640"/>
                <a:gd name="connsiteY7" fmla="*/ 647403 h 649559"/>
                <a:gd name="connsiteX8" fmla="*/ 947102 w 1278640"/>
                <a:gd name="connsiteY8" fmla="*/ 602432 h 649559"/>
                <a:gd name="connsiteX9" fmla="*/ 1077016 w 1278640"/>
                <a:gd name="connsiteY9" fmla="*/ 502498 h 649559"/>
                <a:gd name="connsiteX10" fmla="*/ 1176951 w 1278640"/>
                <a:gd name="connsiteY10" fmla="*/ 367586 h 649559"/>
                <a:gd name="connsiteX11" fmla="*/ 1241908 w 1278640"/>
                <a:gd name="connsiteY11" fmla="*/ 177711 h 649559"/>
                <a:gd name="connsiteX12" fmla="*/ 1246905 w 1278640"/>
                <a:gd name="connsiteY12" fmla="*/ 22812 h 649559"/>
                <a:gd name="connsiteX13" fmla="*/ 1186944 w 1278640"/>
                <a:gd name="connsiteY13" fmla="*/ 2825 h 649559"/>
                <a:gd name="connsiteX14" fmla="*/ 232571 w 1278640"/>
                <a:gd name="connsiteY14" fmla="*/ 42799 h 649559"/>
                <a:gd name="connsiteX15" fmla="*/ 12715 w 1278640"/>
                <a:gd name="connsiteY15" fmla="*/ 67783 h 649559"/>
                <a:gd name="connsiteX0" fmla="*/ 12715 w 1289913"/>
                <a:gd name="connsiteY0" fmla="*/ 67783 h 649559"/>
                <a:gd name="connsiteX1" fmla="*/ 27705 w 1289913"/>
                <a:gd name="connsiteY1" fmla="*/ 222681 h 649559"/>
                <a:gd name="connsiteX2" fmla="*/ 37698 w 1289913"/>
                <a:gd name="connsiteY2" fmla="*/ 332609 h 649559"/>
                <a:gd name="connsiteX3" fmla="*/ 107652 w 1289913"/>
                <a:gd name="connsiteY3" fmla="*/ 462524 h 649559"/>
                <a:gd name="connsiteX4" fmla="*/ 232571 w 1289913"/>
                <a:gd name="connsiteY4" fmla="*/ 547468 h 649559"/>
                <a:gd name="connsiteX5" fmla="*/ 477410 w 1289913"/>
                <a:gd name="connsiteY5" fmla="*/ 642406 h 649559"/>
                <a:gd name="connsiteX6" fmla="*/ 552361 w 1289913"/>
                <a:gd name="connsiteY6" fmla="*/ 642406 h 649559"/>
                <a:gd name="connsiteX7" fmla="*/ 757226 w 1289913"/>
                <a:gd name="connsiteY7" fmla="*/ 647403 h 649559"/>
                <a:gd name="connsiteX8" fmla="*/ 947102 w 1289913"/>
                <a:gd name="connsiteY8" fmla="*/ 602432 h 649559"/>
                <a:gd name="connsiteX9" fmla="*/ 1077016 w 1289913"/>
                <a:gd name="connsiteY9" fmla="*/ 502498 h 649559"/>
                <a:gd name="connsiteX10" fmla="*/ 1176951 w 1289913"/>
                <a:gd name="connsiteY10" fmla="*/ 367586 h 649559"/>
                <a:gd name="connsiteX11" fmla="*/ 1241908 w 1289913"/>
                <a:gd name="connsiteY11" fmla="*/ 177711 h 649559"/>
                <a:gd name="connsiteX12" fmla="*/ 1272917 w 1289913"/>
                <a:gd name="connsiteY12" fmla="*/ 22812 h 649559"/>
                <a:gd name="connsiteX13" fmla="*/ 1186944 w 1289913"/>
                <a:gd name="connsiteY13" fmla="*/ 2825 h 649559"/>
                <a:gd name="connsiteX14" fmla="*/ 232571 w 1289913"/>
                <a:gd name="connsiteY14" fmla="*/ 42799 h 649559"/>
                <a:gd name="connsiteX15" fmla="*/ 12715 w 1289913"/>
                <a:gd name="connsiteY15" fmla="*/ 67783 h 649559"/>
                <a:gd name="connsiteX0" fmla="*/ 12715 w 1299847"/>
                <a:gd name="connsiteY0" fmla="*/ 69565 h 651341"/>
                <a:gd name="connsiteX1" fmla="*/ 27705 w 1299847"/>
                <a:gd name="connsiteY1" fmla="*/ 224463 h 651341"/>
                <a:gd name="connsiteX2" fmla="*/ 37698 w 1299847"/>
                <a:gd name="connsiteY2" fmla="*/ 334391 h 651341"/>
                <a:gd name="connsiteX3" fmla="*/ 107652 w 1299847"/>
                <a:gd name="connsiteY3" fmla="*/ 464306 h 651341"/>
                <a:gd name="connsiteX4" fmla="*/ 232571 w 1299847"/>
                <a:gd name="connsiteY4" fmla="*/ 549250 h 651341"/>
                <a:gd name="connsiteX5" fmla="*/ 477410 w 1299847"/>
                <a:gd name="connsiteY5" fmla="*/ 644188 h 651341"/>
                <a:gd name="connsiteX6" fmla="*/ 552361 w 1299847"/>
                <a:gd name="connsiteY6" fmla="*/ 644188 h 651341"/>
                <a:gd name="connsiteX7" fmla="*/ 757226 w 1299847"/>
                <a:gd name="connsiteY7" fmla="*/ 649185 h 651341"/>
                <a:gd name="connsiteX8" fmla="*/ 947102 w 1299847"/>
                <a:gd name="connsiteY8" fmla="*/ 604214 h 651341"/>
                <a:gd name="connsiteX9" fmla="*/ 1077016 w 1299847"/>
                <a:gd name="connsiteY9" fmla="*/ 504280 h 651341"/>
                <a:gd name="connsiteX10" fmla="*/ 1176951 w 1299847"/>
                <a:gd name="connsiteY10" fmla="*/ 369368 h 651341"/>
                <a:gd name="connsiteX11" fmla="*/ 1241908 w 1299847"/>
                <a:gd name="connsiteY11" fmla="*/ 179493 h 651341"/>
                <a:gd name="connsiteX12" fmla="*/ 1272917 w 1299847"/>
                <a:gd name="connsiteY12" fmla="*/ 24594 h 651341"/>
                <a:gd name="connsiteX13" fmla="*/ 1186944 w 1299847"/>
                <a:gd name="connsiteY13" fmla="*/ 4607 h 651341"/>
                <a:gd name="connsiteX14" fmla="*/ 232571 w 1299847"/>
                <a:gd name="connsiteY14" fmla="*/ 44581 h 651341"/>
                <a:gd name="connsiteX15" fmla="*/ 12715 w 1299847"/>
                <a:gd name="connsiteY15" fmla="*/ 69565 h 651341"/>
                <a:gd name="connsiteX0" fmla="*/ 12715 w 1289913"/>
                <a:gd name="connsiteY0" fmla="*/ 69565 h 651341"/>
                <a:gd name="connsiteX1" fmla="*/ 27705 w 1289913"/>
                <a:gd name="connsiteY1" fmla="*/ 224463 h 651341"/>
                <a:gd name="connsiteX2" fmla="*/ 37698 w 1289913"/>
                <a:gd name="connsiteY2" fmla="*/ 334391 h 651341"/>
                <a:gd name="connsiteX3" fmla="*/ 107652 w 1289913"/>
                <a:gd name="connsiteY3" fmla="*/ 464306 h 651341"/>
                <a:gd name="connsiteX4" fmla="*/ 232571 w 1289913"/>
                <a:gd name="connsiteY4" fmla="*/ 549250 h 651341"/>
                <a:gd name="connsiteX5" fmla="*/ 477410 w 1289913"/>
                <a:gd name="connsiteY5" fmla="*/ 644188 h 651341"/>
                <a:gd name="connsiteX6" fmla="*/ 552361 w 1289913"/>
                <a:gd name="connsiteY6" fmla="*/ 644188 h 651341"/>
                <a:gd name="connsiteX7" fmla="*/ 757226 w 1289913"/>
                <a:gd name="connsiteY7" fmla="*/ 649185 h 651341"/>
                <a:gd name="connsiteX8" fmla="*/ 947102 w 1289913"/>
                <a:gd name="connsiteY8" fmla="*/ 604214 h 651341"/>
                <a:gd name="connsiteX9" fmla="*/ 1077016 w 1289913"/>
                <a:gd name="connsiteY9" fmla="*/ 504280 h 651341"/>
                <a:gd name="connsiteX10" fmla="*/ 1176951 w 1289913"/>
                <a:gd name="connsiteY10" fmla="*/ 369368 h 651341"/>
                <a:gd name="connsiteX11" fmla="*/ 1241908 w 1289913"/>
                <a:gd name="connsiteY11" fmla="*/ 179493 h 651341"/>
                <a:gd name="connsiteX12" fmla="*/ 1272917 w 1289913"/>
                <a:gd name="connsiteY12" fmla="*/ 24594 h 651341"/>
                <a:gd name="connsiteX13" fmla="*/ 1186944 w 1289913"/>
                <a:gd name="connsiteY13" fmla="*/ 4607 h 651341"/>
                <a:gd name="connsiteX14" fmla="*/ 232571 w 1289913"/>
                <a:gd name="connsiteY14" fmla="*/ 44581 h 651341"/>
                <a:gd name="connsiteX15" fmla="*/ 12715 w 1289913"/>
                <a:gd name="connsiteY15" fmla="*/ 69565 h 651341"/>
                <a:gd name="connsiteX0" fmla="*/ 12715 w 1287010"/>
                <a:gd name="connsiteY0" fmla="*/ 68332 h 650108"/>
                <a:gd name="connsiteX1" fmla="*/ 27705 w 1287010"/>
                <a:gd name="connsiteY1" fmla="*/ 223230 h 650108"/>
                <a:gd name="connsiteX2" fmla="*/ 37698 w 1287010"/>
                <a:gd name="connsiteY2" fmla="*/ 333158 h 650108"/>
                <a:gd name="connsiteX3" fmla="*/ 107652 w 1287010"/>
                <a:gd name="connsiteY3" fmla="*/ 463073 h 650108"/>
                <a:gd name="connsiteX4" fmla="*/ 232571 w 1287010"/>
                <a:gd name="connsiteY4" fmla="*/ 548017 h 650108"/>
                <a:gd name="connsiteX5" fmla="*/ 477410 w 1287010"/>
                <a:gd name="connsiteY5" fmla="*/ 642955 h 650108"/>
                <a:gd name="connsiteX6" fmla="*/ 552361 w 1287010"/>
                <a:gd name="connsiteY6" fmla="*/ 642955 h 650108"/>
                <a:gd name="connsiteX7" fmla="*/ 757226 w 1287010"/>
                <a:gd name="connsiteY7" fmla="*/ 647952 h 650108"/>
                <a:gd name="connsiteX8" fmla="*/ 947102 w 1287010"/>
                <a:gd name="connsiteY8" fmla="*/ 602981 h 650108"/>
                <a:gd name="connsiteX9" fmla="*/ 1077016 w 1287010"/>
                <a:gd name="connsiteY9" fmla="*/ 503047 h 650108"/>
                <a:gd name="connsiteX10" fmla="*/ 1176951 w 1287010"/>
                <a:gd name="connsiteY10" fmla="*/ 368135 h 650108"/>
                <a:gd name="connsiteX11" fmla="*/ 1241908 w 1287010"/>
                <a:gd name="connsiteY11" fmla="*/ 178260 h 650108"/>
                <a:gd name="connsiteX12" fmla="*/ 1272917 w 1287010"/>
                <a:gd name="connsiteY12" fmla="*/ 23361 h 650108"/>
                <a:gd name="connsiteX13" fmla="*/ 1186944 w 1287010"/>
                <a:gd name="connsiteY13" fmla="*/ 3374 h 650108"/>
                <a:gd name="connsiteX14" fmla="*/ 232571 w 1287010"/>
                <a:gd name="connsiteY14" fmla="*/ 43348 h 650108"/>
                <a:gd name="connsiteX15" fmla="*/ 12715 w 1287010"/>
                <a:gd name="connsiteY15" fmla="*/ 68332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7010" h="650108">
                  <a:moveTo>
                    <a:pt x="12715" y="68332"/>
                  </a:moveTo>
                  <a:cubicBezTo>
                    <a:pt x="-21429" y="98312"/>
                    <a:pt x="23541" y="179092"/>
                    <a:pt x="27705" y="223230"/>
                  </a:cubicBezTo>
                  <a:cubicBezTo>
                    <a:pt x="31869" y="267368"/>
                    <a:pt x="24374" y="293184"/>
                    <a:pt x="37698" y="333158"/>
                  </a:cubicBezTo>
                  <a:cubicBezTo>
                    <a:pt x="51022" y="373132"/>
                    <a:pt x="75173" y="427263"/>
                    <a:pt x="107652" y="463073"/>
                  </a:cubicBezTo>
                  <a:cubicBezTo>
                    <a:pt x="140131" y="498883"/>
                    <a:pt x="170945" y="518037"/>
                    <a:pt x="232571" y="548017"/>
                  </a:cubicBezTo>
                  <a:cubicBezTo>
                    <a:pt x="294197" y="577997"/>
                    <a:pt x="424112" y="627132"/>
                    <a:pt x="477410" y="642955"/>
                  </a:cubicBezTo>
                  <a:cubicBezTo>
                    <a:pt x="530708" y="658778"/>
                    <a:pt x="552361" y="642955"/>
                    <a:pt x="552361" y="642955"/>
                  </a:cubicBezTo>
                  <a:cubicBezTo>
                    <a:pt x="598997" y="643788"/>
                    <a:pt x="691436" y="654614"/>
                    <a:pt x="757226" y="647952"/>
                  </a:cubicBezTo>
                  <a:cubicBezTo>
                    <a:pt x="823016" y="641290"/>
                    <a:pt x="893804" y="627132"/>
                    <a:pt x="947102" y="602981"/>
                  </a:cubicBezTo>
                  <a:cubicBezTo>
                    <a:pt x="1000400" y="578830"/>
                    <a:pt x="1038708" y="542188"/>
                    <a:pt x="1077016" y="503047"/>
                  </a:cubicBezTo>
                  <a:cubicBezTo>
                    <a:pt x="1115324" y="463906"/>
                    <a:pt x="1149469" y="422266"/>
                    <a:pt x="1176951" y="368135"/>
                  </a:cubicBezTo>
                  <a:cubicBezTo>
                    <a:pt x="1204433" y="314004"/>
                    <a:pt x="1225914" y="235722"/>
                    <a:pt x="1241908" y="178260"/>
                  </a:cubicBezTo>
                  <a:cubicBezTo>
                    <a:pt x="1257902" y="120798"/>
                    <a:pt x="1290082" y="54508"/>
                    <a:pt x="1272917" y="23361"/>
                  </a:cubicBezTo>
                  <a:cubicBezTo>
                    <a:pt x="1255752" y="-7786"/>
                    <a:pt x="1356000" y="43"/>
                    <a:pt x="1186944" y="3374"/>
                  </a:cubicBezTo>
                  <a:cubicBezTo>
                    <a:pt x="1017888" y="6705"/>
                    <a:pt x="427443" y="32522"/>
                    <a:pt x="232571" y="43348"/>
                  </a:cubicBezTo>
                  <a:cubicBezTo>
                    <a:pt x="37699" y="54174"/>
                    <a:pt x="46859" y="38352"/>
                    <a:pt x="12715" y="683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0D8F37B-6CC2-4663-B10E-69F8DE62386D}"/>
              </a:ext>
            </a:extLst>
          </p:cNvPr>
          <p:cNvSpPr/>
          <p:nvPr/>
        </p:nvSpPr>
        <p:spPr>
          <a:xfrm>
            <a:off x="4244456" y="133091"/>
            <a:ext cx="3766779" cy="2323052"/>
          </a:xfrm>
          <a:prstGeom prst="cloudCallout">
            <a:avLst>
              <a:gd name="adj1" fmla="val -53101"/>
              <a:gd name="adj2" fmla="val 5494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What’s in my bag?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9078-4057-49F9-97E2-023F2A2BB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67117">
            <a:off x="1876932" y="4254235"/>
            <a:ext cx="1600755" cy="125454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DA5AC-F8D0-47BD-9DD8-629E785D5E4A}"/>
              </a:ext>
            </a:extLst>
          </p:cNvPr>
          <p:cNvSpPr/>
          <p:nvPr/>
        </p:nvSpPr>
        <p:spPr>
          <a:xfrm>
            <a:off x="2052909" y="4784092"/>
            <a:ext cx="1320565" cy="656286"/>
          </a:xfrm>
          <a:custGeom>
            <a:avLst/>
            <a:gdLst>
              <a:gd name="connsiteX0" fmla="*/ 12715 w 1278640"/>
              <a:gd name="connsiteY0" fmla="*/ 67783 h 649559"/>
              <a:gd name="connsiteX1" fmla="*/ 27705 w 1278640"/>
              <a:gd name="connsiteY1" fmla="*/ 222681 h 649559"/>
              <a:gd name="connsiteX2" fmla="*/ 37698 w 1278640"/>
              <a:gd name="connsiteY2" fmla="*/ 332609 h 649559"/>
              <a:gd name="connsiteX3" fmla="*/ 107652 w 1278640"/>
              <a:gd name="connsiteY3" fmla="*/ 462524 h 649559"/>
              <a:gd name="connsiteX4" fmla="*/ 232571 w 1278640"/>
              <a:gd name="connsiteY4" fmla="*/ 547468 h 649559"/>
              <a:gd name="connsiteX5" fmla="*/ 477410 w 1278640"/>
              <a:gd name="connsiteY5" fmla="*/ 642406 h 649559"/>
              <a:gd name="connsiteX6" fmla="*/ 552361 w 1278640"/>
              <a:gd name="connsiteY6" fmla="*/ 642406 h 649559"/>
              <a:gd name="connsiteX7" fmla="*/ 757226 w 1278640"/>
              <a:gd name="connsiteY7" fmla="*/ 647403 h 649559"/>
              <a:gd name="connsiteX8" fmla="*/ 947102 w 1278640"/>
              <a:gd name="connsiteY8" fmla="*/ 602432 h 649559"/>
              <a:gd name="connsiteX9" fmla="*/ 1077016 w 1278640"/>
              <a:gd name="connsiteY9" fmla="*/ 502498 h 649559"/>
              <a:gd name="connsiteX10" fmla="*/ 1176951 w 1278640"/>
              <a:gd name="connsiteY10" fmla="*/ 367586 h 649559"/>
              <a:gd name="connsiteX11" fmla="*/ 1241908 w 1278640"/>
              <a:gd name="connsiteY11" fmla="*/ 177711 h 649559"/>
              <a:gd name="connsiteX12" fmla="*/ 1246905 w 1278640"/>
              <a:gd name="connsiteY12" fmla="*/ 22812 h 649559"/>
              <a:gd name="connsiteX13" fmla="*/ 1186944 w 1278640"/>
              <a:gd name="connsiteY13" fmla="*/ 2825 h 649559"/>
              <a:gd name="connsiteX14" fmla="*/ 232571 w 1278640"/>
              <a:gd name="connsiteY14" fmla="*/ 42799 h 649559"/>
              <a:gd name="connsiteX15" fmla="*/ 12715 w 1278640"/>
              <a:gd name="connsiteY15" fmla="*/ 67783 h 649559"/>
              <a:gd name="connsiteX0" fmla="*/ 12715 w 1289913"/>
              <a:gd name="connsiteY0" fmla="*/ 67783 h 649559"/>
              <a:gd name="connsiteX1" fmla="*/ 27705 w 1289913"/>
              <a:gd name="connsiteY1" fmla="*/ 222681 h 649559"/>
              <a:gd name="connsiteX2" fmla="*/ 37698 w 1289913"/>
              <a:gd name="connsiteY2" fmla="*/ 332609 h 649559"/>
              <a:gd name="connsiteX3" fmla="*/ 107652 w 1289913"/>
              <a:gd name="connsiteY3" fmla="*/ 462524 h 649559"/>
              <a:gd name="connsiteX4" fmla="*/ 232571 w 1289913"/>
              <a:gd name="connsiteY4" fmla="*/ 547468 h 649559"/>
              <a:gd name="connsiteX5" fmla="*/ 477410 w 1289913"/>
              <a:gd name="connsiteY5" fmla="*/ 642406 h 649559"/>
              <a:gd name="connsiteX6" fmla="*/ 552361 w 1289913"/>
              <a:gd name="connsiteY6" fmla="*/ 642406 h 649559"/>
              <a:gd name="connsiteX7" fmla="*/ 757226 w 1289913"/>
              <a:gd name="connsiteY7" fmla="*/ 647403 h 649559"/>
              <a:gd name="connsiteX8" fmla="*/ 947102 w 1289913"/>
              <a:gd name="connsiteY8" fmla="*/ 602432 h 649559"/>
              <a:gd name="connsiteX9" fmla="*/ 1077016 w 1289913"/>
              <a:gd name="connsiteY9" fmla="*/ 502498 h 649559"/>
              <a:gd name="connsiteX10" fmla="*/ 1176951 w 1289913"/>
              <a:gd name="connsiteY10" fmla="*/ 367586 h 649559"/>
              <a:gd name="connsiteX11" fmla="*/ 1241908 w 1289913"/>
              <a:gd name="connsiteY11" fmla="*/ 177711 h 649559"/>
              <a:gd name="connsiteX12" fmla="*/ 1272917 w 1289913"/>
              <a:gd name="connsiteY12" fmla="*/ 22812 h 649559"/>
              <a:gd name="connsiteX13" fmla="*/ 1186944 w 1289913"/>
              <a:gd name="connsiteY13" fmla="*/ 2825 h 649559"/>
              <a:gd name="connsiteX14" fmla="*/ 232571 w 1289913"/>
              <a:gd name="connsiteY14" fmla="*/ 42799 h 649559"/>
              <a:gd name="connsiteX15" fmla="*/ 12715 w 1289913"/>
              <a:gd name="connsiteY15" fmla="*/ 67783 h 649559"/>
              <a:gd name="connsiteX0" fmla="*/ 12715 w 1299847"/>
              <a:gd name="connsiteY0" fmla="*/ 69565 h 651341"/>
              <a:gd name="connsiteX1" fmla="*/ 27705 w 1299847"/>
              <a:gd name="connsiteY1" fmla="*/ 224463 h 651341"/>
              <a:gd name="connsiteX2" fmla="*/ 37698 w 1299847"/>
              <a:gd name="connsiteY2" fmla="*/ 334391 h 651341"/>
              <a:gd name="connsiteX3" fmla="*/ 107652 w 1299847"/>
              <a:gd name="connsiteY3" fmla="*/ 464306 h 651341"/>
              <a:gd name="connsiteX4" fmla="*/ 232571 w 1299847"/>
              <a:gd name="connsiteY4" fmla="*/ 549250 h 651341"/>
              <a:gd name="connsiteX5" fmla="*/ 477410 w 1299847"/>
              <a:gd name="connsiteY5" fmla="*/ 644188 h 651341"/>
              <a:gd name="connsiteX6" fmla="*/ 552361 w 1299847"/>
              <a:gd name="connsiteY6" fmla="*/ 644188 h 651341"/>
              <a:gd name="connsiteX7" fmla="*/ 757226 w 1299847"/>
              <a:gd name="connsiteY7" fmla="*/ 649185 h 651341"/>
              <a:gd name="connsiteX8" fmla="*/ 947102 w 1299847"/>
              <a:gd name="connsiteY8" fmla="*/ 604214 h 651341"/>
              <a:gd name="connsiteX9" fmla="*/ 1077016 w 1299847"/>
              <a:gd name="connsiteY9" fmla="*/ 504280 h 651341"/>
              <a:gd name="connsiteX10" fmla="*/ 1176951 w 1299847"/>
              <a:gd name="connsiteY10" fmla="*/ 369368 h 651341"/>
              <a:gd name="connsiteX11" fmla="*/ 1241908 w 1299847"/>
              <a:gd name="connsiteY11" fmla="*/ 179493 h 651341"/>
              <a:gd name="connsiteX12" fmla="*/ 1272917 w 1299847"/>
              <a:gd name="connsiteY12" fmla="*/ 24594 h 651341"/>
              <a:gd name="connsiteX13" fmla="*/ 1186944 w 1299847"/>
              <a:gd name="connsiteY13" fmla="*/ 4607 h 651341"/>
              <a:gd name="connsiteX14" fmla="*/ 232571 w 1299847"/>
              <a:gd name="connsiteY14" fmla="*/ 44581 h 651341"/>
              <a:gd name="connsiteX15" fmla="*/ 12715 w 1299847"/>
              <a:gd name="connsiteY15" fmla="*/ 69565 h 651341"/>
              <a:gd name="connsiteX0" fmla="*/ 12715 w 1289913"/>
              <a:gd name="connsiteY0" fmla="*/ 69565 h 651341"/>
              <a:gd name="connsiteX1" fmla="*/ 27705 w 1289913"/>
              <a:gd name="connsiteY1" fmla="*/ 224463 h 651341"/>
              <a:gd name="connsiteX2" fmla="*/ 37698 w 1289913"/>
              <a:gd name="connsiteY2" fmla="*/ 334391 h 651341"/>
              <a:gd name="connsiteX3" fmla="*/ 107652 w 1289913"/>
              <a:gd name="connsiteY3" fmla="*/ 464306 h 651341"/>
              <a:gd name="connsiteX4" fmla="*/ 232571 w 1289913"/>
              <a:gd name="connsiteY4" fmla="*/ 549250 h 651341"/>
              <a:gd name="connsiteX5" fmla="*/ 477410 w 1289913"/>
              <a:gd name="connsiteY5" fmla="*/ 644188 h 651341"/>
              <a:gd name="connsiteX6" fmla="*/ 552361 w 1289913"/>
              <a:gd name="connsiteY6" fmla="*/ 644188 h 651341"/>
              <a:gd name="connsiteX7" fmla="*/ 757226 w 1289913"/>
              <a:gd name="connsiteY7" fmla="*/ 649185 h 651341"/>
              <a:gd name="connsiteX8" fmla="*/ 947102 w 1289913"/>
              <a:gd name="connsiteY8" fmla="*/ 604214 h 651341"/>
              <a:gd name="connsiteX9" fmla="*/ 1077016 w 1289913"/>
              <a:gd name="connsiteY9" fmla="*/ 504280 h 651341"/>
              <a:gd name="connsiteX10" fmla="*/ 1176951 w 1289913"/>
              <a:gd name="connsiteY10" fmla="*/ 369368 h 651341"/>
              <a:gd name="connsiteX11" fmla="*/ 1241908 w 1289913"/>
              <a:gd name="connsiteY11" fmla="*/ 179493 h 651341"/>
              <a:gd name="connsiteX12" fmla="*/ 1272917 w 1289913"/>
              <a:gd name="connsiteY12" fmla="*/ 24594 h 651341"/>
              <a:gd name="connsiteX13" fmla="*/ 1186944 w 1289913"/>
              <a:gd name="connsiteY13" fmla="*/ 4607 h 651341"/>
              <a:gd name="connsiteX14" fmla="*/ 232571 w 1289913"/>
              <a:gd name="connsiteY14" fmla="*/ 44581 h 651341"/>
              <a:gd name="connsiteX15" fmla="*/ 12715 w 1289913"/>
              <a:gd name="connsiteY15" fmla="*/ 69565 h 651341"/>
              <a:gd name="connsiteX0" fmla="*/ 12715 w 1287010"/>
              <a:gd name="connsiteY0" fmla="*/ 68332 h 650108"/>
              <a:gd name="connsiteX1" fmla="*/ 27705 w 1287010"/>
              <a:gd name="connsiteY1" fmla="*/ 223230 h 650108"/>
              <a:gd name="connsiteX2" fmla="*/ 37698 w 1287010"/>
              <a:gd name="connsiteY2" fmla="*/ 333158 h 650108"/>
              <a:gd name="connsiteX3" fmla="*/ 107652 w 1287010"/>
              <a:gd name="connsiteY3" fmla="*/ 463073 h 650108"/>
              <a:gd name="connsiteX4" fmla="*/ 232571 w 1287010"/>
              <a:gd name="connsiteY4" fmla="*/ 548017 h 650108"/>
              <a:gd name="connsiteX5" fmla="*/ 477410 w 1287010"/>
              <a:gd name="connsiteY5" fmla="*/ 642955 h 650108"/>
              <a:gd name="connsiteX6" fmla="*/ 552361 w 1287010"/>
              <a:gd name="connsiteY6" fmla="*/ 642955 h 650108"/>
              <a:gd name="connsiteX7" fmla="*/ 757226 w 1287010"/>
              <a:gd name="connsiteY7" fmla="*/ 647952 h 650108"/>
              <a:gd name="connsiteX8" fmla="*/ 947102 w 1287010"/>
              <a:gd name="connsiteY8" fmla="*/ 602981 h 650108"/>
              <a:gd name="connsiteX9" fmla="*/ 1077016 w 1287010"/>
              <a:gd name="connsiteY9" fmla="*/ 503047 h 650108"/>
              <a:gd name="connsiteX10" fmla="*/ 1176951 w 1287010"/>
              <a:gd name="connsiteY10" fmla="*/ 368135 h 650108"/>
              <a:gd name="connsiteX11" fmla="*/ 1241908 w 1287010"/>
              <a:gd name="connsiteY11" fmla="*/ 178260 h 650108"/>
              <a:gd name="connsiteX12" fmla="*/ 1272917 w 1287010"/>
              <a:gd name="connsiteY12" fmla="*/ 23361 h 650108"/>
              <a:gd name="connsiteX13" fmla="*/ 1186944 w 1287010"/>
              <a:gd name="connsiteY13" fmla="*/ 3374 h 650108"/>
              <a:gd name="connsiteX14" fmla="*/ 232571 w 1287010"/>
              <a:gd name="connsiteY14" fmla="*/ 43348 h 650108"/>
              <a:gd name="connsiteX15" fmla="*/ 12715 w 1287010"/>
              <a:gd name="connsiteY15" fmla="*/ 68332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10" h="650108">
                <a:moveTo>
                  <a:pt x="12715" y="68332"/>
                </a:moveTo>
                <a:cubicBezTo>
                  <a:pt x="-21429" y="98312"/>
                  <a:pt x="23541" y="179092"/>
                  <a:pt x="27705" y="223230"/>
                </a:cubicBezTo>
                <a:cubicBezTo>
                  <a:pt x="31869" y="267368"/>
                  <a:pt x="24374" y="293184"/>
                  <a:pt x="37698" y="333158"/>
                </a:cubicBezTo>
                <a:cubicBezTo>
                  <a:pt x="51022" y="373132"/>
                  <a:pt x="75173" y="427263"/>
                  <a:pt x="107652" y="463073"/>
                </a:cubicBezTo>
                <a:cubicBezTo>
                  <a:pt x="140131" y="498883"/>
                  <a:pt x="170945" y="518037"/>
                  <a:pt x="232571" y="548017"/>
                </a:cubicBezTo>
                <a:cubicBezTo>
                  <a:pt x="294197" y="577997"/>
                  <a:pt x="424112" y="627132"/>
                  <a:pt x="477410" y="642955"/>
                </a:cubicBezTo>
                <a:cubicBezTo>
                  <a:pt x="530708" y="658778"/>
                  <a:pt x="552361" y="642955"/>
                  <a:pt x="552361" y="642955"/>
                </a:cubicBezTo>
                <a:cubicBezTo>
                  <a:pt x="598997" y="643788"/>
                  <a:pt x="691436" y="654614"/>
                  <a:pt x="757226" y="647952"/>
                </a:cubicBezTo>
                <a:cubicBezTo>
                  <a:pt x="823016" y="641290"/>
                  <a:pt x="893804" y="627132"/>
                  <a:pt x="947102" y="602981"/>
                </a:cubicBezTo>
                <a:cubicBezTo>
                  <a:pt x="1000400" y="578830"/>
                  <a:pt x="1038708" y="542188"/>
                  <a:pt x="1077016" y="503047"/>
                </a:cubicBezTo>
                <a:cubicBezTo>
                  <a:pt x="1115324" y="463906"/>
                  <a:pt x="1149469" y="422266"/>
                  <a:pt x="1176951" y="368135"/>
                </a:cubicBezTo>
                <a:cubicBezTo>
                  <a:pt x="1204433" y="314004"/>
                  <a:pt x="1225914" y="235722"/>
                  <a:pt x="1241908" y="178260"/>
                </a:cubicBezTo>
                <a:cubicBezTo>
                  <a:pt x="1257902" y="120798"/>
                  <a:pt x="1290082" y="54508"/>
                  <a:pt x="1272917" y="23361"/>
                </a:cubicBezTo>
                <a:cubicBezTo>
                  <a:pt x="1255752" y="-7786"/>
                  <a:pt x="1356000" y="43"/>
                  <a:pt x="1186944" y="3374"/>
                </a:cubicBezTo>
                <a:cubicBezTo>
                  <a:pt x="1017888" y="6705"/>
                  <a:pt x="427443" y="32522"/>
                  <a:pt x="232571" y="43348"/>
                </a:cubicBezTo>
                <a:cubicBezTo>
                  <a:pt x="37699" y="54174"/>
                  <a:pt x="46859" y="38352"/>
                  <a:pt x="12715" y="683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FF64A-7E83-49B2-9561-A4EB2AE56773}"/>
              </a:ext>
            </a:extLst>
          </p:cNvPr>
          <p:cNvSpPr txBox="1"/>
          <p:nvPr/>
        </p:nvSpPr>
        <p:spPr>
          <a:xfrm>
            <a:off x="5808135" y="4296833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068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4.44444E-6 L -1.25E-6 0.00023 C 0.00404 -0.00903 0.0405 -0.09028 0.04987 -0.10672 C 0.0586 -0.12176 0.06654 -0.1382 0.07578 -0.15139 C 0.09128 -0.17338 0.10638 -0.18727 0.12331 -0.20116 C 0.12813 -0.20487 0.13281 -0.2088 0.1375 -0.21204 C 0.14336 -0.21575 0.14922 -0.21875 0.15508 -0.22269 C 0.1931 -0.24723 0.13386 -0.21065 0.17669 -0.23681 C 0.18464 -0.23658 0.225 -0.24237 0.2418 -0.22801 C 0.2513 -0.21991 0.24024 -0.22987 0.25104 -0.21713 C 0.25417 -0.21343 0.25768 -0.21042 0.26107 -0.20672 C 0.26302 -0.20417 0.26485 -0.20162 0.26693 -0.19954 C 0.27318 -0.19213 0.27409 -0.19445 0.2819 -0.17825 L 0.28854 -0.16389 C 0.28985 -0.16088 0.29193 -0.15857 0.29271 -0.15487 C 0.29336 -0.15255 0.29375 -0.15 0.2944 -0.14792 C 0.29779 -0.13681 0.30248 -0.12732 0.30521 -0.11575 C 0.30664 -0.10973 0.30807 -0.10394 0.30938 -0.09792 C 0.31094 -0.09075 0.31498 -0.0676 0.31615 -0.06042 C 0.31953 -0.03843 0.3224 -0.01899 0.32448 0.0037 C 0.32539 0.01435 0.32604 0.025 0.32682 0.03564 C 0.32761 0.04444 0.32917 0.05324 0.32943 0.0625 C 0.32995 0.08125 0.32943 0.10023 0.32943 0.11921 L 0.32943 0.12314 " pathEditMode="relative" rAng="0" ptsTypes="AAAAAAAAAAAAAAAAAAAAAA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4" dur="34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3" grpId="0" animBg="1"/>
      <p:bldP spid="21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14:cNvPr>
              <p14:cNvContentPartPr/>
              <p14:nvPr/>
            </p14:nvContentPartPr>
            <p14:xfrm>
              <a:off x="-1183362" y="262418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8786213-7272-4B77-9DB2-C8C1B0B11D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192362" y="26155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4" descr="Good Vibes Flowers Sticker by Alba Paris for iOS &amp; Android | GIPHY">
            <a:extLst>
              <a:ext uri="{FF2B5EF4-FFF2-40B4-BE49-F238E27FC236}">
                <a16:creationId xmlns:a16="http://schemas.microsoft.com/office/drawing/2014/main" id="{9C069BF9-D91C-4768-8C31-0921478A5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889379" y="-274741"/>
            <a:ext cx="4933170" cy="4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oraemon Theme Song (LYRICS)">
            <a:hlinkClick r:id="" action="ppaction://media"/>
            <a:extLst>
              <a:ext uri="{FF2B5EF4-FFF2-40B4-BE49-F238E27FC236}">
                <a16:creationId xmlns:a16="http://schemas.microsoft.com/office/drawing/2014/main" id="{17F59475-AFE4-4A04-B579-FA7EDF900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2030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0682" y="3132559"/>
            <a:ext cx="487363" cy="487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8C5D6-DCCE-49DB-8248-5CDF2593C3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26A9E1"/>
              </a:clrFrom>
              <a:clrTo>
                <a:srgbClr val="26A9E1">
                  <a:alpha val="0"/>
                </a:srgbClr>
              </a:clrTo>
            </a:clrChange>
          </a:blip>
          <a:srcRect l="3609" t="10438" r="3026" b="12745"/>
          <a:stretch/>
        </p:blipFill>
        <p:spPr>
          <a:xfrm rot="21417230">
            <a:off x="-1789701" y="399668"/>
            <a:ext cx="1438183" cy="8573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33A8E-FCE3-4906-8230-9E0FED2998D5}"/>
              </a:ext>
            </a:extLst>
          </p:cNvPr>
          <p:cNvGrpSpPr/>
          <p:nvPr/>
        </p:nvGrpSpPr>
        <p:grpSpPr>
          <a:xfrm>
            <a:off x="370814" y="839232"/>
            <a:ext cx="4612993" cy="6150657"/>
            <a:chOff x="378389" y="828339"/>
            <a:chExt cx="4612993" cy="6150657"/>
          </a:xfrm>
        </p:grpSpPr>
        <p:pic>
          <p:nvPicPr>
            <p:cNvPr id="2050" name="Picture 2" descr="404 Not Found | Cartoon painting, Cartoon wallpaper hd, Doremon cartoon">
              <a:extLst>
                <a:ext uri="{FF2B5EF4-FFF2-40B4-BE49-F238E27FC236}">
                  <a16:creationId xmlns:a16="http://schemas.microsoft.com/office/drawing/2014/main" id="{9C661F41-39E7-4EDA-91B5-5C00A3FE8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89" y="828339"/>
              <a:ext cx="4612993" cy="615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44C81-8194-43E7-A05F-09DD5B89C1B2}"/>
                </a:ext>
              </a:extLst>
            </p:cNvPr>
            <p:cNvSpPr/>
            <p:nvPr/>
          </p:nvSpPr>
          <p:spPr>
            <a:xfrm>
              <a:off x="2052910" y="4784092"/>
              <a:ext cx="1320565" cy="656286"/>
            </a:xfrm>
            <a:custGeom>
              <a:avLst/>
              <a:gdLst>
                <a:gd name="connsiteX0" fmla="*/ 12715 w 1278640"/>
                <a:gd name="connsiteY0" fmla="*/ 67783 h 649559"/>
                <a:gd name="connsiteX1" fmla="*/ 27705 w 1278640"/>
                <a:gd name="connsiteY1" fmla="*/ 222681 h 649559"/>
                <a:gd name="connsiteX2" fmla="*/ 37698 w 1278640"/>
                <a:gd name="connsiteY2" fmla="*/ 332609 h 649559"/>
                <a:gd name="connsiteX3" fmla="*/ 107652 w 1278640"/>
                <a:gd name="connsiteY3" fmla="*/ 462524 h 649559"/>
                <a:gd name="connsiteX4" fmla="*/ 232571 w 1278640"/>
                <a:gd name="connsiteY4" fmla="*/ 547468 h 649559"/>
                <a:gd name="connsiteX5" fmla="*/ 477410 w 1278640"/>
                <a:gd name="connsiteY5" fmla="*/ 642406 h 649559"/>
                <a:gd name="connsiteX6" fmla="*/ 552361 w 1278640"/>
                <a:gd name="connsiteY6" fmla="*/ 642406 h 649559"/>
                <a:gd name="connsiteX7" fmla="*/ 757226 w 1278640"/>
                <a:gd name="connsiteY7" fmla="*/ 647403 h 649559"/>
                <a:gd name="connsiteX8" fmla="*/ 947102 w 1278640"/>
                <a:gd name="connsiteY8" fmla="*/ 602432 h 649559"/>
                <a:gd name="connsiteX9" fmla="*/ 1077016 w 1278640"/>
                <a:gd name="connsiteY9" fmla="*/ 502498 h 649559"/>
                <a:gd name="connsiteX10" fmla="*/ 1176951 w 1278640"/>
                <a:gd name="connsiteY10" fmla="*/ 367586 h 649559"/>
                <a:gd name="connsiteX11" fmla="*/ 1241908 w 1278640"/>
                <a:gd name="connsiteY11" fmla="*/ 177711 h 649559"/>
                <a:gd name="connsiteX12" fmla="*/ 1246905 w 1278640"/>
                <a:gd name="connsiteY12" fmla="*/ 22812 h 649559"/>
                <a:gd name="connsiteX13" fmla="*/ 1186944 w 1278640"/>
                <a:gd name="connsiteY13" fmla="*/ 2825 h 649559"/>
                <a:gd name="connsiteX14" fmla="*/ 232571 w 1278640"/>
                <a:gd name="connsiteY14" fmla="*/ 42799 h 649559"/>
                <a:gd name="connsiteX15" fmla="*/ 12715 w 1278640"/>
                <a:gd name="connsiteY15" fmla="*/ 67783 h 649559"/>
                <a:gd name="connsiteX0" fmla="*/ 12715 w 1289913"/>
                <a:gd name="connsiteY0" fmla="*/ 67783 h 649559"/>
                <a:gd name="connsiteX1" fmla="*/ 27705 w 1289913"/>
                <a:gd name="connsiteY1" fmla="*/ 222681 h 649559"/>
                <a:gd name="connsiteX2" fmla="*/ 37698 w 1289913"/>
                <a:gd name="connsiteY2" fmla="*/ 332609 h 649559"/>
                <a:gd name="connsiteX3" fmla="*/ 107652 w 1289913"/>
                <a:gd name="connsiteY3" fmla="*/ 462524 h 649559"/>
                <a:gd name="connsiteX4" fmla="*/ 232571 w 1289913"/>
                <a:gd name="connsiteY4" fmla="*/ 547468 h 649559"/>
                <a:gd name="connsiteX5" fmla="*/ 477410 w 1289913"/>
                <a:gd name="connsiteY5" fmla="*/ 642406 h 649559"/>
                <a:gd name="connsiteX6" fmla="*/ 552361 w 1289913"/>
                <a:gd name="connsiteY6" fmla="*/ 642406 h 649559"/>
                <a:gd name="connsiteX7" fmla="*/ 757226 w 1289913"/>
                <a:gd name="connsiteY7" fmla="*/ 647403 h 649559"/>
                <a:gd name="connsiteX8" fmla="*/ 947102 w 1289913"/>
                <a:gd name="connsiteY8" fmla="*/ 602432 h 649559"/>
                <a:gd name="connsiteX9" fmla="*/ 1077016 w 1289913"/>
                <a:gd name="connsiteY9" fmla="*/ 502498 h 649559"/>
                <a:gd name="connsiteX10" fmla="*/ 1176951 w 1289913"/>
                <a:gd name="connsiteY10" fmla="*/ 367586 h 649559"/>
                <a:gd name="connsiteX11" fmla="*/ 1241908 w 1289913"/>
                <a:gd name="connsiteY11" fmla="*/ 177711 h 649559"/>
                <a:gd name="connsiteX12" fmla="*/ 1272917 w 1289913"/>
                <a:gd name="connsiteY12" fmla="*/ 22812 h 649559"/>
                <a:gd name="connsiteX13" fmla="*/ 1186944 w 1289913"/>
                <a:gd name="connsiteY13" fmla="*/ 2825 h 649559"/>
                <a:gd name="connsiteX14" fmla="*/ 232571 w 1289913"/>
                <a:gd name="connsiteY14" fmla="*/ 42799 h 649559"/>
                <a:gd name="connsiteX15" fmla="*/ 12715 w 1289913"/>
                <a:gd name="connsiteY15" fmla="*/ 67783 h 649559"/>
                <a:gd name="connsiteX0" fmla="*/ 12715 w 1299847"/>
                <a:gd name="connsiteY0" fmla="*/ 69565 h 651341"/>
                <a:gd name="connsiteX1" fmla="*/ 27705 w 1299847"/>
                <a:gd name="connsiteY1" fmla="*/ 224463 h 651341"/>
                <a:gd name="connsiteX2" fmla="*/ 37698 w 1299847"/>
                <a:gd name="connsiteY2" fmla="*/ 334391 h 651341"/>
                <a:gd name="connsiteX3" fmla="*/ 107652 w 1299847"/>
                <a:gd name="connsiteY3" fmla="*/ 464306 h 651341"/>
                <a:gd name="connsiteX4" fmla="*/ 232571 w 1299847"/>
                <a:gd name="connsiteY4" fmla="*/ 549250 h 651341"/>
                <a:gd name="connsiteX5" fmla="*/ 477410 w 1299847"/>
                <a:gd name="connsiteY5" fmla="*/ 644188 h 651341"/>
                <a:gd name="connsiteX6" fmla="*/ 552361 w 1299847"/>
                <a:gd name="connsiteY6" fmla="*/ 644188 h 651341"/>
                <a:gd name="connsiteX7" fmla="*/ 757226 w 1299847"/>
                <a:gd name="connsiteY7" fmla="*/ 649185 h 651341"/>
                <a:gd name="connsiteX8" fmla="*/ 947102 w 1299847"/>
                <a:gd name="connsiteY8" fmla="*/ 604214 h 651341"/>
                <a:gd name="connsiteX9" fmla="*/ 1077016 w 1299847"/>
                <a:gd name="connsiteY9" fmla="*/ 504280 h 651341"/>
                <a:gd name="connsiteX10" fmla="*/ 1176951 w 1299847"/>
                <a:gd name="connsiteY10" fmla="*/ 369368 h 651341"/>
                <a:gd name="connsiteX11" fmla="*/ 1241908 w 1299847"/>
                <a:gd name="connsiteY11" fmla="*/ 179493 h 651341"/>
                <a:gd name="connsiteX12" fmla="*/ 1272917 w 1299847"/>
                <a:gd name="connsiteY12" fmla="*/ 24594 h 651341"/>
                <a:gd name="connsiteX13" fmla="*/ 1186944 w 1299847"/>
                <a:gd name="connsiteY13" fmla="*/ 4607 h 651341"/>
                <a:gd name="connsiteX14" fmla="*/ 232571 w 1299847"/>
                <a:gd name="connsiteY14" fmla="*/ 44581 h 651341"/>
                <a:gd name="connsiteX15" fmla="*/ 12715 w 1299847"/>
                <a:gd name="connsiteY15" fmla="*/ 69565 h 651341"/>
                <a:gd name="connsiteX0" fmla="*/ 12715 w 1289913"/>
                <a:gd name="connsiteY0" fmla="*/ 69565 h 651341"/>
                <a:gd name="connsiteX1" fmla="*/ 27705 w 1289913"/>
                <a:gd name="connsiteY1" fmla="*/ 224463 h 651341"/>
                <a:gd name="connsiteX2" fmla="*/ 37698 w 1289913"/>
                <a:gd name="connsiteY2" fmla="*/ 334391 h 651341"/>
                <a:gd name="connsiteX3" fmla="*/ 107652 w 1289913"/>
                <a:gd name="connsiteY3" fmla="*/ 464306 h 651341"/>
                <a:gd name="connsiteX4" fmla="*/ 232571 w 1289913"/>
                <a:gd name="connsiteY4" fmla="*/ 549250 h 651341"/>
                <a:gd name="connsiteX5" fmla="*/ 477410 w 1289913"/>
                <a:gd name="connsiteY5" fmla="*/ 644188 h 651341"/>
                <a:gd name="connsiteX6" fmla="*/ 552361 w 1289913"/>
                <a:gd name="connsiteY6" fmla="*/ 644188 h 651341"/>
                <a:gd name="connsiteX7" fmla="*/ 757226 w 1289913"/>
                <a:gd name="connsiteY7" fmla="*/ 649185 h 651341"/>
                <a:gd name="connsiteX8" fmla="*/ 947102 w 1289913"/>
                <a:gd name="connsiteY8" fmla="*/ 604214 h 651341"/>
                <a:gd name="connsiteX9" fmla="*/ 1077016 w 1289913"/>
                <a:gd name="connsiteY9" fmla="*/ 504280 h 651341"/>
                <a:gd name="connsiteX10" fmla="*/ 1176951 w 1289913"/>
                <a:gd name="connsiteY10" fmla="*/ 369368 h 651341"/>
                <a:gd name="connsiteX11" fmla="*/ 1241908 w 1289913"/>
                <a:gd name="connsiteY11" fmla="*/ 179493 h 651341"/>
                <a:gd name="connsiteX12" fmla="*/ 1272917 w 1289913"/>
                <a:gd name="connsiteY12" fmla="*/ 24594 h 651341"/>
                <a:gd name="connsiteX13" fmla="*/ 1186944 w 1289913"/>
                <a:gd name="connsiteY13" fmla="*/ 4607 h 651341"/>
                <a:gd name="connsiteX14" fmla="*/ 232571 w 1289913"/>
                <a:gd name="connsiteY14" fmla="*/ 44581 h 651341"/>
                <a:gd name="connsiteX15" fmla="*/ 12715 w 1289913"/>
                <a:gd name="connsiteY15" fmla="*/ 69565 h 651341"/>
                <a:gd name="connsiteX0" fmla="*/ 12715 w 1287010"/>
                <a:gd name="connsiteY0" fmla="*/ 68332 h 650108"/>
                <a:gd name="connsiteX1" fmla="*/ 27705 w 1287010"/>
                <a:gd name="connsiteY1" fmla="*/ 223230 h 650108"/>
                <a:gd name="connsiteX2" fmla="*/ 37698 w 1287010"/>
                <a:gd name="connsiteY2" fmla="*/ 333158 h 650108"/>
                <a:gd name="connsiteX3" fmla="*/ 107652 w 1287010"/>
                <a:gd name="connsiteY3" fmla="*/ 463073 h 650108"/>
                <a:gd name="connsiteX4" fmla="*/ 232571 w 1287010"/>
                <a:gd name="connsiteY4" fmla="*/ 548017 h 650108"/>
                <a:gd name="connsiteX5" fmla="*/ 477410 w 1287010"/>
                <a:gd name="connsiteY5" fmla="*/ 642955 h 650108"/>
                <a:gd name="connsiteX6" fmla="*/ 552361 w 1287010"/>
                <a:gd name="connsiteY6" fmla="*/ 642955 h 650108"/>
                <a:gd name="connsiteX7" fmla="*/ 757226 w 1287010"/>
                <a:gd name="connsiteY7" fmla="*/ 647952 h 650108"/>
                <a:gd name="connsiteX8" fmla="*/ 947102 w 1287010"/>
                <a:gd name="connsiteY8" fmla="*/ 602981 h 650108"/>
                <a:gd name="connsiteX9" fmla="*/ 1077016 w 1287010"/>
                <a:gd name="connsiteY9" fmla="*/ 503047 h 650108"/>
                <a:gd name="connsiteX10" fmla="*/ 1176951 w 1287010"/>
                <a:gd name="connsiteY10" fmla="*/ 368135 h 650108"/>
                <a:gd name="connsiteX11" fmla="*/ 1241908 w 1287010"/>
                <a:gd name="connsiteY11" fmla="*/ 178260 h 650108"/>
                <a:gd name="connsiteX12" fmla="*/ 1272917 w 1287010"/>
                <a:gd name="connsiteY12" fmla="*/ 23361 h 650108"/>
                <a:gd name="connsiteX13" fmla="*/ 1186944 w 1287010"/>
                <a:gd name="connsiteY13" fmla="*/ 3374 h 650108"/>
                <a:gd name="connsiteX14" fmla="*/ 232571 w 1287010"/>
                <a:gd name="connsiteY14" fmla="*/ 43348 h 650108"/>
                <a:gd name="connsiteX15" fmla="*/ 12715 w 1287010"/>
                <a:gd name="connsiteY15" fmla="*/ 68332 h 6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7010" h="650108">
                  <a:moveTo>
                    <a:pt x="12715" y="68332"/>
                  </a:moveTo>
                  <a:cubicBezTo>
                    <a:pt x="-21429" y="98312"/>
                    <a:pt x="23541" y="179092"/>
                    <a:pt x="27705" y="223230"/>
                  </a:cubicBezTo>
                  <a:cubicBezTo>
                    <a:pt x="31869" y="267368"/>
                    <a:pt x="24374" y="293184"/>
                    <a:pt x="37698" y="333158"/>
                  </a:cubicBezTo>
                  <a:cubicBezTo>
                    <a:pt x="51022" y="373132"/>
                    <a:pt x="75173" y="427263"/>
                    <a:pt x="107652" y="463073"/>
                  </a:cubicBezTo>
                  <a:cubicBezTo>
                    <a:pt x="140131" y="498883"/>
                    <a:pt x="170945" y="518037"/>
                    <a:pt x="232571" y="548017"/>
                  </a:cubicBezTo>
                  <a:cubicBezTo>
                    <a:pt x="294197" y="577997"/>
                    <a:pt x="424112" y="627132"/>
                    <a:pt x="477410" y="642955"/>
                  </a:cubicBezTo>
                  <a:cubicBezTo>
                    <a:pt x="530708" y="658778"/>
                    <a:pt x="552361" y="642955"/>
                    <a:pt x="552361" y="642955"/>
                  </a:cubicBezTo>
                  <a:cubicBezTo>
                    <a:pt x="598997" y="643788"/>
                    <a:pt x="691436" y="654614"/>
                    <a:pt x="757226" y="647952"/>
                  </a:cubicBezTo>
                  <a:cubicBezTo>
                    <a:pt x="823016" y="641290"/>
                    <a:pt x="893804" y="627132"/>
                    <a:pt x="947102" y="602981"/>
                  </a:cubicBezTo>
                  <a:cubicBezTo>
                    <a:pt x="1000400" y="578830"/>
                    <a:pt x="1038708" y="542188"/>
                    <a:pt x="1077016" y="503047"/>
                  </a:cubicBezTo>
                  <a:cubicBezTo>
                    <a:pt x="1115324" y="463906"/>
                    <a:pt x="1149469" y="422266"/>
                    <a:pt x="1176951" y="368135"/>
                  </a:cubicBezTo>
                  <a:cubicBezTo>
                    <a:pt x="1204433" y="314004"/>
                    <a:pt x="1225914" y="235722"/>
                    <a:pt x="1241908" y="178260"/>
                  </a:cubicBezTo>
                  <a:cubicBezTo>
                    <a:pt x="1257902" y="120798"/>
                    <a:pt x="1290082" y="54508"/>
                    <a:pt x="1272917" y="23361"/>
                  </a:cubicBezTo>
                  <a:cubicBezTo>
                    <a:pt x="1255752" y="-7786"/>
                    <a:pt x="1356000" y="43"/>
                    <a:pt x="1186944" y="3374"/>
                  </a:cubicBezTo>
                  <a:cubicBezTo>
                    <a:pt x="1017888" y="6705"/>
                    <a:pt x="427443" y="32522"/>
                    <a:pt x="232571" y="43348"/>
                  </a:cubicBezTo>
                  <a:cubicBezTo>
                    <a:pt x="37699" y="54174"/>
                    <a:pt x="46859" y="38352"/>
                    <a:pt x="12715" y="68332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70D8F37B-6CC2-4663-B10E-69F8DE62386D}"/>
              </a:ext>
            </a:extLst>
          </p:cNvPr>
          <p:cNvSpPr/>
          <p:nvPr/>
        </p:nvSpPr>
        <p:spPr>
          <a:xfrm>
            <a:off x="4316806" y="133091"/>
            <a:ext cx="3425585" cy="2323052"/>
          </a:xfrm>
          <a:prstGeom prst="cloudCallout">
            <a:avLst>
              <a:gd name="adj1" fmla="val -53101"/>
              <a:gd name="adj2" fmla="val 5494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Comic Sans MS" panose="030F0702030302020204" pitchFamily="66" charset="0"/>
              </a:rPr>
              <a:t>What’s in my bag?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9078-4057-49F9-97E2-023F2A2BBB1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567117">
            <a:off x="2110400" y="4237192"/>
            <a:ext cx="1187221" cy="1187221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EDA5AC-F8D0-47BD-9DD8-629E785D5E4A}"/>
              </a:ext>
            </a:extLst>
          </p:cNvPr>
          <p:cNvSpPr/>
          <p:nvPr/>
        </p:nvSpPr>
        <p:spPr>
          <a:xfrm>
            <a:off x="2052909" y="4784092"/>
            <a:ext cx="1320565" cy="656286"/>
          </a:xfrm>
          <a:custGeom>
            <a:avLst/>
            <a:gdLst>
              <a:gd name="connsiteX0" fmla="*/ 12715 w 1278640"/>
              <a:gd name="connsiteY0" fmla="*/ 67783 h 649559"/>
              <a:gd name="connsiteX1" fmla="*/ 27705 w 1278640"/>
              <a:gd name="connsiteY1" fmla="*/ 222681 h 649559"/>
              <a:gd name="connsiteX2" fmla="*/ 37698 w 1278640"/>
              <a:gd name="connsiteY2" fmla="*/ 332609 h 649559"/>
              <a:gd name="connsiteX3" fmla="*/ 107652 w 1278640"/>
              <a:gd name="connsiteY3" fmla="*/ 462524 h 649559"/>
              <a:gd name="connsiteX4" fmla="*/ 232571 w 1278640"/>
              <a:gd name="connsiteY4" fmla="*/ 547468 h 649559"/>
              <a:gd name="connsiteX5" fmla="*/ 477410 w 1278640"/>
              <a:gd name="connsiteY5" fmla="*/ 642406 h 649559"/>
              <a:gd name="connsiteX6" fmla="*/ 552361 w 1278640"/>
              <a:gd name="connsiteY6" fmla="*/ 642406 h 649559"/>
              <a:gd name="connsiteX7" fmla="*/ 757226 w 1278640"/>
              <a:gd name="connsiteY7" fmla="*/ 647403 h 649559"/>
              <a:gd name="connsiteX8" fmla="*/ 947102 w 1278640"/>
              <a:gd name="connsiteY8" fmla="*/ 602432 h 649559"/>
              <a:gd name="connsiteX9" fmla="*/ 1077016 w 1278640"/>
              <a:gd name="connsiteY9" fmla="*/ 502498 h 649559"/>
              <a:gd name="connsiteX10" fmla="*/ 1176951 w 1278640"/>
              <a:gd name="connsiteY10" fmla="*/ 367586 h 649559"/>
              <a:gd name="connsiteX11" fmla="*/ 1241908 w 1278640"/>
              <a:gd name="connsiteY11" fmla="*/ 177711 h 649559"/>
              <a:gd name="connsiteX12" fmla="*/ 1246905 w 1278640"/>
              <a:gd name="connsiteY12" fmla="*/ 22812 h 649559"/>
              <a:gd name="connsiteX13" fmla="*/ 1186944 w 1278640"/>
              <a:gd name="connsiteY13" fmla="*/ 2825 h 649559"/>
              <a:gd name="connsiteX14" fmla="*/ 232571 w 1278640"/>
              <a:gd name="connsiteY14" fmla="*/ 42799 h 649559"/>
              <a:gd name="connsiteX15" fmla="*/ 12715 w 1278640"/>
              <a:gd name="connsiteY15" fmla="*/ 67783 h 649559"/>
              <a:gd name="connsiteX0" fmla="*/ 12715 w 1289913"/>
              <a:gd name="connsiteY0" fmla="*/ 67783 h 649559"/>
              <a:gd name="connsiteX1" fmla="*/ 27705 w 1289913"/>
              <a:gd name="connsiteY1" fmla="*/ 222681 h 649559"/>
              <a:gd name="connsiteX2" fmla="*/ 37698 w 1289913"/>
              <a:gd name="connsiteY2" fmla="*/ 332609 h 649559"/>
              <a:gd name="connsiteX3" fmla="*/ 107652 w 1289913"/>
              <a:gd name="connsiteY3" fmla="*/ 462524 h 649559"/>
              <a:gd name="connsiteX4" fmla="*/ 232571 w 1289913"/>
              <a:gd name="connsiteY4" fmla="*/ 547468 h 649559"/>
              <a:gd name="connsiteX5" fmla="*/ 477410 w 1289913"/>
              <a:gd name="connsiteY5" fmla="*/ 642406 h 649559"/>
              <a:gd name="connsiteX6" fmla="*/ 552361 w 1289913"/>
              <a:gd name="connsiteY6" fmla="*/ 642406 h 649559"/>
              <a:gd name="connsiteX7" fmla="*/ 757226 w 1289913"/>
              <a:gd name="connsiteY7" fmla="*/ 647403 h 649559"/>
              <a:gd name="connsiteX8" fmla="*/ 947102 w 1289913"/>
              <a:gd name="connsiteY8" fmla="*/ 602432 h 649559"/>
              <a:gd name="connsiteX9" fmla="*/ 1077016 w 1289913"/>
              <a:gd name="connsiteY9" fmla="*/ 502498 h 649559"/>
              <a:gd name="connsiteX10" fmla="*/ 1176951 w 1289913"/>
              <a:gd name="connsiteY10" fmla="*/ 367586 h 649559"/>
              <a:gd name="connsiteX11" fmla="*/ 1241908 w 1289913"/>
              <a:gd name="connsiteY11" fmla="*/ 177711 h 649559"/>
              <a:gd name="connsiteX12" fmla="*/ 1272917 w 1289913"/>
              <a:gd name="connsiteY12" fmla="*/ 22812 h 649559"/>
              <a:gd name="connsiteX13" fmla="*/ 1186944 w 1289913"/>
              <a:gd name="connsiteY13" fmla="*/ 2825 h 649559"/>
              <a:gd name="connsiteX14" fmla="*/ 232571 w 1289913"/>
              <a:gd name="connsiteY14" fmla="*/ 42799 h 649559"/>
              <a:gd name="connsiteX15" fmla="*/ 12715 w 1289913"/>
              <a:gd name="connsiteY15" fmla="*/ 67783 h 649559"/>
              <a:gd name="connsiteX0" fmla="*/ 12715 w 1299847"/>
              <a:gd name="connsiteY0" fmla="*/ 69565 h 651341"/>
              <a:gd name="connsiteX1" fmla="*/ 27705 w 1299847"/>
              <a:gd name="connsiteY1" fmla="*/ 224463 h 651341"/>
              <a:gd name="connsiteX2" fmla="*/ 37698 w 1299847"/>
              <a:gd name="connsiteY2" fmla="*/ 334391 h 651341"/>
              <a:gd name="connsiteX3" fmla="*/ 107652 w 1299847"/>
              <a:gd name="connsiteY3" fmla="*/ 464306 h 651341"/>
              <a:gd name="connsiteX4" fmla="*/ 232571 w 1299847"/>
              <a:gd name="connsiteY4" fmla="*/ 549250 h 651341"/>
              <a:gd name="connsiteX5" fmla="*/ 477410 w 1299847"/>
              <a:gd name="connsiteY5" fmla="*/ 644188 h 651341"/>
              <a:gd name="connsiteX6" fmla="*/ 552361 w 1299847"/>
              <a:gd name="connsiteY6" fmla="*/ 644188 h 651341"/>
              <a:gd name="connsiteX7" fmla="*/ 757226 w 1299847"/>
              <a:gd name="connsiteY7" fmla="*/ 649185 h 651341"/>
              <a:gd name="connsiteX8" fmla="*/ 947102 w 1299847"/>
              <a:gd name="connsiteY8" fmla="*/ 604214 h 651341"/>
              <a:gd name="connsiteX9" fmla="*/ 1077016 w 1299847"/>
              <a:gd name="connsiteY9" fmla="*/ 504280 h 651341"/>
              <a:gd name="connsiteX10" fmla="*/ 1176951 w 1299847"/>
              <a:gd name="connsiteY10" fmla="*/ 369368 h 651341"/>
              <a:gd name="connsiteX11" fmla="*/ 1241908 w 1299847"/>
              <a:gd name="connsiteY11" fmla="*/ 179493 h 651341"/>
              <a:gd name="connsiteX12" fmla="*/ 1272917 w 1299847"/>
              <a:gd name="connsiteY12" fmla="*/ 24594 h 651341"/>
              <a:gd name="connsiteX13" fmla="*/ 1186944 w 1299847"/>
              <a:gd name="connsiteY13" fmla="*/ 4607 h 651341"/>
              <a:gd name="connsiteX14" fmla="*/ 232571 w 1299847"/>
              <a:gd name="connsiteY14" fmla="*/ 44581 h 651341"/>
              <a:gd name="connsiteX15" fmla="*/ 12715 w 1299847"/>
              <a:gd name="connsiteY15" fmla="*/ 69565 h 651341"/>
              <a:gd name="connsiteX0" fmla="*/ 12715 w 1289913"/>
              <a:gd name="connsiteY0" fmla="*/ 69565 h 651341"/>
              <a:gd name="connsiteX1" fmla="*/ 27705 w 1289913"/>
              <a:gd name="connsiteY1" fmla="*/ 224463 h 651341"/>
              <a:gd name="connsiteX2" fmla="*/ 37698 w 1289913"/>
              <a:gd name="connsiteY2" fmla="*/ 334391 h 651341"/>
              <a:gd name="connsiteX3" fmla="*/ 107652 w 1289913"/>
              <a:gd name="connsiteY3" fmla="*/ 464306 h 651341"/>
              <a:gd name="connsiteX4" fmla="*/ 232571 w 1289913"/>
              <a:gd name="connsiteY4" fmla="*/ 549250 h 651341"/>
              <a:gd name="connsiteX5" fmla="*/ 477410 w 1289913"/>
              <a:gd name="connsiteY5" fmla="*/ 644188 h 651341"/>
              <a:gd name="connsiteX6" fmla="*/ 552361 w 1289913"/>
              <a:gd name="connsiteY6" fmla="*/ 644188 h 651341"/>
              <a:gd name="connsiteX7" fmla="*/ 757226 w 1289913"/>
              <a:gd name="connsiteY7" fmla="*/ 649185 h 651341"/>
              <a:gd name="connsiteX8" fmla="*/ 947102 w 1289913"/>
              <a:gd name="connsiteY8" fmla="*/ 604214 h 651341"/>
              <a:gd name="connsiteX9" fmla="*/ 1077016 w 1289913"/>
              <a:gd name="connsiteY9" fmla="*/ 504280 h 651341"/>
              <a:gd name="connsiteX10" fmla="*/ 1176951 w 1289913"/>
              <a:gd name="connsiteY10" fmla="*/ 369368 h 651341"/>
              <a:gd name="connsiteX11" fmla="*/ 1241908 w 1289913"/>
              <a:gd name="connsiteY11" fmla="*/ 179493 h 651341"/>
              <a:gd name="connsiteX12" fmla="*/ 1272917 w 1289913"/>
              <a:gd name="connsiteY12" fmla="*/ 24594 h 651341"/>
              <a:gd name="connsiteX13" fmla="*/ 1186944 w 1289913"/>
              <a:gd name="connsiteY13" fmla="*/ 4607 h 651341"/>
              <a:gd name="connsiteX14" fmla="*/ 232571 w 1289913"/>
              <a:gd name="connsiteY14" fmla="*/ 44581 h 651341"/>
              <a:gd name="connsiteX15" fmla="*/ 12715 w 1289913"/>
              <a:gd name="connsiteY15" fmla="*/ 69565 h 651341"/>
              <a:gd name="connsiteX0" fmla="*/ 12715 w 1287010"/>
              <a:gd name="connsiteY0" fmla="*/ 68332 h 650108"/>
              <a:gd name="connsiteX1" fmla="*/ 27705 w 1287010"/>
              <a:gd name="connsiteY1" fmla="*/ 223230 h 650108"/>
              <a:gd name="connsiteX2" fmla="*/ 37698 w 1287010"/>
              <a:gd name="connsiteY2" fmla="*/ 333158 h 650108"/>
              <a:gd name="connsiteX3" fmla="*/ 107652 w 1287010"/>
              <a:gd name="connsiteY3" fmla="*/ 463073 h 650108"/>
              <a:gd name="connsiteX4" fmla="*/ 232571 w 1287010"/>
              <a:gd name="connsiteY4" fmla="*/ 548017 h 650108"/>
              <a:gd name="connsiteX5" fmla="*/ 477410 w 1287010"/>
              <a:gd name="connsiteY5" fmla="*/ 642955 h 650108"/>
              <a:gd name="connsiteX6" fmla="*/ 552361 w 1287010"/>
              <a:gd name="connsiteY6" fmla="*/ 642955 h 650108"/>
              <a:gd name="connsiteX7" fmla="*/ 757226 w 1287010"/>
              <a:gd name="connsiteY7" fmla="*/ 647952 h 650108"/>
              <a:gd name="connsiteX8" fmla="*/ 947102 w 1287010"/>
              <a:gd name="connsiteY8" fmla="*/ 602981 h 650108"/>
              <a:gd name="connsiteX9" fmla="*/ 1077016 w 1287010"/>
              <a:gd name="connsiteY9" fmla="*/ 503047 h 650108"/>
              <a:gd name="connsiteX10" fmla="*/ 1176951 w 1287010"/>
              <a:gd name="connsiteY10" fmla="*/ 368135 h 650108"/>
              <a:gd name="connsiteX11" fmla="*/ 1241908 w 1287010"/>
              <a:gd name="connsiteY11" fmla="*/ 178260 h 650108"/>
              <a:gd name="connsiteX12" fmla="*/ 1272917 w 1287010"/>
              <a:gd name="connsiteY12" fmla="*/ 23361 h 650108"/>
              <a:gd name="connsiteX13" fmla="*/ 1186944 w 1287010"/>
              <a:gd name="connsiteY13" fmla="*/ 3374 h 650108"/>
              <a:gd name="connsiteX14" fmla="*/ 232571 w 1287010"/>
              <a:gd name="connsiteY14" fmla="*/ 43348 h 650108"/>
              <a:gd name="connsiteX15" fmla="*/ 12715 w 1287010"/>
              <a:gd name="connsiteY15" fmla="*/ 68332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7010" h="650108">
                <a:moveTo>
                  <a:pt x="12715" y="68332"/>
                </a:moveTo>
                <a:cubicBezTo>
                  <a:pt x="-21429" y="98312"/>
                  <a:pt x="23541" y="179092"/>
                  <a:pt x="27705" y="223230"/>
                </a:cubicBezTo>
                <a:cubicBezTo>
                  <a:pt x="31869" y="267368"/>
                  <a:pt x="24374" y="293184"/>
                  <a:pt x="37698" y="333158"/>
                </a:cubicBezTo>
                <a:cubicBezTo>
                  <a:pt x="51022" y="373132"/>
                  <a:pt x="75173" y="427263"/>
                  <a:pt x="107652" y="463073"/>
                </a:cubicBezTo>
                <a:cubicBezTo>
                  <a:pt x="140131" y="498883"/>
                  <a:pt x="170945" y="518037"/>
                  <a:pt x="232571" y="548017"/>
                </a:cubicBezTo>
                <a:cubicBezTo>
                  <a:pt x="294197" y="577997"/>
                  <a:pt x="424112" y="627132"/>
                  <a:pt x="477410" y="642955"/>
                </a:cubicBezTo>
                <a:cubicBezTo>
                  <a:pt x="530708" y="658778"/>
                  <a:pt x="552361" y="642955"/>
                  <a:pt x="552361" y="642955"/>
                </a:cubicBezTo>
                <a:cubicBezTo>
                  <a:pt x="598997" y="643788"/>
                  <a:pt x="691436" y="654614"/>
                  <a:pt x="757226" y="647952"/>
                </a:cubicBezTo>
                <a:cubicBezTo>
                  <a:pt x="823016" y="641290"/>
                  <a:pt x="893804" y="627132"/>
                  <a:pt x="947102" y="602981"/>
                </a:cubicBezTo>
                <a:cubicBezTo>
                  <a:pt x="1000400" y="578830"/>
                  <a:pt x="1038708" y="542188"/>
                  <a:pt x="1077016" y="503047"/>
                </a:cubicBezTo>
                <a:cubicBezTo>
                  <a:pt x="1115324" y="463906"/>
                  <a:pt x="1149469" y="422266"/>
                  <a:pt x="1176951" y="368135"/>
                </a:cubicBezTo>
                <a:cubicBezTo>
                  <a:pt x="1204433" y="314004"/>
                  <a:pt x="1225914" y="235722"/>
                  <a:pt x="1241908" y="178260"/>
                </a:cubicBezTo>
                <a:cubicBezTo>
                  <a:pt x="1257902" y="120798"/>
                  <a:pt x="1290082" y="54508"/>
                  <a:pt x="1272917" y="23361"/>
                </a:cubicBezTo>
                <a:cubicBezTo>
                  <a:pt x="1255752" y="-7786"/>
                  <a:pt x="1356000" y="43"/>
                  <a:pt x="1186944" y="3374"/>
                </a:cubicBezTo>
                <a:cubicBezTo>
                  <a:pt x="1017888" y="6705"/>
                  <a:pt x="427443" y="32522"/>
                  <a:pt x="232571" y="43348"/>
                </a:cubicBezTo>
                <a:cubicBezTo>
                  <a:pt x="37699" y="54174"/>
                  <a:pt x="46859" y="38352"/>
                  <a:pt x="12715" y="6833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FF64A-7E83-49B2-9561-A4EB2AE56773}"/>
              </a:ext>
            </a:extLst>
          </p:cNvPr>
          <p:cNvSpPr txBox="1"/>
          <p:nvPr/>
        </p:nvSpPr>
        <p:spPr>
          <a:xfrm>
            <a:off x="5808135" y="4296833"/>
            <a:ext cx="2492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trousers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740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1.85185E-6 L -4.79167E-6 0.00023 C 0.00404 -0.00903 0.0405 -0.09028 0.04987 -0.10671 C 0.0586 -0.12176 0.06654 -0.1382 0.07579 -0.15139 C 0.09128 -0.17338 0.10639 -0.18727 0.12331 -0.20116 C 0.12813 -0.20486 0.13282 -0.2088 0.1375 -0.21204 C 0.14336 -0.21574 0.14922 -0.21875 0.15508 -0.22269 C 0.1931 -0.24722 0.13386 -0.21065 0.1767 -0.23681 C 0.18464 -0.23658 0.225 -0.24236 0.2418 -0.22801 C 0.25131 -0.21991 0.24024 -0.22986 0.25105 -0.21713 C 0.25417 -0.21343 0.25769 -0.21042 0.26107 -0.20671 C 0.26303 -0.20417 0.26485 -0.20162 0.26693 -0.19954 C 0.27318 -0.19213 0.27409 -0.19445 0.28191 -0.17824 L 0.28855 -0.16389 C 0.28985 -0.16088 0.29193 -0.15857 0.29271 -0.15486 C 0.29336 -0.15255 0.29375 -0.15 0.29441 -0.14792 C 0.29779 -0.13681 0.30248 -0.12732 0.30521 -0.11574 C 0.30665 -0.10972 0.30808 -0.10394 0.30938 -0.09792 C 0.31094 -0.09074 0.31498 -0.06759 0.31615 -0.06042 C 0.31954 -0.03843 0.3224 -0.01898 0.32448 0.0037 C 0.3254 0.01435 0.32605 0.025 0.32683 0.03565 C 0.32761 0.04444 0.32917 0.05324 0.32943 0.0625 C 0.32995 0.08125 0.32943 0.10023 0.32943 0.11921 L 0.32943 0.12315 " pathEditMode="relative" rAng="0" ptsTypes="AAAAAAAAAAAAAAAAAAAAAA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4" dur="34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3" grpId="0" animBg="1"/>
      <p:bldP spid="21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54. Unit 5-Lesson 1-Period 1"/>
  <p:tag name="ISPRING_LMS_API_VERSION" val="SCORM 2004 (2nd edition)"/>
  <p:tag name="ISPRING_ULTRA_SCORM_COURSE_ID" val="DA39AD89-00E6-41E3-AE43-124019F4588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54. Unit 5-Lesson 1-Period 1"/>
  <p:tag name="ISPRING_FIRST_PUBLISH" val="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ntVN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57VT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ntVN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Oe1U1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DntVN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Oe1U1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DntVNVe8ZnLmYAAABoAAAAHAAAAHVuaXZlcnNhbC9sb2NhbF9zZXR0aW5ncy54bWyzsa/IzVEoSy0qzszPs1Uy1DNQUkjNS85PycxLt1UKDXHTtVBSKC5JzEtJzMnPS7VVystXUrC347LJyU9OzAlOLSkBKixWKMhJrEwtCknNBTJKUv0Sc4EqQzxd/RRcXTxDlPTtuABQSwMEFAACAAgA6LVTVZYknXsTBgAAcBYAABcAAAB1bml2ZXJzYWwvdW5pdmVyc2FsLnBuZ+2Xa0xTZxjHXxBUEJCtiNwkXkHDBriCtgJWFFOJE0Q2lQ4oiAKbyMVyLz0gwwuKMjUKpaXV6eaWSRvDvUFqRCGO3mYY5WoRRs/wrO0AeyqWtjtFly3Lki37tA/9cN6T5z2/5/Ke5zz/5FTujyI72nvYAwAcI/dEHABgURMA1sjSxdiOJL2XgN2saAfIOwFP4jWFGTZp4fvCAbhXvWw+2Raz7bL3xNEAcOoyX1Y9Wd8cBcDVNjIi/KPCRNVIWLXXp+47YoyrzjlHLF1re8B56rzLuRq3PacKKwdL7Go2ZLdcxpmAZ5grX5sZi+bKJU2MaeLTW1M8Po93Xt03oCgy5wgvdwWgbH34MgB2XLmB7ayOlFkD8MX6dCsA9ryLFfzAM4DaGVTA3kseLnGgXTczTuu6RrJGPqfF+GFUWdeDQJ2nbofZzdfr8enNmpTMDdj+2LoCF9fujur2awsuEw8xl0WlJx0AYOe6uCmhCe+lFADGbt/C3FnTkzWmbfG6eyJ3cz0EBwea0L0czX9jVOmCqQyt5lBAYgchXrdGnMKBX+0vRy8EGIva5r+FHczFey3u3jU7dae0UDusMBizR9/jasmIdx3V+EJe7fExzZsm6iXSoeNKt+o8zsSHsqj9pkl+qZ6rydubXmrQyhWFplENw/SrNlb6toKqs6njU0tI8z8gvtf0M0Wk3jRD5/wQ08B5sel5yuIhrAYCrskvFQ7t70BWOpJnn/gK57r1Bo+wHxmEOrzN+wBku7ktF1f0xYQ23GmkyyB0UKHIMPWQDHOevb5lvqJUYRGl7ez4XdYYJdrLND0H83VcJkOe0x/7JA5yT9d72aogEdNQOdnxTK461cqFM7bC+GHRdKYh9qccn3R45ZKa6MNp0PxVbufc7q54lqHGicZBhsTBVGFJrSp1ELqI0gnDkpz+5lp6S79YpL+F5KrYa950rDDdJ9/na59z6CRJPxeQuETsvQsXgivGN0KPZY+kHdxJv/KDG6Nc1NFlMJwRsnkLIofvMvohekeC5JiMJ62tZTHgEnT2WXUITBjmHR4lZV3nawJ72sgySZo4mEBpNY0n1cOUrb1yQVxnqYJp8Ejo5BhSucxK5YpuGgleaXd8FKrn1f/xouxvzrU/TIV4P7c7fBVM3y+Wao9mi39pfViwqiCV4yzJkesNhOPcZvUJmnsT7ghthDFYLCDi+bq8RtX56TkRkVv5mqhusGqVYm2Rx0/kccjIpUvTvBujwgmIbTfQXKKcwfOZf85XKdEWQ1FjqptByYRojdIgihi3vxl2vv/uCX/ujHimciSPzVzRMfu6rkzgMNTKMHohG1FUpZOyazmatiOFCrjO/fSNBH4aOiESECXbWxPP/hHdeyeOiyMjCr76ZhCC+jbQl6r4chGEO9dYYqpqLlHkU1vJw8PKD75XdvhznaODoqv21VKNkZoM+lxFPlWIDgo1wXjOC4UskQNDYp2+SZkhg1i+ffi0haEJDPSuC6vweenz2cFsLAPpkE3Uy/jZinzbgUfPKaTLbaaz0bgMvy9RxrPgmpgW69zdz71okqwGbh4S0kCjDqu57eRJ9sRkQXF6N/NGPbIdbiM51pMucI4hBrZUYMTTniHzyvkAU/yrE+/Qi1QovdW0CRUF68ZPSpzNkpCcFBqkvyq2E/QOxCOw1kZa0ZeBTxZwktTmU/rJfNamCVdU4fbNQuKhTAWcgNfH+7Ok1B7W7Eg1ni8XMA1200amfsvsqiwGhSixUYkgIx7H1MNSolpe2tkFieWCPKFSS9G1yPH6+yzpJz1xjVl08e+fL6YYOVvSTVTl29k/065wCKeH/AujbcnCeE9tDBQZusMWDhNJPpWs3qo+ZZapqG32mPTkLF9o5NOYpFr9Rfpqc86rl6zNmrfIHKhkGflyMgfKJyOkM8S9f5FLsN4O6xC4Yo4AIhfU9TarHB1sTOt2S6najC2iq6KGTCczVJjxj+r7N+EsuAW34BbcgltwC27BLbgFt+AW3IJbcAv+v8Gn/MOPL/zvY0soGlpqnBdOFt1nmTmw3eW/R5d9d8hkVafZNrRjg7wPmB/ujorg7Uwq/w1QSwMEFAACAAgA6LVTVV2tw+9NAAAAagAAABsAAAB1bml2ZXJzYWwvdW5pdmVyc2FsLnBuZy54bWyzsa/IzVEoSy0qzszPs1Uy1DNQsrfj5bIpKEoty0wtV6gAigEFIUBJodJWycQIwS3PTCnJsFWyNDJBiGWkZqZnlNgqmVkawwX1gUYCAFBLAQIAABQAAgAIAIxeVlE2YVgCRwMAAOEJAAAUAAAAAAAAAAEAAAAAAAAAAAB1bml2ZXJzYWwvcGxheWVyLnhtbFBLAQIAABQAAgAIAOe1U1WcXjIIFAYAADcXAAAdAAAAAAAAAAEAAAAAAHkDAAB1bml2ZXJzYWwvY29tbW9uX21lc3NhZ2VzLmxuZ1BLAQIAABQAAgAIAOe1U1UVHmAbowAAAH8BAAAuAAAAAAAAAAEAAAAAAMgJAAB1bml2ZXJzYWwvcGxheWJhY2tfYW5kX25hdmlnYXRpb25fc2V0dGluZ3MueG1sUEsBAgAAFAACAAgA57VTVaenV+h8BAAAbxcAACcAAAAAAAAAAQAAAAAAtwoAAHVuaXZlcnNhbC9mbGFzaF9wdWJsaXNoaW5nX3NldHRpbmdzLnhtbFBLAQIAABQAAgAIAOe1U1XlX+THbQMAAKEMAAAhAAAAAAAAAAEAAAAAAHgPAAB1bml2ZXJzYWwvZmxhc2hfc2tpbl9zZXR0aW5ncy54bWxQSwECAAAUAAIACADntVNVF9vd2HcEAAD5FgAAJgAAAAAAAAABAAAAAAAkEwAAdW5pdmVyc2FsL2h0bWxfcHVibGlzaGluZ19zZXR0aW5ncy54bWxQSwECAAAUAAIACADntVNVJR/xB6oBAABoBgAAHwAAAAAAAAABAAAAAADfFwAAdW5pdmVyc2FsL2h0bWxfc2tpbl9zZXR0aW5ncy5qc1BLAQIAABQAAgAIAOe1U1V7xmcuZgAAAGgAAAAcAAAAAAAAAAEAAAAAAMYZAAB1bml2ZXJzYWwvbG9jYWxfc2V0dGluZ3MueG1sUEsBAgAAFAACAAgA6LVTVZYknXsTBgAAcBYAABcAAAAAAAAAAAAAAAAAZhoAAHVuaXZlcnNhbC91bml2ZXJzYWwucG5nUEsBAgAAFAACAAgA6LVTVV2tw+9NAAAAagAAABsAAAAAAAAAAQAAAAAAriAAAHVuaXZlcnNhbC91bml2ZXJzYWwucG5nLnhtbFBLBQYAAAAACgAKAAYDAAA0IQ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D:\\Myschool\\Sach dien tu tieng anh Wonderful world 3\\Hoc lieu tieng anh 3 Wonderful world\\Giáo án và Bài giảng điện tử chạy demo\\GIAO AN VA BAI GIANG WW3\\BAI GIANG PPT WW3 CHUAN&quot;],[&quot;\uFFFD\uFFFD|x{7070F873-55FB-4E49-8DA2-6F658BF36F6A}&quot;,&quot;C:\\Users\\Admin\\Desktop\\UNIT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D472B8-28D2-44BA-8989-9EC6071ACE1F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62F8C2-7F61-43B3-BC7E-A12608B7BA86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8FA581-3759-4E22-95D0-3B3FA50ACF17}:2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A90CDE-D08B-4C4A-99D5-C6CDD979B045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3CA845-C453-4829-830F-64985620D8CB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D35B3C-9CA1-48FA-BC74-B64F1CA67386}:2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6A645-26E6-4014-9947-2C56E43F9248}: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D3BF4-A1A7-4828-AFDB-E10C82929E96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026016-CD00-46E9-BD54-DB773541F8DE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57BD13-DA21-46A7-B495-84C10264F757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F3CC3B-9EA6-4345-8135-A70710A6C59A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277</Words>
  <Application>Microsoft Office PowerPoint</Application>
  <PresentationFormat>Widescreen</PresentationFormat>
  <Paragraphs>112</Paragraphs>
  <Slides>11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Comic Sans MS</vt:lpstr>
      <vt:lpstr>Kristen ITC</vt:lpstr>
      <vt:lpstr>OCR A Extended</vt:lpstr>
      <vt:lpstr>Office Theme</vt:lpstr>
      <vt:lpstr>2_Office Theme</vt:lpstr>
      <vt:lpstr>6_第一PPT，www.1ppt.com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54. Unit 5-Lesson 1-Period 1</dc:title>
  <dc:creator>Thao Nhu Lam;Chiêm Thủy</dc:creator>
  <cp:lastModifiedBy>Administrator</cp:lastModifiedBy>
  <cp:revision>84</cp:revision>
  <dcterms:created xsi:type="dcterms:W3CDTF">2020-10-29T10:07:41Z</dcterms:created>
  <dcterms:modified xsi:type="dcterms:W3CDTF">2024-12-02T13:06:24Z</dcterms:modified>
</cp:coreProperties>
</file>