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90" r:id="rId4"/>
    <p:sldId id="310" r:id="rId5"/>
    <p:sldId id="309" r:id="rId6"/>
    <p:sldId id="311" r:id="rId7"/>
    <p:sldId id="312" r:id="rId8"/>
    <p:sldId id="276" r:id="rId9"/>
    <p:sldId id="282" r:id="rId10"/>
    <p:sldId id="315" r:id="rId11"/>
    <p:sldId id="314" r:id="rId12"/>
    <p:sldId id="313" r:id="rId13"/>
    <p:sldId id="316" r:id="rId14"/>
    <p:sldId id="317" r:id="rId15"/>
    <p:sldId id="318" r:id="rId16"/>
    <p:sldId id="31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3404FF7-B75E-B742-31F7-DAE91F70ECD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11" y="314325"/>
            <a:ext cx="1323975" cy="132397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…..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444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#9Slide07 HoneyCream</vt:lpstr>
      <vt:lpstr>Arial</vt:lpstr>
      <vt:lpstr>Calibri</vt:lpstr>
      <vt:lpstr>Calibri Light</vt:lpstr>
      <vt:lpstr>Cambria</vt:lpstr>
      <vt:lpstr>Comfortaa</vt:lpstr>
      <vt:lpstr>Fredoka One</vt:lpstr>
      <vt:lpstr>Nunito Black</vt:lpstr>
      <vt:lpstr>SVN-Newton</vt:lpstr>
      <vt:lpstr>Times New Roman</vt:lpstr>
      <vt:lpstr>UTM Aquarelle</vt:lpstr>
      <vt:lpstr>UTM Avo</vt:lpstr>
      <vt:lpstr>1_Office Theme</vt:lpstr>
      <vt:lpstr>PPTMON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2023-10-04T13:03:35Z</dcterms:created>
  <dcterms:modified xsi:type="dcterms:W3CDTF">2024-12-05T22:52:22Z</dcterms:modified>
</cp:coreProperties>
</file>