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2" r:id="rId4"/>
    <p:sldMasterId id="2147483704" r:id="rId5"/>
  </p:sldMasterIdLst>
  <p:notesMasterIdLst>
    <p:notesMasterId r:id="rId18"/>
  </p:notesMasterIdLst>
  <p:sldIdLst>
    <p:sldId id="256" r:id="rId6"/>
    <p:sldId id="258" r:id="rId7"/>
    <p:sldId id="362" r:id="rId8"/>
    <p:sldId id="359" r:id="rId9"/>
    <p:sldId id="367" r:id="rId10"/>
    <p:sldId id="368" r:id="rId11"/>
    <p:sldId id="366" r:id="rId12"/>
    <p:sldId id="371" r:id="rId13"/>
    <p:sldId id="259" r:id="rId14"/>
    <p:sldId id="278" r:id="rId15"/>
    <p:sldId id="3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E5F2"/>
    <a:srgbClr val="00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BA60-AEEF-4EAA-BABB-EA9F8B5ACBA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8731F-FBDF-4A53-A67F-7712E41B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2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55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1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9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3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41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45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77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513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76D1223-53C8-4F6E-A0EE-C7ADC22EE3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C7EC1-6AA7-42F0-A978-08945DC9023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607D-B66C-4C56-900A-A6442F4F1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ABE8C-3486-4D01-9D44-A5F809DF3618}" type="datetimeFigureOut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2DA4-0F89-4DB5-A654-DD8A5680B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9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74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6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2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6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25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37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40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86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0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6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0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5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7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3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03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63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0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53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E62D-CB5C-44A5-A397-3ED82EA53C7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872D-3A7B-421E-A283-302FDBCA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A7CBC721-D3BD-455A-9511-108C6E7F3B4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5AA117A-1FC7-43A8-85F1-63F14D771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3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1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98FD-28CC-4E46-8F06-61A37C819ED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264FA-9C26-4E5D-8453-B662DD711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7320431-0F30-4F1D-A0F9-F6F97A0C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9784"/>
            <a:ext cx="9144000" cy="423958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7A3611-3C75-4263-8CEB-6F341CB3BCD3}"/>
              </a:ext>
            </a:extLst>
          </p:cNvPr>
          <p:cNvSpPr/>
          <p:nvPr/>
        </p:nvSpPr>
        <p:spPr>
          <a:xfrm>
            <a:off x="2404026" y="3250923"/>
            <a:ext cx="4695825" cy="1085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3829C7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</a:p>
        </p:txBody>
      </p:sp>
      <p:pic>
        <p:nvPicPr>
          <p:cNvPr id="1028" name="Picture 4" descr="Kho Hình Ảnh Động Powerpoint Đẹp Dùng Làm Trang Trí Cho Slide">
            <a:extLst>
              <a:ext uri="{FF2B5EF4-FFF2-40B4-BE49-F238E27FC236}">
                <a16:creationId xmlns:a16="http://schemas.microsoft.com/office/drawing/2014/main" id="{B331539C-0426-462E-8F5F-C7ED5B34EB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689"/>
            <a:ext cx="91440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1A165-D40A-49EA-BB75-5EDB5F5F6DF6}"/>
              </a:ext>
            </a:extLst>
          </p:cNvPr>
          <p:cNvSpPr txBox="1"/>
          <p:nvPr/>
        </p:nvSpPr>
        <p:spPr>
          <a:xfrm>
            <a:off x="762000" y="451362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6)   </a:t>
            </a:r>
          </a:p>
        </p:txBody>
      </p:sp>
    </p:spTree>
    <p:extLst>
      <p:ext uri="{BB962C8B-B14F-4D97-AF65-F5344CB8AC3E}">
        <p14:creationId xmlns:p14="http://schemas.microsoft.com/office/powerpoint/2010/main" val="7911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/>
          </p:cNvPr>
          <p:cNvSpPr/>
          <p:nvPr/>
        </p:nvSpPr>
        <p:spPr>
          <a:xfrm>
            <a:off x="7872582" y="876272"/>
            <a:ext cx="1218539" cy="1846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750" b="1" spc="38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38" y="968605"/>
            <a:ext cx="1611183" cy="659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8" y="1824372"/>
            <a:ext cx="4899717" cy="3474685"/>
          </a:xfrm>
          <a:prstGeom prst="rect">
            <a:avLst/>
          </a:prstGeom>
        </p:spPr>
      </p:pic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055" y="1628255"/>
            <a:ext cx="3858164" cy="386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9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AIRBALLN">
            <a:extLst>
              <a:ext uri="{FF2B5EF4-FFF2-40B4-BE49-F238E27FC236}">
                <a16:creationId xmlns:a16="http://schemas.microsoft.com/office/drawing/2014/main" id="{452D8B29-2B0F-4312-98AA-098F1E6E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9986" y="145772"/>
            <a:ext cx="2258484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AIRBALLN">
            <a:extLst>
              <a:ext uri="{FF2B5EF4-FFF2-40B4-BE49-F238E27FC236}">
                <a16:creationId xmlns:a16="http://schemas.microsoft.com/office/drawing/2014/main" id="{62C0F143-0E06-4998-9E44-136526BE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550" y="3830226"/>
            <a:ext cx="2258484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23479DD-4886-41F0-987B-429102800DA0}"/>
              </a:ext>
            </a:extLst>
          </p:cNvPr>
          <p:cNvSpPr/>
          <p:nvPr/>
        </p:nvSpPr>
        <p:spPr>
          <a:xfrm>
            <a:off x="2267133" y="1792703"/>
            <a:ext cx="4432853" cy="203752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xét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15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1A3C46B-237E-4567-9FA2-85A30620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5451"/>
            <a:ext cx="9034846" cy="128111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32717B74-32DC-4E2F-AF49-4CF908FC0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" cy="129063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0220B5B-6292-4CCF-AB71-0DC97E4A2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-1"/>
            <a:ext cx="857250" cy="129063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124B8F-9F90-4036-A8D2-5FDA8B0D2841}"/>
              </a:ext>
            </a:extLst>
          </p:cNvPr>
          <p:cNvSpPr txBox="1"/>
          <p:nvPr/>
        </p:nvSpPr>
        <p:spPr>
          <a:xfrm>
            <a:off x="166688" y="514349"/>
            <a:ext cx="8810624" cy="536257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8100" cmpd="sng">
                  <a:solidFill>
                    <a:srgbClr val="FF0097"/>
                  </a:solidFill>
                  <a:prstDash val="solid"/>
                </a:ln>
                <a:gradFill>
                  <a:gsLst>
                    <a:gs pos="0">
                      <a:srgbClr val="FF0097"/>
                    </a:gs>
                    <a:gs pos="4000">
                      <a:srgbClr val="FF0097">
                        <a:lumMod val="60000"/>
                        <a:lumOff val="40000"/>
                      </a:srgbClr>
                    </a:gs>
                    <a:gs pos="87000">
                      <a:srgbClr val="FF0097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101600">
                    <a:srgbClr val="8CC6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TẠM BIỆT VÀ HẸN GẶP LẠI TIẾT HỌC SAU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D4F6663E-29C3-4FA6-9758-754BD6AFB72C}"/>
              </a:ext>
            </a:extLst>
          </p:cNvPr>
          <p:cNvSpPr/>
          <p:nvPr/>
        </p:nvSpPr>
        <p:spPr>
          <a:xfrm>
            <a:off x="1304925" y="1681161"/>
            <a:ext cx="6629399" cy="1676400"/>
          </a:xfrm>
          <a:prstGeom prst="ellipse">
            <a:avLst/>
          </a:prstGeom>
          <a:gradFill rotWithShape="1">
            <a:gsLst>
              <a:gs pos="0">
                <a:srgbClr val="FFBE00">
                  <a:tint val="70000"/>
                  <a:satMod val="100000"/>
                  <a:lumMod val="110000"/>
                </a:srgbClr>
              </a:gs>
              <a:gs pos="50000">
                <a:srgbClr val="FFBE00">
                  <a:tint val="75000"/>
                  <a:satMod val="101000"/>
                  <a:lumMod val="105000"/>
                </a:srgbClr>
              </a:gs>
              <a:gs pos="100000">
                <a:srgbClr val="FFBE00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9525" cap="flat" cmpd="sng" algn="ctr">
            <a:solidFill>
              <a:srgbClr val="FFBE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009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899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2FE92A-3250-4471-BFB1-1CFF18F25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5475"/>
            <a:ext cx="9144000" cy="115252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46CF1C5-853C-443A-81A5-0388A6270A86}"/>
              </a:ext>
            </a:extLst>
          </p:cNvPr>
          <p:cNvSpPr txBox="1"/>
          <p:nvPr/>
        </p:nvSpPr>
        <p:spPr>
          <a:xfrm flipH="1">
            <a:off x="-47625" y="180975"/>
            <a:ext cx="923924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err="1">
                <a:solidFill>
                  <a:srgbClr val="990099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>
                <a:solidFill>
                  <a:srgbClr val="990099"/>
                </a:solidFill>
                <a:latin typeface="HP001 4 hàng" panose="020B0603050302020204" pitchFamily="34" charset="0"/>
              </a:rPr>
              <a:t> Năm </a:t>
            </a:r>
            <a:r>
              <a:rPr lang="en-US" sz="3600" b="1" err="1">
                <a:solidFill>
                  <a:srgbClr val="990099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>
                <a:solidFill>
                  <a:srgbClr val="990099"/>
                </a:solidFill>
                <a:latin typeface="HP001 4 hàng" panose="020B0603050302020204" pitchFamily="34" charset="0"/>
              </a:rPr>
              <a:t> 24 </a:t>
            </a:r>
            <a:r>
              <a:rPr lang="en-US" sz="3600" b="1" err="1">
                <a:solidFill>
                  <a:srgbClr val="990099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>
                <a:solidFill>
                  <a:srgbClr val="990099"/>
                </a:solidFill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solidFill>
                  <a:srgbClr val="990099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>
                <a:solidFill>
                  <a:srgbClr val="990099"/>
                </a:solidFill>
                <a:latin typeface="HP001 4 hàng" panose="020B0603050302020204" pitchFamily="34" charset="0"/>
              </a:rPr>
              <a:t> 2022</a:t>
            </a:r>
            <a:endParaRPr lang="en-US" sz="36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solidFill>
                  <a:srgbClr val="990099"/>
                </a:solidFill>
                <a:latin typeface="HP001 4 hàng" panose="020B0603050302020204" pitchFamily="34" charset="0"/>
              </a:rPr>
              <a:t>Toán</a:t>
            </a:r>
            <a:r>
              <a:rPr lang="en-US" sz="4000" b="1" dirty="0">
                <a:solidFill>
                  <a:srgbClr val="990099"/>
                </a:solidFill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11: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Phép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trừ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phạm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vi 10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6: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90951D52-7C8E-4F90-AB85-152141331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674" y="1709532"/>
            <a:ext cx="6302651" cy="1524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CHƠI: CHIẾC HỘP KÌ DIỆU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hop qua.jpg">
            <a:extLst>
              <a:ext uri="{FF2B5EF4-FFF2-40B4-BE49-F238E27FC236}">
                <a16:creationId xmlns:a16="http://schemas.microsoft.com/office/drawing/2014/main" id="{181C2E88-7AB5-45BB-9EA3-85B1E6E7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31" y="3429000"/>
            <a:ext cx="4624387" cy="314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C19E9-709B-4995-8728-A23FD12E1195}"/>
              </a:ext>
            </a:extLst>
          </p:cNvPr>
          <p:cNvSpPr txBox="1"/>
          <p:nvPr/>
        </p:nvSpPr>
        <p:spPr>
          <a:xfrm>
            <a:off x="3220278" y="344557"/>
            <a:ext cx="266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Khởi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động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6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D:\lớp 1 năm 2020 -2021 knttvcs\ảnh tiếng việt\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314450"/>
            <a:ext cx="14001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D:\lớp 1 năm 2020 -2021 knttvcs\ảnh tiếng việt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1608138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D:\lớp 1 năm 2020 -2021 knttvcs\ảnh tiếng việt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57250"/>
            <a:ext cx="1608138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D:\lớp 1 năm 2020 -2021 knttvcs\ảnh tiếng việt\pngtree-purple-cartoon-exquisite-gift-box-png-image_4605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3086101"/>
            <a:ext cx="1624013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60575" y="3113485"/>
            <a:ext cx="1811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 eaLnBrk="1" latinLnBrk="1" hangingPunct="1"/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6 - 6 =  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36990" y="4849311"/>
            <a:ext cx="163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 eaLnBrk="1" latin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+ 0 =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79450" y="3998120"/>
            <a:ext cx="1487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 eaLnBrk="1" latinLnBrk="1" hangingPunct="1"/>
            <a:r>
              <a:rPr lang="en-US" sz="2800" b="1">
                <a:solidFill>
                  <a:srgbClr val="000000"/>
                </a:solidFill>
              </a:rPr>
              <a:t>trïng ®iÖp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72000" y="2571751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 eaLnBrk="1" latin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+ 0 =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352800" y="5143501"/>
            <a:ext cx="1657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 eaLnBrk="1" latin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– 0 =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0" descr="D:\lớp 1 năm 2020 -2021 knttvcs\ảnh tiếng việt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620691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8027" y="5003006"/>
            <a:ext cx="1958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defTabSz="914400" eaLnBrk="1" latin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9 - 0 = 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3" grpId="0"/>
      <p:bldP spid="34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AIRBALLN">
            <a:extLst>
              <a:ext uri="{FF2B5EF4-FFF2-40B4-BE49-F238E27FC236}">
                <a16:creationId xmlns:a16="http://schemas.microsoft.com/office/drawing/2014/main" id="{452D8B29-2B0F-4312-98AA-098F1E6E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9986" y="145772"/>
            <a:ext cx="2258484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AIRBALLN">
            <a:extLst>
              <a:ext uri="{FF2B5EF4-FFF2-40B4-BE49-F238E27FC236}">
                <a16:creationId xmlns:a16="http://schemas.microsoft.com/office/drawing/2014/main" id="{62C0F143-0E06-4998-9E44-136526BE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550" y="3830226"/>
            <a:ext cx="2258484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E23479DD-4886-41F0-987B-429102800DA0}"/>
              </a:ext>
            </a:extLst>
          </p:cNvPr>
          <p:cNvSpPr/>
          <p:nvPr/>
        </p:nvSpPr>
        <p:spPr>
          <a:xfrm>
            <a:off x="2267133" y="1792703"/>
            <a:ext cx="4432853" cy="2037523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latin typeface="HP001 4 hàng" panose="020B0603050302020204" pitchFamily="34" charset="0"/>
              </a:rPr>
              <a:t>Nhận</a:t>
            </a:r>
            <a:r>
              <a:rPr lang="en-US" sz="4800" b="1" dirty="0"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</a:rPr>
              <a:t>xét</a:t>
            </a:r>
            <a:endParaRPr lang="en-US" sz="4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6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HP001 4 hàng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HP001 4 hàng" pitchFamily="34" charset="0"/>
              </a:rPr>
              <a:t>24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11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676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Chủ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đề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vi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505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6)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0623C-0295-4A14-862B-CC7C36B48E9E}"/>
              </a:ext>
            </a:extLst>
          </p:cNvPr>
          <p:cNvSpPr txBox="1"/>
          <p:nvPr/>
        </p:nvSpPr>
        <p:spPr>
          <a:xfrm>
            <a:off x="4246335" y="1544917"/>
            <a:ext cx="4267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CAE6B-0C43-4D88-8A93-7B9BAB5DFE44}"/>
              </a:ext>
            </a:extLst>
          </p:cNvPr>
          <p:cNvSpPr txBox="1"/>
          <p:nvPr/>
        </p:nvSpPr>
        <p:spPr>
          <a:xfrm>
            <a:off x="4246335" y="1603812"/>
            <a:ext cx="4267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3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C6217-E544-4B75-A03D-5D0444F2BF21}"/>
              </a:ext>
            </a:extLst>
          </p:cNvPr>
          <p:cNvSpPr txBox="1"/>
          <p:nvPr/>
        </p:nvSpPr>
        <p:spPr>
          <a:xfrm>
            <a:off x="4346712" y="3604924"/>
            <a:ext cx="292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= 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B7CB7F-C92C-4AA6-8382-612F408484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0" t="19334" r="5292" b="65182"/>
          <a:stretch/>
        </p:blipFill>
        <p:spPr>
          <a:xfrm>
            <a:off x="122582" y="1544917"/>
            <a:ext cx="3891644" cy="403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ABFE81-E882-45FC-9E4A-FC837B05D66D}"/>
              </a:ext>
            </a:extLst>
          </p:cNvPr>
          <p:cNvSpPr/>
          <p:nvPr/>
        </p:nvSpPr>
        <p:spPr>
          <a:xfrm>
            <a:off x="212035" y="318052"/>
            <a:ext cx="530087" cy="5698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FBDBCF-C779-4A1A-81D9-F4978DED2A3F}"/>
              </a:ext>
            </a:extLst>
          </p:cNvPr>
          <p:cNvSpPr/>
          <p:nvPr/>
        </p:nvSpPr>
        <p:spPr>
          <a:xfrm>
            <a:off x="742122" y="318052"/>
            <a:ext cx="1060174" cy="5698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highlight>
                  <a:srgbClr val="3AE5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highlight>
                  <a:srgbClr val="3AE5F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661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647492-ADF3-4E7B-AE51-E3B7874F1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37543" r="5292" b="49186"/>
          <a:stretch/>
        </p:blipFill>
        <p:spPr>
          <a:xfrm>
            <a:off x="184544" y="214517"/>
            <a:ext cx="3955774" cy="4159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0623C-0295-4A14-862B-CC7C36B48E9E}"/>
              </a:ext>
            </a:extLst>
          </p:cNvPr>
          <p:cNvSpPr txBox="1"/>
          <p:nvPr/>
        </p:nvSpPr>
        <p:spPr>
          <a:xfrm>
            <a:off x="4140318" y="214517"/>
            <a:ext cx="468563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C6217-E544-4B75-A03D-5D0444F2BF21}"/>
              </a:ext>
            </a:extLst>
          </p:cNvPr>
          <p:cNvSpPr txBox="1"/>
          <p:nvPr/>
        </p:nvSpPr>
        <p:spPr>
          <a:xfrm>
            <a:off x="4373216" y="2294441"/>
            <a:ext cx="2928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2 =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5B99DA-A6E6-476F-93E1-A2CE24102F93}"/>
              </a:ext>
            </a:extLst>
          </p:cNvPr>
          <p:cNvSpPr txBox="1"/>
          <p:nvPr/>
        </p:nvSpPr>
        <p:spPr>
          <a:xfrm>
            <a:off x="4140318" y="3204814"/>
            <a:ext cx="4346713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9 – 3 – 2 = 4</a:t>
            </a:r>
          </a:p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3 = 6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6 – 2 =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E8FA8-8D8B-43A2-BC00-7115CA23DD54}"/>
              </a:ext>
            </a:extLst>
          </p:cNvPr>
          <p:cNvSpPr txBox="1"/>
          <p:nvPr/>
        </p:nvSpPr>
        <p:spPr>
          <a:xfrm>
            <a:off x="1298713" y="5910470"/>
            <a:ext cx="6904383" cy="73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F9419-F46C-46F3-9A53-20C3BB34EE11}"/>
              </a:ext>
            </a:extLst>
          </p:cNvPr>
          <p:cNvSpPr txBox="1"/>
          <p:nvPr/>
        </p:nvSpPr>
        <p:spPr>
          <a:xfrm>
            <a:off x="688126" y="5469404"/>
            <a:ext cx="7798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2454E76-9BC8-48D7-9EBB-658A2E88E20D}"/>
              </a:ext>
            </a:extLst>
          </p:cNvPr>
          <p:cNvSpPr/>
          <p:nvPr/>
        </p:nvSpPr>
        <p:spPr>
          <a:xfrm>
            <a:off x="212035" y="318052"/>
            <a:ext cx="530087" cy="5698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A7D94-18B8-4DFC-B0B5-6863D25C92C3}"/>
              </a:ext>
            </a:extLst>
          </p:cNvPr>
          <p:cNvSpPr txBox="1"/>
          <p:nvPr/>
        </p:nvSpPr>
        <p:spPr>
          <a:xfrm>
            <a:off x="702366" y="180010"/>
            <a:ext cx="140473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14CC9-45E8-4EF6-9CE9-F29F3AC484BA}"/>
              </a:ext>
            </a:extLst>
          </p:cNvPr>
          <p:cNvSpPr txBox="1"/>
          <p:nvPr/>
        </p:nvSpPr>
        <p:spPr>
          <a:xfrm>
            <a:off x="1103242" y="1441676"/>
            <a:ext cx="247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2 – 3 =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38FC8F-84B3-4937-851A-DC79B8215C38}"/>
              </a:ext>
            </a:extLst>
          </p:cNvPr>
          <p:cNvCxnSpPr>
            <a:cxnSpLocks/>
          </p:cNvCxnSpPr>
          <p:nvPr/>
        </p:nvCxnSpPr>
        <p:spPr>
          <a:xfrm>
            <a:off x="1258957" y="1974574"/>
            <a:ext cx="848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9771384-7043-4C63-92EC-5600BA5E2908}"/>
              </a:ext>
            </a:extLst>
          </p:cNvPr>
          <p:cNvSpPr/>
          <p:nvPr/>
        </p:nvSpPr>
        <p:spPr>
          <a:xfrm>
            <a:off x="1497496" y="2107096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623C80-1558-4DFA-9ACB-9CC02453179F}"/>
              </a:ext>
            </a:extLst>
          </p:cNvPr>
          <p:cNvSpPr/>
          <p:nvPr/>
        </p:nvSpPr>
        <p:spPr>
          <a:xfrm>
            <a:off x="3299792" y="1549208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7773A-B7EC-4F68-8D25-AB68611FD3A4}"/>
              </a:ext>
            </a:extLst>
          </p:cNvPr>
          <p:cNvSpPr txBox="1"/>
          <p:nvPr/>
        </p:nvSpPr>
        <p:spPr>
          <a:xfrm>
            <a:off x="5168347" y="1506931"/>
            <a:ext cx="247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– 4 – 1 =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A5558-0B40-46D6-A5BB-53E90C761971}"/>
              </a:ext>
            </a:extLst>
          </p:cNvPr>
          <p:cNvSpPr txBox="1"/>
          <p:nvPr/>
        </p:nvSpPr>
        <p:spPr>
          <a:xfrm>
            <a:off x="1166191" y="3429000"/>
            <a:ext cx="247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5 – 2 =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FCA331-2267-4C24-91B5-BB451D20B340}"/>
              </a:ext>
            </a:extLst>
          </p:cNvPr>
          <p:cNvSpPr txBox="1"/>
          <p:nvPr/>
        </p:nvSpPr>
        <p:spPr>
          <a:xfrm>
            <a:off x="5128591" y="3550576"/>
            <a:ext cx="2478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+ 6 – 4 =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87A437-7C69-4B86-A04A-D1C5C35B7648}"/>
              </a:ext>
            </a:extLst>
          </p:cNvPr>
          <p:cNvCxnSpPr>
            <a:cxnSpLocks/>
          </p:cNvCxnSpPr>
          <p:nvPr/>
        </p:nvCxnSpPr>
        <p:spPr>
          <a:xfrm>
            <a:off x="5294244" y="2073965"/>
            <a:ext cx="848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83859E-EDAC-4747-A0E7-C1560172EC6F}"/>
              </a:ext>
            </a:extLst>
          </p:cNvPr>
          <p:cNvCxnSpPr>
            <a:cxnSpLocks/>
          </p:cNvCxnSpPr>
          <p:nvPr/>
        </p:nvCxnSpPr>
        <p:spPr>
          <a:xfrm>
            <a:off x="1404731" y="3969529"/>
            <a:ext cx="848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9F58F5-7020-46E4-85ED-C2A801D1B810}"/>
              </a:ext>
            </a:extLst>
          </p:cNvPr>
          <p:cNvCxnSpPr>
            <a:cxnSpLocks/>
          </p:cNvCxnSpPr>
          <p:nvPr/>
        </p:nvCxnSpPr>
        <p:spPr>
          <a:xfrm>
            <a:off x="5294243" y="4097732"/>
            <a:ext cx="8481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3EFA5-FD49-459D-B5DA-3F1293131625}"/>
              </a:ext>
            </a:extLst>
          </p:cNvPr>
          <p:cNvSpPr/>
          <p:nvPr/>
        </p:nvSpPr>
        <p:spPr>
          <a:xfrm>
            <a:off x="5546034" y="2119953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EE2D1A-FBAB-492A-B6DC-1B2D7CF16CEC}"/>
              </a:ext>
            </a:extLst>
          </p:cNvPr>
          <p:cNvSpPr/>
          <p:nvPr/>
        </p:nvSpPr>
        <p:spPr>
          <a:xfrm>
            <a:off x="1634988" y="4086747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FA4BB0-8864-4654-9ED7-EC898FD286D6}"/>
              </a:ext>
            </a:extLst>
          </p:cNvPr>
          <p:cNvSpPr/>
          <p:nvPr/>
        </p:nvSpPr>
        <p:spPr>
          <a:xfrm>
            <a:off x="5546034" y="4185779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253A18-9BA1-4802-A362-CA7763477376}"/>
              </a:ext>
            </a:extLst>
          </p:cNvPr>
          <p:cNvSpPr/>
          <p:nvPr/>
        </p:nvSpPr>
        <p:spPr>
          <a:xfrm>
            <a:off x="7427845" y="1550213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EDB1AF-8CD7-4E4D-864C-C8DAA43A3988}"/>
              </a:ext>
            </a:extLst>
          </p:cNvPr>
          <p:cNvSpPr/>
          <p:nvPr/>
        </p:nvSpPr>
        <p:spPr>
          <a:xfrm>
            <a:off x="3528391" y="3537537"/>
            <a:ext cx="417444" cy="431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3918CA-3C52-432D-8017-EFD6773BC15D}"/>
              </a:ext>
            </a:extLst>
          </p:cNvPr>
          <p:cNvSpPr/>
          <p:nvPr/>
        </p:nvSpPr>
        <p:spPr>
          <a:xfrm>
            <a:off x="7427845" y="3583166"/>
            <a:ext cx="344556" cy="503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Đô thị lớn">
  <a:themeElements>
    <a:clrScheme name="Đô thị lớ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Đô thị lớ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Đô thị lớ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246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맑은 고딕</vt:lpstr>
      <vt:lpstr>.VnAvant</vt:lpstr>
      <vt:lpstr>Arial</vt:lpstr>
      <vt:lpstr>AvantGarde</vt:lpstr>
      <vt:lpstr>Calibri</vt:lpstr>
      <vt:lpstr>Calibri Light</vt:lpstr>
      <vt:lpstr>HP001 4 hàng</vt:lpstr>
      <vt:lpstr>Times New Roman</vt:lpstr>
      <vt:lpstr>Chủ đề Office</vt:lpstr>
      <vt:lpstr>Đô thị lớn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HP</dc:creator>
  <cp:lastModifiedBy>DELL</cp:lastModifiedBy>
  <cp:revision>19</cp:revision>
  <dcterms:created xsi:type="dcterms:W3CDTF">2021-11-26T01:06:09Z</dcterms:created>
  <dcterms:modified xsi:type="dcterms:W3CDTF">2022-11-22T08:02:33Z</dcterms:modified>
</cp:coreProperties>
</file>