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77" r:id="rId3"/>
    <p:sldId id="408" r:id="rId4"/>
    <p:sldId id="378" r:id="rId5"/>
    <p:sldId id="409" r:id="rId6"/>
    <p:sldId id="379" r:id="rId7"/>
    <p:sldId id="380" r:id="rId8"/>
    <p:sldId id="410" r:id="rId9"/>
    <p:sldId id="381" r:id="rId10"/>
    <p:sldId id="407" r:id="rId11"/>
    <p:sldId id="388" r:id="rId12"/>
    <p:sldId id="268" r:id="rId13"/>
    <p:sldId id="386" r:id="rId14"/>
    <p:sldId id="260" r:id="rId15"/>
    <p:sldId id="399" r:id="rId16"/>
    <p:sldId id="400" r:id="rId17"/>
    <p:sldId id="267" r:id="rId18"/>
    <p:sldId id="374" r:id="rId19"/>
    <p:sldId id="375" r:id="rId20"/>
    <p:sldId id="382" r:id="rId21"/>
    <p:sldId id="383" r:id="rId22"/>
    <p:sldId id="385" r:id="rId23"/>
    <p:sldId id="393" r:id="rId24"/>
    <p:sldId id="394" r:id="rId25"/>
    <p:sldId id="395" r:id="rId26"/>
    <p:sldId id="397" r:id="rId27"/>
    <p:sldId id="398" r:id="rId28"/>
    <p:sldId id="401" r:id="rId29"/>
    <p:sldId id="404" r:id="rId30"/>
    <p:sldId id="405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7CC3-6FE2-0341-B08E-D903B2AEB4D7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C096-274C-4F4E-ABAF-778521E98E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4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320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918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936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24/2/2024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she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 is a nurse.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59" y="1142813"/>
            <a:ext cx="6525607" cy="4350405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2785859" y="3902299"/>
            <a:ext cx="978408" cy="484632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he do?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He’s a worker.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59361"/>
            <a:ext cx="4013459" cy="6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  <p:pic>
        <p:nvPicPr>
          <p:cNvPr id="6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4507" y="653834"/>
            <a:ext cx="968464" cy="9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4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] 100+ hình ảnh văn phòng làm việc hiện đại năm 2024 - Nội Thất Hòa  Phát Miền N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37" y="700676"/>
            <a:ext cx="3580887" cy="27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ệnh v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52" y="708338"/>
            <a:ext cx="3986104" cy="27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ện dưỡng lão: xu hướng lựa chọn của người già - Viện dưỡng lão Tuyết  Thái, trung tâm chăm sóc người cao tuổi Tuyết Th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56" y="671221"/>
            <a:ext cx="4492486" cy="28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ình ảnh về nhà máy tạ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58470"/>
            <a:ext cx="3580886" cy="24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Yên Bái: Hình ảnh trường lớp sạch đẹp, an toàn đón học sinh - Tin Tức -  Thông Tin Tuyể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87" y="3558470"/>
            <a:ext cx="3621293" cy="24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ổng hợp hình ảnh cánh đồng lúa đẹp nhất | Hình ảnh, Phong cảnh, Ảnh ấn  tượ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34" y="3558470"/>
            <a:ext cx="4492486" cy="24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51841" y="6071111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farm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996" y="3546847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Office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884" y="6112565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school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625" y="6135238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factory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4855" y="3459009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hospital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11388" y="3494873"/>
            <a:ext cx="2570921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 nursing home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5561" y="6002611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farmer / 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On a farm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634" y="3393228"/>
            <a:ext cx="3214352" cy="1025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an office worker / In an Office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1030" y="6087953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teacher /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At a school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399" y="6043103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worker /             In a factory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62691" y="3416785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doctor /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 a hospital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5433" y="3478347"/>
            <a:ext cx="4236567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a nurse /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at a nursing home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1607" y="290832"/>
            <a:ext cx="1247136" cy="1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290" y="189225"/>
            <a:ext cx="1247136" cy="866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7290" y="2331076"/>
            <a:ext cx="746975" cy="4636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3465" y="3728617"/>
            <a:ext cx="746975" cy="4636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91825" y="641798"/>
            <a:ext cx="3440806" cy="609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2725" y="253619"/>
            <a:ext cx="731996" cy="7319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2426" y="2331076"/>
            <a:ext cx="657896" cy="4636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038" y="3728617"/>
            <a:ext cx="736242" cy="4636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39577" y="743016"/>
            <a:ext cx="3440806" cy="609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0" y="236596"/>
            <a:ext cx="5550794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she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-60758" y="5493218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 works at a nursing home.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59" y="1142813"/>
            <a:ext cx="6525607" cy="4350405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2785859" y="3902299"/>
            <a:ext cx="978408" cy="484632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factory.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59361"/>
            <a:ext cx="4013459" cy="6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3075331" y="5434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995761" y="5722070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school.</a:t>
            </a:r>
            <a:endParaRPr lang="en-US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9" y="1929624"/>
            <a:ext cx="743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7AFC8E-30CF-F356-7E48-54B62759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482" y="1197077"/>
            <a:ext cx="3820436" cy="5406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6A0D0-A3F8-87A9-0B52-D0715A85C3D9}"/>
              </a:ext>
            </a:extLst>
          </p:cNvPr>
          <p:cNvSpPr/>
          <p:nvPr/>
        </p:nvSpPr>
        <p:spPr>
          <a:xfrm>
            <a:off x="4519907" y="1287729"/>
            <a:ext cx="2444244" cy="544483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 smtClean="0">
                <a:solidFill>
                  <a:srgbClr val="FF0000"/>
                </a:solidFill>
              </a:rPr>
              <a:t>GUESS THE JOB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 smtClean="0"/>
              <a:t> </a:t>
            </a:r>
            <a:r>
              <a:rPr lang="en-US" sz="4400" dirty="0" smtClean="0"/>
              <a:t>farmer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88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12375" y="4815168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12375" y="5789972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in a hospital.</a:t>
            </a:r>
            <a:endParaRPr lang="en-US" sz="5400" dirty="0"/>
          </a:p>
        </p:txBody>
      </p:sp>
      <p:pic>
        <p:nvPicPr>
          <p:cNvPr id="1026" name="Picture 2" descr="Hình ảnh bệnh v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1407978"/>
            <a:ext cx="5816958" cy="41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she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496520" y="2474144"/>
            <a:ext cx="6464429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She works in an office..</a:t>
            </a:r>
            <a:endParaRPr lang="en-US" sz="4800" dirty="0"/>
          </a:p>
        </p:txBody>
      </p:sp>
      <p:pic>
        <p:nvPicPr>
          <p:cNvPr id="2050" name="Picture 2" descr="ảnh Hình ảnh Văn Phòng Nữ Nơi Làm Việc Tải Xuống Miễn Phí, ảnh nhân viên,  kinh doanh, công việc đẹp Trên Lov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6085"/>
            <a:ext cx="4786263" cy="6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9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386366"/>
            <a:ext cx="11732654" cy="57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10461" y="3355081"/>
            <a:ext cx="5550794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she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75650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 works at a nursing home.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58" y="131038"/>
            <a:ext cx="5662722" cy="4350405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2785859" y="3902299"/>
            <a:ext cx="978408" cy="484632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18941" y="336078"/>
            <a:ext cx="5186108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she do 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167482" y="1427660"/>
            <a:ext cx="4867963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She is a nurse.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349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63945" y="3120227"/>
            <a:ext cx="5851549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727571" y="428363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factory.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59361"/>
            <a:ext cx="4013459" cy="6065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889431" y="571817"/>
            <a:ext cx="5851549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he do?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050311" y="1786561"/>
            <a:ext cx="5758187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He’s a worker.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506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11108" y="2874508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179060" y="4336428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school.</a:t>
            </a:r>
            <a:endParaRPr lang="en-US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2" y="241438"/>
            <a:ext cx="4748011" cy="4327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527904" y="391032"/>
            <a:ext cx="5967784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he do?</a:t>
            </a:r>
            <a:endParaRPr lang="x-none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616942" y="1383553"/>
            <a:ext cx="5363408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He is a teacher.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582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40270" y="3493259"/>
            <a:ext cx="5756856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163642" y="4760782"/>
            <a:ext cx="6977177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in a hospital.</a:t>
            </a:r>
            <a:endParaRPr lang="en-US" sz="5400" dirty="0"/>
          </a:p>
        </p:txBody>
      </p:sp>
      <p:pic>
        <p:nvPicPr>
          <p:cNvPr id="1026" name="Picture 2" descr="Hình ảnh bệnh v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79" y="314060"/>
            <a:ext cx="5331854" cy="41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40270" y="418546"/>
            <a:ext cx="5276315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043507" y="1359995"/>
            <a:ext cx="506114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He is a doctor.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344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60653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she do?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329094" y="4526193"/>
            <a:ext cx="6464429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She works in an office..</a:t>
            </a:r>
            <a:endParaRPr lang="en-US" sz="4800" dirty="0"/>
          </a:p>
        </p:txBody>
      </p:sp>
      <p:pic>
        <p:nvPicPr>
          <p:cNvPr id="2050" name="Picture 2" descr="ảnh Hình ảnh Văn Phòng Nữ Nơi Làm Việc Tải Xuống Miễn Phí, ảnh nhân viên,  kinh doanh, công việc đẹp Trên Lov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6085"/>
            <a:ext cx="4786263" cy="6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3116655"/>
            <a:ext cx="6097503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she work?</a:t>
            </a:r>
            <a:endParaRPr lang="x-none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5674678" y="1786546"/>
            <a:ext cx="6289795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She is an office worker.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243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5130324" y="339717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she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5971756" y="4935463"/>
            <a:ext cx="6220244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She works on a farm.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1" y="1507258"/>
            <a:ext cx="4887002" cy="4208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5130324" y="667423"/>
            <a:ext cx="5523265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she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141586" y="1932424"/>
            <a:ext cx="47971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She’s a farmer.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422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838403" y="3419200"/>
            <a:ext cx="7645518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does your father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5971756" y="4935463"/>
            <a:ext cx="6220244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H</a:t>
            </a:r>
            <a:r>
              <a:rPr lang="en-US" sz="5400" dirty="0" smtClean="0"/>
              <a:t>e works </a:t>
            </a:r>
            <a:r>
              <a:rPr lang="en-US" sz="5400" dirty="0" smtClean="0">
                <a:solidFill>
                  <a:srgbClr val="FF0000"/>
                </a:solidFill>
              </a:rPr>
              <a:t>on a farm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5130324" y="718939"/>
            <a:ext cx="7061676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does your father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141586" y="1983940"/>
            <a:ext cx="47971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He’s </a:t>
            </a:r>
            <a:r>
              <a:rPr lang="en-US" sz="5400" dirty="0" smtClean="0">
                <a:solidFill>
                  <a:srgbClr val="FF0000"/>
                </a:solidFill>
              </a:rPr>
              <a:t>a farmer</a:t>
            </a:r>
            <a:r>
              <a:rPr lang="en-US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872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she do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She’s a farmer.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6" y="1198165"/>
            <a:ext cx="6311245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] 100+ hình ảnh văn phòng làm việc hiện đại năm 2024 - Nội Thất Hòa  Phát Miền N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1585945"/>
            <a:ext cx="3580887" cy="18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ệnh v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10" y="1593607"/>
            <a:ext cx="3986104" cy="18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ện dưỡng lão: xu hướng lựa chọn của người già - Viện dưỡng lão Tuyết  Thái, trung tâm chăm sóc người cao tuổi Tuyết Th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14" y="1638575"/>
            <a:ext cx="4492486" cy="19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ình ảnh về nhà máy tạ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91696"/>
            <a:ext cx="3580886" cy="16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Yên Bái: Hình ảnh trường lớp sạch đẹp, an toàn đón học sinh - Tin Tức -  Thông Tin Tuyể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23" y="4391696"/>
            <a:ext cx="3621293" cy="16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ổng hợp hình ảnh cánh đồng lúa đẹp nhất | Hình ảnh, Phong cảnh, Ảnh ấn  tượ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2" y="4391696"/>
            <a:ext cx="4492486" cy="16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51841" y="6071111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farm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996" y="3546847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Office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884" y="6112565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school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625" y="6135238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factory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4855" y="3459009"/>
            <a:ext cx="2345634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hospital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11388" y="3494873"/>
            <a:ext cx="2570921" cy="642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 nursing home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5561" y="6002611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farmer / 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On a farm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634" y="3393228"/>
            <a:ext cx="3214352" cy="1025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an office worker / In an Office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1030" y="6087953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teacher /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At a school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399" y="6043103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worker /             In a factory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62691" y="3416785"/>
            <a:ext cx="3214352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 doctor /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 a hospital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5433" y="3478347"/>
            <a:ext cx="4236567" cy="77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a nurse /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at a nursing home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521" y="0"/>
            <a:ext cx="11926957" cy="1638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What does  your </a:t>
            </a:r>
            <a:r>
              <a:rPr lang="en-US" sz="3600" b="1" dirty="0" smtClean="0">
                <a:solidFill>
                  <a:srgbClr val="FF0000"/>
                </a:solidFill>
              </a:rPr>
              <a:t>mother</a:t>
            </a:r>
            <a:r>
              <a:rPr lang="en-US" sz="3600" b="1" dirty="0" smtClean="0">
                <a:solidFill>
                  <a:schemeClr val="tx1"/>
                </a:solidFill>
              </a:rPr>
              <a:t> do ? ________ She’s a……..……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Where does your </a:t>
            </a:r>
            <a:r>
              <a:rPr lang="en-US" sz="3600" b="1" dirty="0" smtClean="0">
                <a:solidFill>
                  <a:srgbClr val="FF0000"/>
                </a:solidFill>
              </a:rPr>
              <a:t>mother</a:t>
            </a:r>
            <a:r>
              <a:rPr lang="en-US" sz="3600" b="1" dirty="0" smtClean="0">
                <a:solidFill>
                  <a:schemeClr val="tx1"/>
                </a:solidFill>
              </a:rPr>
              <a:t> work ? ________ She works…..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F7CB9-682E-8D8A-3F5F-2B251529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26" y="960832"/>
            <a:ext cx="4167238" cy="58971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126F3E-597E-640C-60F0-262E33555CC2}"/>
              </a:ext>
            </a:extLst>
          </p:cNvPr>
          <p:cNvSpPr/>
          <p:nvPr/>
        </p:nvSpPr>
        <p:spPr>
          <a:xfrm>
            <a:off x="4225579" y="2162086"/>
            <a:ext cx="3268730" cy="2162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530687" y="-125069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 smtClean="0">
                <a:solidFill>
                  <a:srgbClr val="FF0000"/>
                </a:solidFill>
              </a:rPr>
              <a:t>GUESS THE JOB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322742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 smtClean="0"/>
              <a:t>n </a:t>
            </a:r>
            <a:r>
              <a:rPr lang="en-US" sz="4400" dirty="0" smtClean="0"/>
              <a:t>office worker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596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she do?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She is an office worker.</a:t>
            </a:r>
            <a:endParaRPr lang="en-US" sz="4800" dirty="0"/>
          </a:p>
        </p:txBody>
      </p:sp>
      <p:pic>
        <p:nvPicPr>
          <p:cNvPr id="2050" name="Picture 2" descr="ảnh Hình ảnh Văn Phòng Nữ Nơi Làm Việc Tải Xuống Miễn Phí, ảnh nhân viên,  kinh doanh, công việc đẹp Trên Lov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6085"/>
            <a:ext cx="4786263" cy="6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51C36-562E-3F09-DA3A-B6637B56F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21457" r="4553" b="4019"/>
          <a:stretch/>
        </p:blipFill>
        <p:spPr>
          <a:xfrm>
            <a:off x="4329824" y="1564072"/>
            <a:ext cx="4209492" cy="4901464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298D642F-E1FC-3591-C3E9-FE06B9F3A72B}"/>
              </a:ext>
            </a:extLst>
          </p:cNvPr>
          <p:cNvSpPr/>
          <p:nvPr/>
        </p:nvSpPr>
        <p:spPr>
          <a:xfrm>
            <a:off x="4763451" y="2058744"/>
            <a:ext cx="3342238" cy="3679679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 smtClean="0"/>
              <a:t> </a:t>
            </a:r>
            <a:r>
              <a:rPr lang="en-US" sz="4400" dirty="0" smtClean="0"/>
              <a:t>singer</a:t>
            </a:r>
            <a:endParaRPr lang="en-US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 smtClean="0">
                <a:solidFill>
                  <a:srgbClr val="FF0000"/>
                </a:solidFill>
              </a:rPr>
              <a:t>GUESS THE JOB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685" l="118" r="99765">
                        <a14:foregroundMark x1="54824" y1="37407" x2="61647" y2="44167"/>
                        <a14:foregroundMark x1="82000" y1="29537" x2="72118" y2="33148"/>
                        <a14:foregroundMark x1="89765" y1="34630" x2="95529" y2="42593"/>
                        <a14:backgroundMark x1="37765" y1="47222" x2="59765" y2="5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943" r="924" b="7113"/>
          <a:stretch/>
        </p:blipFill>
        <p:spPr>
          <a:xfrm>
            <a:off x="3382470" y="872172"/>
            <a:ext cx="5356929" cy="6434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54464-E378-57D8-F82D-D898395CF246}"/>
              </a:ext>
            </a:extLst>
          </p:cNvPr>
          <p:cNvSpPr/>
          <p:nvPr/>
        </p:nvSpPr>
        <p:spPr>
          <a:xfrm>
            <a:off x="6141617" y="872172"/>
            <a:ext cx="2678465" cy="64349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/>
          <p:cNvSpPr txBox="1"/>
          <p:nvPr/>
        </p:nvSpPr>
        <p:spPr>
          <a:xfrm>
            <a:off x="9002598" y="3242821"/>
            <a:ext cx="237782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 smtClean="0"/>
              <a:t> </a:t>
            </a:r>
            <a:r>
              <a:rPr lang="en-US" sz="4400" dirty="0" smtClean="0"/>
              <a:t>teacher</a:t>
            </a:r>
            <a:endParaRPr lang="en-US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 smtClean="0">
                <a:solidFill>
                  <a:srgbClr val="FF0000"/>
                </a:solidFill>
              </a:rPr>
              <a:t>GUESS THE JOB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3075331" y="5434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does he do?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995761" y="5722070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is a teacher.</a:t>
            </a:r>
            <a:endParaRPr lang="en-US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9" y="1929624"/>
            <a:ext cx="743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529D7-1FBC-5484-142D-908776227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" t="18377" r="5459" b="4245"/>
          <a:stretch/>
        </p:blipFill>
        <p:spPr>
          <a:xfrm>
            <a:off x="4166078" y="1150862"/>
            <a:ext cx="4371656" cy="5349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05D3E-2BC3-08F9-F388-1430E394AF0E}"/>
              </a:ext>
            </a:extLst>
          </p:cNvPr>
          <p:cNvSpPr/>
          <p:nvPr/>
        </p:nvSpPr>
        <p:spPr>
          <a:xfrm>
            <a:off x="5208001" y="2244606"/>
            <a:ext cx="2658533" cy="37787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 smtClean="0"/>
              <a:t> </a:t>
            </a:r>
            <a:r>
              <a:rPr lang="en-US" sz="4400" dirty="0" smtClean="0"/>
              <a:t>nurse</a:t>
            </a:r>
            <a:endParaRPr lang="en-US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 smtClean="0">
                <a:solidFill>
                  <a:srgbClr val="FF0000"/>
                </a:solidFill>
              </a:rPr>
              <a:t>GUESS THE JOB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403</Words>
  <Application>Microsoft Office PowerPoint</Application>
  <PresentationFormat>Widescreen</PresentationFormat>
  <Paragraphs>95</Paragraphs>
  <Slides>30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</cp:lastModifiedBy>
  <cp:revision>27</cp:revision>
  <dcterms:created xsi:type="dcterms:W3CDTF">2022-12-25T10:20:02Z</dcterms:created>
  <dcterms:modified xsi:type="dcterms:W3CDTF">2024-02-24T09:04:47Z</dcterms:modified>
</cp:coreProperties>
</file>