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4"/>
  </p:sldMasterIdLst>
  <p:notesMasterIdLst>
    <p:notesMasterId r:id="rId27"/>
  </p:notesMasterIdLst>
  <p:sldIdLst>
    <p:sldId id="421" r:id="rId5"/>
    <p:sldId id="422" r:id="rId6"/>
    <p:sldId id="342" r:id="rId7"/>
    <p:sldId id="343" r:id="rId8"/>
    <p:sldId id="344" r:id="rId9"/>
    <p:sldId id="345" r:id="rId10"/>
    <p:sldId id="346" r:id="rId11"/>
    <p:sldId id="336" r:id="rId12"/>
    <p:sldId id="334" r:id="rId13"/>
    <p:sldId id="337" r:id="rId14"/>
    <p:sldId id="338" r:id="rId15"/>
    <p:sldId id="340" r:id="rId16"/>
    <p:sldId id="341" r:id="rId17"/>
    <p:sldId id="349" r:id="rId18"/>
    <p:sldId id="404" r:id="rId19"/>
    <p:sldId id="352" r:id="rId20"/>
    <p:sldId id="353" r:id="rId21"/>
    <p:sldId id="291" r:id="rId22"/>
    <p:sldId id="357" r:id="rId23"/>
    <p:sldId id="354" r:id="rId24"/>
    <p:sldId id="358" r:id="rId25"/>
    <p:sldId id="401" r:id="rId26"/>
  </p:sldIdLst>
  <p:sldSz cx="9144000" cy="5143500" type="screen16x9"/>
  <p:notesSz cx="6858000" cy="9144000"/>
  <p:embeddedFontLst>
    <p:embeddedFont>
      <p:font typeface="Poppins" panose="020B0604020202020204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Caveat Brush" panose="020B0604020202020204" charset="0"/>
      <p:regular r:id="rId40"/>
    </p:embeddedFont>
    <p:embeddedFont>
      <p:font typeface="Patrick Hand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F7F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C8CAFE-0F15-4F0E-9DCA-5EA0FA28CC2B}">
  <a:tblStyle styleId="{E0C8CAFE-0F15-4F0E-9DCA-5EA0FA28CC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7" autoAdjust="0"/>
    <p:restoredTop sz="91837" autoAdjust="0"/>
  </p:normalViewPr>
  <p:slideViewPr>
    <p:cSldViewPr snapToGrid="0">
      <p:cViewPr varScale="1">
        <p:scale>
          <a:sx n="95" d="100"/>
          <a:sy n="95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0380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61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8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6320de4b7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6320de4b7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70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6320de4b7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6320de4b7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45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0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24175" y="1597650"/>
            <a:ext cx="42429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24075" y="984050"/>
            <a:ext cx="41211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7256009" y="-808961"/>
            <a:ext cx="1257157" cy="291842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3941042" y="125520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4783962" y="4439978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84" r:id="rId5"/>
    <p:sldLayoutId id="2147483685" r:id="rId6"/>
    <p:sldLayoutId id="2147483686" r:id="rId7"/>
    <p:sldLayoutId id="214748368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167082" y="715878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140082" y="1367809"/>
            <a:ext cx="6863654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F4FBE"/>
                </a:solidFill>
              </a:rPr>
              <a:t>At the shopping centre</a:t>
            </a:r>
            <a:br>
              <a:rPr lang="en-US" sz="5400" dirty="0">
                <a:solidFill>
                  <a:srgbClr val="0F4FBE"/>
                </a:solidFill>
              </a:rPr>
            </a:br>
            <a:r>
              <a:rPr lang="en-US" sz="2800" dirty="0">
                <a:solidFill>
                  <a:srgbClr val="0F4FBE"/>
                </a:solidFill>
              </a:rPr>
              <a:t>Lesson 3 - Period 5</a:t>
            </a:r>
            <a:endParaRPr sz="5400" dirty="0">
              <a:solidFill>
                <a:srgbClr val="0F4FBE"/>
              </a:solidFill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853;p44"/>
          <p:cNvSpPr txBox="1">
            <a:spLocks/>
          </p:cNvSpPr>
          <p:nvPr/>
        </p:nvSpPr>
        <p:spPr>
          <a:xfrm>
            <a:off x="4219998" y="-24709"/>
            <a:ext cx="2347363" cy="87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8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9C5E1-790B-17A5-B781-0363B86B9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" b="91335" l="2773" r="92237">
                        <a14:foregroundMark x1="12569" y1="81499" x2="2957" y2="66511"/>
                        <a14:foregroundMark x1="88170" y1="36300" x2="88170" y2="11944"/>
                        <a14:foregroundMark x1="88170" y1="14052" x2="85213" y2="4215"/>
                        <a14:foregroundMark x1="82255" y1="25059" x2="56192" y2="36066"/>
                        <a14:foregroundMark x1="57856" y1="22951" x2="55268" y2="41452"/>
                        <a14:foregroundMark x1="63401" y1="26932" x2="32532" y2="51288"/>
                        <a14:foregroundMark x1="32532" y1="51288" x2="72274" y2="46604"/>
                        <a14:foregroundMark x1="72274" y1="46604" x2="72274" y2="44262"/>
                        <a14:foregroundMark x1="72643" y1="36768" x2="41590" y2="55269"/>
                        <a14:foregroundMark x1="41590" y1="55269" x2="3512" y2="47775"/>
                        <a14:foregroundMark x1="3512" y1="47775" x2="4436" y2="44262"/>
                        <a14:foregroundMark x1="23105" y1="52459" x2="55638" y2="68150"/>
                        <a14:foregroundMark x1="55638" y1="68150" x2="69686" y2="55972"/>
                        <a14:foregroundMark x1="78373" y1="33021" x2="68022" y2="72131"/>
                        <a14:foregroundMark x1="78373" y1="57845" x2="89464" y2="19204"/>
                        <a14:foregroundMark x1="92052" y1="12412" x2="92606" y2="24590"/>
                        <a14:foregroundMark x1="33087" y1="88759" x2="36969" y2="91803"/>
                        <a14:foregroundMark x1="73937" y1="64403" x2="80591" y2="38173"/>
                        <a14:foregroundMark x1="80591" y1="38173" x2="77264" y2="6557"/>
                        <a14:foregroundMark x1="77264" y1="6557" x2="69131" y2="3279"/>
                        <a14:foregroundMark x1="41774" y1="38642" x2="53604" y2="6557"/>
                        <a14:foregroundMark x1="33826" y1="38642" x2="31793" y2="1405"/>
                        <a14:foregroundMark x1="11645" y1="45199" x2="14418" y2="234"/>
                        <a14:foregroundMark x1="41590" y1="76112" x2="49353" y2="89227"/>
                        <a14:foregroundMark x1="14418" y1="81967" x2="38078" y2="83841"/>
                        <a14:foregroundMark x1="38078" y1="83841" x2="63586" y2="75644"/>
                        <a14:foregroundMark x1="63586" y1="75644" x2="85397" y2="44731"/>
                        <a14:foregroundMark x1="85397" y1="44731" x2="73198" y2="72834"/>
                        <a14:foregroundMark x1="73198" y1="72834" x2="52311" y2="85246"/>
                        <a14:foregroundMark x1="52311" y1="85246" x2="31238" y2="88759"/>
                        <a14:foregroundMark x1="31238" y1="88759" x2="10166" y2="78454"/>
                        <a14:foregroundMark x1="10166" y1="78454" x2="9057" y2="76815"/>
                        <a14:foregroundMark x1="59704" y1="47541" x2="45287" y2="47307"/>
                        <a14:foregroundMark x1="31978" y1="40047" x2="35120" y2="30211"/>
                        <a14:foregroundMark x1="34381" y1="38173" x2="36599" y2="55035"/>
                        <a14:foregroundMark x1="37708" y1="22951" x2="57116" y2="12646"/>
                        <a14:foregroundMark x1="53604" y1="18033" x2="54529" y2="25059"/>
                        <a14:foregroundMark x1="40665" y1="18501" x2="26248" y2="18970"/>
                        <a14:foregroundMark x1="45471" y1="17330" x2="45471" y2="11475"/>
                        <a14:foregroundMark x1="42329" y1="20375" x2="42329" y2="20375"/>
                        <a14:foregroundMark x1="44362" y1="17096" x2="40296" y2="22482"/>
                        <a14:foregroundMark x1="51571" y1="42623" x2="55823" y2="71429"/>
                        <a14:foregroundMark x1="60813" y1="54098" x2="52680" y2="69087"/>
                        <a14:foregroundMark x1="48614" y1="59719" x2="54713" y2="59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66" y="-19910"/>
            <a:ext cx="2484791" cy="1961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6138764B-A915-440B-9565-2E2F6DD19663}"/>
              </a:ext>
            </a:extLst>
          </p:cNvPr>
          <p:cNvSpPr txBox="1">
            <a:spLocks/>
          </p:cNvSpPr>
          <p:nvPr/>
        </p:nvSpPr>
        <p:spPr>
          <a:xfrm>
            <a:off x="340962" y="1118774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shopping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5176C7A6-5575-4245-B66E-05CE2996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92" y="1761974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4126BDB8-D9E5-4523-8AFC-247E7641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33" y="2105083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opping">
            <a:hlinkClick r:id="" action="ppaction://media"/>
            <a:extLst>
              <a:ext uri="{FF2B5EF4-FFF2-40B4-BE49-F238E27FC236}">
                <a16:creationId xmlns:a16="http://schemas.microsoft.com/office/drawing/2014/main" id="{9CA52DC8-BF45-48D0-851C-E367D9A46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762" y="1237174"/>
            <a:ext cx="406400" cy="406400"/>
          </a:xfrm>
          <a:prstGeom prst="rect">
            <a:avLst/>
          </a:prstGeom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5E54F799-F9C1-478E-8D04-332D47D13F04}"/>
              </a:ext>
            </a:extLst>
          </p:cNvPr>
          <p:cNvSpPr txBox="1">
            <a:spLocks/>
          </p:cNvSpPr>
          <p:nvPr/>
        </p:nvSpPr>
        <p:spPr>
          <a:xfrm>
            <a:off x="818800" y="1118774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‘shop</a:t>
            </a:r>
            <a:r>
              <a:rPr lang="en-US" sz="5400" b="1" dirty="0">
                <a:latin typeface="Comic Sans MS" panose="030F0702030302020204" pitchFamily="66" charset="0"/>
              </a:rPr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42170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BFB88D59-20B6-4642-B3E1-70CD55CCF895}"/>
              </a:ext>
            </a:extLst>
          </p:cNvPr>
          <p:cNvSpPr txBox="1">
            <a:spLocks/>
          </p:cNvSpPr>
          <p:nvPr/>
        </p:nvSpPr>
        <p:spPr>
          <a:xfrm>
            <a:off x="806335" y="1118774"/>
            <a:ext cx="7356763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bookshop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B45919F6-A0A5-4DC4-87AF-A0E942D7E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92" y="1761974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436E8AF7-09EE-4AC0-833F-3C3DF1878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33" y="2089584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sbooks002">
            <a:hlinkClick r:id="" action="ppaction://media"/>
            <a:extLst>
              <a:ext uri="{FF2B5EF4-FFF2-40B4-BE49-F238E27FC236}">
                <a16:creationId xmlns:a16="http://schemas.microsoft.com/office/drawing/2014/main" id="{DD52819D-8624-446B-B19C-F6B2D81D3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33974"/>
            <a:ext cx="406400" cy="406400"/>
          </a:xfrm>
          <a:prstGeom prst="rect">
            <a:avLst/>
          </a:prstGeom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7A3E0B4D-43CE-470D-95FB-5A400D2CA831}"/>
              </a:ext>
            </a:extLst>
          </p:cNvPr>
          <p:cNvSpPr txBox="1">
            <a:spLocks/>
          </p:cNvSpPr>
          <p:nvPr/>
        </p:nvSpPr>
        <p:spPr>
          <a:xfrm>
            <a:off x="722361" y="1118774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‘book</a:t>
            </a:r>
            <a:r>
              <a:rPr lang="en-US" sz="5400" b="1" dirty="0">
                <a:latin typeface="Comic Sans MS" panose="030F0702030302020204" pitchFamily="66" charset="0"/>
              </a:rPr>
              <a:t>shop</a:t>
            </a:r>
          </a:p>
        </p:txBody>
      </p:sp>
    </p:spTree>
    <p:extLst>
      <p:ext uri="{BB962C8B-B14F-4D97-AF65-F5344CB8AC3E}">
        <p14:creationId xmlns:p14="http://schemas.microsoft.com/office/powerpoint/2010/main" val="13302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B130A19F-51FF-47C2-BF38-5517539097D4}"/>
              </a:ext>
            </a:extLst>
          </p:cNvPr>
          <p:cNvSpPr txBox="1">
            <a:spLocks/>
          </p:cNvSpPr>
          <p:nvPr/>
        </p:nvSpPr>
        <p:spPr>
          <a:xfrm>
            <a:off x="340962" y="1118774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latin typeface="Comic Sans MS" panose="030F0702030302020204" pitchFamily="66" charset="0"/>
              </a:rPr>
              <a:t>centre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68BC4C2E-8B9D-4230-9212-D2936AF3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57" y="1761974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13CA002D-1784-4FBB-BEA6-3398FB81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86" y="2027591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us70754 (1)">
            <a:hlinkClick r:id="" action="ppaction://media"/>
            <a:extLst>
              <a:ext uri="{FF2B5EF4-FFF2-40B4-BE49-F238E27FC236}">
                <a16:creationId xmlns:a16="http://schemas.microsoft.com/office/drawing/2014/main" id="{0E988EEE-BE3F-4D6D-BE75-486F2AC5D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34196"/>
            <a:ext cx="643200" cy="643200"/>
          </a:xfrm>
          <a:prstGeom prst="rect">
            <a:avLst/>
          </a:prstGeom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93DF4038-616C-4193-B0C4-1C6A11A20CFE}"/>
              </a:ext>
            </a:extLst>
          </p:cNvPr>
          <p:cNvSpPr txBox="1">
            <a:spLocks/>
          </p:cNvSpPr>
          <p:nvPr/>
        </p:nvSpPr>
        <p:spPr>
          <a:xfrm>
            <a:off x="722361" y="1118774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‘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cen</a:t>
            </a:r>
            <a:r>
              <a:rPr lang="en-US" sz="5400" b="1" dirty="0" err="1">
                <a:latin typeface="Comic Sans MS" panose="030F0702030302020204" pitchFamily="66" charset="0"/>
              </a:rPr>
              <a:t>tre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401EF1DF-CBA5-4FBD-9004-DC8FC14FA5D6}"/>
              </a:ext>
            </a:extLst>
          </p:cNvPr>
          <p:cNvSpPr txBox="1">
            <a:spLocks/>
          </p:cNvSpPr>
          <p:nvPr/>
        </p:nvSpPr>
        <p:spPr>
          <a:xfrm>
            <a:off x="340962" y="1118774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behind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85E03463-6A88-4F54-8EBA-6AA4D29B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33" y="1777791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AF8948C5-5722-4A4D-854E-1853625A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94" y="2043408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ehind">
            <a:hlinkClick r:id="" action="ppaction://media"/>
            <a:extLst>
              <a:ext uri="{FF2B5EF4-FFF2-40B4-BE49-F238E27FC236}">
                <a16:creationId xmlns:a16="http://schemas.microsoft.com/office/drawing/2014/main" id="{6980405F-920A-4B2D-B7D9-2BECCAADD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4" y="923374"/>
            <a:ext cx="488994" cy="488994"/>
          </a:xfrm>
          <a:prstGeom prst="rect">
            <a:avLst/>
          </a:prstGeom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B2115184-12E2-47FD-8BA2-5D4E7651AB04}"/>
              </a:ext>
            </a:extLst>
          </p:cNvPr>
          <p:cNvSpPr txBox="1">
            <a:spLocks/>
          </p:cNvSpPr>
          <p:nvPr/>
        </p:nvSpPr>
        <p:spPr>
          <a:xfrm>
            <a:off x="893617" y="1102957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latin typeface="Comic Sans MS" panose="030F0702030302020204" pitchFamily="66" charset="0"/>
              </a:rPr>
              <a:t>be</a:t>
            </a:r>
            <a:r>
              <a:rPr lang="en-US" sz="5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hind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401EF1DF-CBA5-4FBD-9004-DC8FC14FA5D6}"/>
              </a:ext>
            </a:extLst>
          </p:cNvPr>
          <p:cNvSpPr txBox="1">
            <a:spLocks/>
          </p:cNvSpPr>
          <p:nvPr/>
        </p:nvSpPr>
        <p:spPr>
          <a:xfrm>
            <a:off x="340962" y="1118774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between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85E03463-6A88-4F54-8EBA-6AA4D29B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3" y="1811083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AF8948C5-5722-4A4D-854E-1853625A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44" y="2076700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etween">
            <a:hlinkClick r:id="" action="ppaction://media"/>
            <a:extLst>
              <a:ext uri="{FF2B5EF4-FFF2-40B4-BE49-F238E27FC236}">
                <a16:creationId xmlns:a16="http://schemas.microsoft.com/office/drawing/2014/main" id="{9943DA10-5440-44D5-8B83-7DCD3EAA92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762" y="763561"/>
            <a:ext cx="406400" cy="406400"/>
          </a:xfrm>
          <a:prstGeom prst="rect">
            <a:avLst/>
          </a:prstGeom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32A0878C-345B-4A51-8C07-8C3F5B3B7FC0}"/>
              </a:ext>
            </a:extLst>
          </p:cNvPr>
          <p:cNvSpPr txBox="1">
            <a:spLocks/>
          </p:cNvSpPr>
          <p:nvPr/>
        </p:nvSpPr>
        <p:spPr>
          <a:xfrm>
            <a:off x="893617" y="1118774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smtClean="0">
                <a:latin typeface="Comic Sans MS" panose="030F0702030302020204" pitchFamily="66" charset="0"/>
              </a:rPr>
              <a:t>be</a:t>
            </a:r>
            <a:r>
              <a:rPr lang="en-US" sz="5400" b="1">
                <a:solidFill>
                  <a:srgbClr val="C00000"/>
                </a:solidFill>
                <a:latin typeface="Comic Sans MS" panose="030F0702030302020204" pitchFamily="66" charset="0"/>
              </a:rPr>
              <a:t>’tween</a:t>
            </a:r>
            <a:endParaRPr lang="en-US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E5DC563E-CA8A-4C7A-8910-B30744E64DD1}"/>
              </a:ext>
            </a:extLst>
          </p:cNvPr>
          <p:cNvSpPr txBox="1">
            <a:spLocks/>
          </p:cNvSpPr>
          <p:nvPr/>
        </p:nvSpPr>
        <p:spPr>
          <a:xfrm>
            <a:off x="-1467198" y="1335713"/>
            <a:ext cx="7356763" cy="64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latin typeface="Comic Sans MS" panose="030F0702030302020204" pitchFamily="66" charset="0"/>
              </a:rPr>
              <a:t>be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’hind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Google Shape;987;p48">
            <a:extLst>
              <a:ext uri="{FF2B5EF4-FFF2-40B4-BE49-F238E27FC236}">
                <a16:creationId xmlns:a16="http://schemas.microsoft.com/office/drawing/2014/main" id="{727693EC-C00A-4C45-B2A1-B6A8FDF952D2}"/>
              </a:ext>
            </a:extLst>
          </p:cNvPr>
          <p:cNvSpPr txBox="1">
            <a:spLocks/>
          </p:cNvSpPr>
          <p:nvPr/>
        </p:nvSpPr>
        <p:spPr>
          <a:xfrm>
            <a:off x="-1251067" y="2571750"/>
            <a:ext cx="7356763" cy="64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smtClean="0">
                <a:latin typeface="Comic Sans MS" panose="030F0702030302020204" pitchFamily="66" charset="0"/>
              </a:rPr>
              <a:t>be</a:t>
            </a:r>
            <a:r>
              <a:rPr lang="en-US" sz="5400" b="1">
                <a:solidFill>
                  <a:srgbClr val="C00000"/>
                </a:solidFill>
                <a:latin typeface="Comic Sans MS" panose="030F0702030302020204" pitchFamily="66" charset="0"/>
              </a:rPr>
              <a:t>’tween</a:t>
            </a:r>
            <a:endParaRPr lang="en-US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E326154-5AA9-4657-A9EF-9AF0F0E31FE4}"/>
              </a:ext>
            </a:extLst>
          </p:cNvPr>
          <p:cNvSpPr/>
          <p:nvPr/>
        </p:nvSpPr>
        <p:spPr>
          <a:xfrm>
            <a:off x="4400502" y="2005168"/>
            <a:ext cx="598516" cy="54032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87;p48">
            <a:extLst>
              <a:ext uri="{FF2B5EF4-FFF2-40B4-BE49-F238E27FC236}">
                <a16:creationId xmlns:a16="http://schemas.microsoft.com/office/drawing/2014/main" id="{AD63BBE7-A144-4C57-B093-1234013AD451}"/>
              </a:ext>
            </a:extLst>
          </p:cNvPr>
          <p:cNvSpPr txBox="1">
            <a:spLocks/>
          </p:cNvSpPr>
          <p:nvPr/>
        </p:nvSpPr>
        <p:spPr>
          <a:xfrm>
            <a:off x="4999018" y="475824"/>
            <a:ext cx="3636098" cy="359901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latin typeface="Comic Sans MS" panose="030F0702030302020204" pitchFamily="66" charset="0"/>
              </a:rPr>
              <a:t>The stress is on the </a:t>
            </a:r>
            <a:r>
              <a:rPr lang="en-US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second</a:t>
            </a:r>
            <a:r>
              <a:rPr lang="en-US" sz="4000" dirty="0">
                <a:latin typeface="Comic Sans MS" panose="030F0702030302020204" pitchFamily="66" charset="0"/>
              </a:rPr>
              <a:t> syllable </a:t>
            </a:r>
          </a:p>
        </p:txBody>
      </p:sp>
    </p:spTree>
    <p:extLst>
      <p:ext uri="{BB962C8B-B14F-4D97-AF65-F5344CB8AC3E}">
        <p14:creationId xmlns:p14="http://schemas.microsoft.com/office/powerpoint/2010/main" val="20145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7;p48">
            <a:extLst>
              <a:ext uri="{FF2B5EF4-FFF2-40B4-BE49-F238E27FC236}">
                <a16:creationId xmlns:a16="http://schemas.microsoft.com/office/drawing/2014/main" id="{BD2DA8BD-FDE3-4075-9E37-6065DA03AFDB}"/>
              </a:ext>
            </a:extLst>
          </p:cNvPr>
          <p:cNvSpPr txBox="1">
            <a:spLocks/>
          </p:cNvSpPr>
          <p:nvPr/>
        </p:nvSpPr>
        <p:spPr>
          <a:xfrm>
            <a:off x="197839" y="403156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Listen </a:t>
            </a:r>
            <a:r>
              <a:rPr lang="en-US" sz="5400" b="1">
                <a:latin typeface="Comic Sans MS" panose="030F0702030302020204" pitchFamily="66" charset="0"/>
              </a:rPr>
              <a:t>and </a:t>
            </a:r>
            <a:r>
              <a:rPr lang="en-US" sz="5400" b="1" smtClean="0">
                <a:latin typeface="Comic Sans MS" panose="030F0702030302020204" pitchFamily="66" charset="0"/>
              </a:rPr>
              <a:t>repeat.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2" name="Track 80">
            <a:hlinkClick r:id="" action="ppaction://media"/>
            <a:extLst>
              <a:ext uri="{FF2B5EF4-FFF2-40B4-BE49-F238E27FC236}">
                <a16:creationId xmlns:a16="http://schemas.microsoft.com/office/drawing/2014/main" id="{C46E39D0-E887-4661-86D0-D93D42DE7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4233" y="1099413"/>
            <a:ext cx="989286" cy="989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46841"/>
          <a:stretch/>
        </p:blipFill>
        <p:spPr>
          <a:xfrm>
            <a:off x="0" y="2088699"/>
            <a:ext cx="9174209" cy="9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96071" y="1191817"/>
            <a:ext cx="8530632" cy="3180157"/>
            <a:chOff x="496071" y="1191817"/>
            <a:chExt cx="8530632" cy="31801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071" y="1191817"/>
              <a:ext cx="8530632" cy="31801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071" y="2733674"/>
              <a:ext cx="666750" cy="1638300"/>
            </a:xfrm>
            <a:prstGeom prst="rect">
              <a:avLst/>
            </a:prstGeom>
          </p:spPr>
        </p:pic>
      </p:grpSp>
      <p:sp>
        <p:nvSpPr>
          <p:cNvPr id="4" name="Google Shape;987;p48">
            <a:extLst>
              <a:ext uri="{FF2B5EF4-FFF2-40B4-BE49-F238E27FC236}">
                <a16:creationId xmlns:a16="http://schemas.microsoft.com/office/drawing/2014/main" id="{0FDFAE11-50F4-4A1B-BCCA-479C20F5586E}"/>
              </a:ext>
            </a:extLst>
          </p:cNvPr>
          <p:cNvSpPr txBox="1">
            <a:spLocks/>
          </p:cNvSpPr>
          <p:nvPr/>
        </p:nvSpPr>
        <p:spPr>
          <a:xfrm>
            <a:off x="609772" y="304359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Look </a:t>
            </a:r>
            <a:r>
              <a:rPr lang="en-US" sz="5400" b="1">
                <a:latin typeface="Comic Sans MS" panose="030F0702030302020204" pitchFamily="66" charset="0"/>
              </a:rPr>
              <a:t>and </a:t>
            </a:r>
            <a:r>
              <a:rPr lang="en-US" sz="5400" b="1" smtClean="0">
                <a:latin typeface="Comic Sans MS" panose="030F0702030302020204" pitchFamily="66" charset="0"/>
              </a:rPr>
              <a:t>read.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Google Shape;987;p48">
            <a:extLst>
              <a:ext uri="{FF2B5EF4-FFF2-40B4-BE49-F238E27FC236}">
                <a16:creationId xmlns:a16="http://schemas.microsoft.com/office/drawing/2014/main" id="{2B714C8F-21EF-4610-AC2D-D0EAB702934B}"/>
              </a:ext>
            </a:extLst>
          </p:cNvPr>
          <p:cNvSpPr txBox="1">
            <a:spLocks/>
          </p:cNvSpPr>
          <p:nvPr/>
        </p:nvSpPr>
        <p:spPr>
          <a:xfrm>
            <a:off x="496071" y="304359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Listen </a:t>
            </a:r>
            <a:r>
              <a:rPr lang="en-US" sz="5400" b="1">
                <a:latin typeface="Comic Sans MS" panose="030F0702030302020204" pitchFamily="66" charset="0"/>
              </a:rPr>
              <a:t>and </a:t>
            </a:r>
            <a:r>
              <a:rPr lang="en-US" sz="5400" b="1" smtClean="0">
                <a:latin typeface="Comic Sans MS" panose="030F0702030302020204" pitchFamily="66" charset="0"/>
              </a:rPr>
              <a:t>circle.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47A9CA-2C13-4807-8BD1-48BA273FE90A}"/>
              </a:ext>
            </a:extLst>
          </p:cNvPr>
          <p:cNvSpPr/>
          <p:nvPr/>
        </p:nvSpPr>
        <p:spPr>
          <a:xfrm>
            <a:off x="4058673" y="2733674"/>
            <a:ext cx="465504" cy="47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D40699-15EB-4B19-827F-FC8AE8B8CC0E}"/>
              </a:ext>
            </a:extLst>
          </p:cNvPr>
          <p:cNvSpPr/>
          <p:nvPr/>
        </p:nvSpPr>
        <p:spPr>
          <a:xfrm>
            <a:off x="6599346" y="3927267"/>
            <a:ext cx="429250" cy="4447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81">
            <a:hlinkClick r:id="" action="ppaction://media"/>
            <a:extLst>
              <a:ext uri="{FF2B5EF4-FFF2-40B4-BE49-F238E27FC236}">
                <a16:creationId xmlns:a16="http://schemas.microsoft.com/office/drawing/2014/main" id="{7F3D4F2B-9DCB-4ECE-BBC0-A128AC82C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8224" y="1191817"/>
            <a:ext cx="748456" cy="7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1"/>
      <p:bldP spid="5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280">
            <a:off x="3755701" y="-448140"/>
            <a:ext cx="4546753" cy="135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80919"/>
            <a:ext cx="7271181" cy="4362581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6"/>
          <p:cNvSpPr txBox="1">
            <a:spLocks noGrp="1"/>
          </p:cNvSpPr>
          <p:nvPr>
            <p:ph type="title"/>
          </p:nvPr>
        </p:nvSpPr>
        <p:spPr>
          <a:xfrm>
            <a:off x="0" y="1447483"/>
            <a:ext cx="505213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Where is the </a:t>
            </a:r>
            <a:r>
              <a:rPr lang="en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shoe </a:t>
            </a:r>
            <a:r>
              <a:rPr lang="en" sz="4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shop?</a:t>
            </a:r>
            <a:endParaRPr sz="44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5" name="Google Shape;61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624915">
            <a:off x="4783661" y="629424"/>
            <a:ext cx="748605" cy="260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09;p56">
            <a:extLst>
              <a:ext uri="{FF2B5EF4-FFF2-40B4-BE49-F238E27FC236}">
                <a16:creationId xmlns:a16="http://schemas.microsoft.com/office/drawing/2014/main" id="{9779CF0C-A60E-4621-91A2-23AC576260F7}"/>
              </a:ext>
            </a:extLst>
          </p:cNvPr>
          <p:cNvSpPr txBox="1">
            <a:spLocks/>
          </p:cNvSpPr>
          <p:nvPr/>
        </p:nvSpPr>
        <p:spPr>
          <a:xfrm>
            <a:off x="210103" y="3694645"/>
            <a:ext cx="6549926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ctr"/>
            <a:r>
              <a:rPr lang="en-US" sz="4000" dirty="0">
                <a:latin typeface="Comic Sans MS" panose="030F0702030302020204" pitchFamily="66" charset="0"/>
              </a:rPr>
              <a:t>It’s be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hind</a:t>
            </a:r>
            <a:r>
              <a:rPr lang="en-US" sz="4000" dirty="0">
                <a:latin typeface="Comic Sans MS" panose="030F0702030302020204" pitchFamily="66" charset="0"/>
              </a:rPr>
              <a:t> the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book</a:t>
            </a:r>
            <a:r>
              <a:rPr lang="en-US" sz="4000" dirty="0">
                <a:latin typeface="Comic Sans MS" panose="030F0702030302020204" pitchFamily="66" charset="0"/>
              </a:rPr>
              <a:t>shop.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852" y="1349773"/>
            <a:ext cx="4476353" cy="24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98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87;p48">
            <a:extLst>
              <a:ext uri="{FF2B5EF4-FFF2-40B4-BE49-F238E27FC236}">
                <a16:creationId xmlns:a16="http://schemas.microsoft.com/office/drawing/2014/main" id="{211800EA-149F-495F-8D31-928EDD95B03C}"/>
              </a:ext>
            </a:extLst>
          </p:cNvPr>
          <p:cNvSpPr txBox="1">
            <a:spLocks/>
          </p:cNvSpPr>
          <p:nvPr/>
        </p:nvSpPr>
        <p:spPr>
          <a:xfrm>
            <a:off x="609772" y="304359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Look and read</a:t>
            </a:r>
          </a:p>
        </p:txBody>
      </p:sp>
      <p:sp>
        <p:nvSpPr>
          <p:cNvPr id="4" name="Google Shape;987;p48">
            <a:extLst>
              <a:ext uri="{FF2B5EF4-FFF2-40B4-BE49-F238E27FC236}">
                <a16:creationId xmlns:a16="http://schemas.microsoft.com/office/drawing/2014/main" id="{054862B3-533F-49C9-81E7-6B469ABDC1CE}"/>
              </a:ext>
            </a:extLst>
          </p:cNvPr>
          <p:cNvSpPr txBox="1">
            <a:spLocks/>
          </p:cNvSpPr>
          <p:nvPr/>
        </p:nvSpPr>
        <p:spPr>
          <a:xfrm>
            <a:off x="749176" y="258065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Listen and repeat</a:t>
            </a:r>
          </a:p>
        </p:txBody>
      </p:sp>
      <p:sp>
        <p:nvSpPr>
          <p:cNvPr id="5" name="Google Shape;987;p48">
            <a:extLst>
              <a:ext uri="{FF2B5EF4-FFF2-40B4-BE49-F238E27FC236}">
                <a16:creationId xmlns:a16="http://schemas.microsoft.com/office/drawing/2014/main" id="{D48F1768-EDED-4355-8B4E-50A971CD6330}"/>
              </a:ext>
            </a:extLst>
          </p:cNvPr>
          <p:cNvSpPr txBox="1">
            <a:spLocks/>
          </p:cNvSpPr>
          <p:nvPr/>
        </p:nvSpPr>
        <p:spPr>
          <a:xfrm>
            <a:off x="679474" y="218895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Clap and chant</a:t>
            </a:r>
          </a:p>
        </p:txBody>
      </p:sp>
      <p:pic>
        <p:nvPicPr>
          <p:cNvPr id="6" name="Track 82">
            <a:hlinkClick r:id="" action="ppaction://media"/>
            <a:extLst>
              <a:ext uri="{FF2B5EF4-FFF2-40B4-BE49-F238E27FC236}">
                <a16:creationId xmlns:a16="http://schemas.microsoft.com/office/drawing/2014/main" id="{A19DF97F-EE52-4A34-BDBF-8566674A08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881.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9507" y="1290987"/>
            <a:ext cx="406400" cy="406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7422" y="1828800"/>
            <a:ext cx="9148971" cy="2257804"/>
            <a:chOff x="-7422" y="1828800"/>
            <a:chExt cx="9148971" cy="2257804"/>
          </a:xfrm>
        </p:grpSpPr>
        <p:grpSp>
          <p:nvGrpSpPr>
            <p:cNvPr id="9" name="Group 8"/>
            <p:cNvGrpSpPr/>
            <p:nvPr/>
          </p:nvGrpSpPr>
          <p:grpSpPr>
            <a:xfrm>
              <a:off x="-7422" y="1828800"/>
              <a:ext cx="9148971" cy="2257804"/>
              <a:chOff x="-7422" y="2040815"/>
              <a:chExt cx="8965596" cy="210720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422" y="2040815"/>
                <a:ext cx="5080243" cy="208640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2821" y="2040815"/>
                <a:ext cx="3885353" cy="2107204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3348" y="1828800"/>
              <a:ext cx="423380" cy="1680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0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46"/>
          <p:cNvGrpSpPr/>
          <p:nvPr/>
        </p:nvGrpSpPr>
        <p:grpSpPr>
          <a:xfrm rot="-1456210">
            <a:off x="-613129" y="2764553"/>
            <a:ext cx="2219094" cy="2816416"/>
            <a:chOff x="1154976" y="632775"/>
            <a:chExt cx="2502430" cy="3877954"/>
          </a:xfrm>
        </p:grpSpPr>
        <p:sp>
          <p:nvSpPr>
            <p:cNvPr id="884" name="Google Shape;884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6"/>
          <p:cNvGrpSpPr/>
          <p:nvPr/>
        </p:nvGrpSpPr>
        <p:grpSpPr>
          <a:xfrm rot="-2291721">
            <a:off x="6711448" y="144315"/>
            <a:ext cx="2217747" cy="2814684"/>
            <a:chOff x="1154976" y="632775"/>
            <a:chExt cx="2502430" cy="3877954"/>
          </a:xfrm>
        </p:grpSpPr>
        <p:sp>
          <p:nvSpPr>
            <p:cNvPr id="887" name="Google Shape;887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46"/>
          <p:cNvSpPr/>
          <p:nvPr/>
        </p:nvSpPr>
        <p:spPr>
          <a:xfrm rot="10800000">
            <a:off x="4940139" y="2938560"/>
            <a:ext cx="3362743" cy="1291001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6"/>
          <p:cNvSpPr/>
          <p:nvPr/>
        </p:nvSpPr>
        <p:spPr>
          <a:xfrm rot="10800000">
            <a:off x="711089" y="2947454"/>
            <a:ext cx="3405622" cy="1289345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46"/>
          <p:cNvSpPr/>
          <p:nvPr/>
        </p:nvSpPr>
        <p:spPr>
          <a:xfrm>
            <a:off x="5006086" y="1386652"/>
            <a:ext cx="3555006" cy="1239828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6"/>
          <p:cNvSpPr/>
          <p:nvPr/>
        </p:nvSpPr>
        <p:spPr>
          <a:xfrm>
            <a:off x="814179" y="1342993"/>
            <a:ext cx="3362743" cy="1106398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6"/>
          <p:cNvSpPr/>
          <p:nvPr/>
        </p:nvSpPr>
        <p:spPr>
          <a:xfrm>
            <a:off x="2357275" y="537873"/>
            <a:ext cx="4429454" cy="48001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6"/>
          <p:cNvSpPr txBox="1">
            <a:spLocks noGrp="1"/>
          </p:cNvSpPr>
          <p:nvPr>
            <p:ph type="title"/>
          </p:nvPr>
        </p:nvSpPr>
        <p:spPr>
          <a:xfrm>
            <a:off x="1902452" y="1558295"/>
            <a:ext cx="1552021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Warm-up and review </a:t>
            </a:r>
            <a:endParaRPr dirty="0"/>
          </a:p>
        </p:txBody>
      </p:sp>
      <p:sp>
        <p:nvSpPr>
          <p:cNvPr id="895" name="Google Shape;895;p46"/>
          <p:cNvSpPr txBox="1">
            <a:spLocks noGrp="1"/>
          </p:cNvSpPr>
          <p:nvPr>
            <p:ph type="title" idx="2"/>
          </p:nvPr>
        </p:nvSpPr>
        <p:spPr>
          <a:xfrm>
            <a:off x="960684" y="1632342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2713350" y="552550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Table of contents</a:t>
            </a:r>
            <a:endParaRPr sz="3600" dirty="0"/>
          </a:p>
        </p:txBody>
      </p:sp>
      <p:sp>
        <p:nvSpPr>
          <p:cNvPr id="899" name="Google Shape;899;p46"/>
          <p:cNvSpPr txBox="1">
            <a:spLocks noGrp="1"/>
          </p:cNvSpPr>
          <p:nvPr>
            <p:ph type="title" idx="5"/>
          </p:nvPr>
        </p:nvSpPr>
        <p:spPr>
          <a:xfrm>
            <a:off x="5044234" y="1671471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01" name="Google Shape;901;p46"/>
          <p:cNvSpPr txBox="1">
            <a:spLocks noGrp="1"/>
          </p:cNvSpPr>
          <p:nvPr>
            <p:ph type="title" idx="7"/>
          </p:nvPr>
        </p:nvSpPr>
        <p:spPr>
          <a:xfrm>
            <a:off x="5701327" y="1665709"/>
            <a:ext cx="288621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Listen and repeat.</a:t>
            </a:r>
            <a:endParaRPr dirty="0"/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 idx="8"/>
          </p:nvPr>
        </p:nvSpPr>
        <p:spPr>
          <a:xfrm>
            <a:off x="854109" y="332021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05" name="Google Shape;905;p46"/>
          <p:cNvSpPr txBox="1">
            <a:spLocks noGrp="1"/>
          </p:cNvSpPr>
          <p:nvPr>
            <p:ph type="title" idx="14"/>
          </p:nvPr>
        </p:nvSpPr>
        <p:spPr>
          <a:xfrm>
            <a:off x="4942329" y="3319631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907" name="Google Shape;907;p46"/>
          <p:cNvGrpSpPr/>
          <p:nvPr/>
        </p:nvGrpSpPr>
        <p:grpSpPr>
          <a:xfrm>
            <a:off x="1022652" y="639441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6"/>
          <p:cNvSpPr/>
          <p:nvPr/>
        </p:nvSpPr>
        <p:spPr>
          <a:xfrm rot="-2385371">
            <a:off x="744940" y="864731"/>
            <a:ext cx="1102287" cy="846092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6"/>
          <p:cNvGrpSpPr/>
          <p:nvPr/>
        </p:nvGrpSpPr>
        <p:grpSpPr>
          <a:xfrm rot="750998">
            <a:off x="7461848" y="3820007"/>
            <a:ext cx="1075573" cy="681942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Google Shape;901;p46">
            <a:extLst>
              <a:ext uri="{FF2B5EF4-FFF2-40B4-BE49-F238E27FC236}">
                <a16:creationId xmlns:a16="http://schemas.microsoft.com/office/drawing/2014/main" id="{02C7D8A6-C06D-5D01-13E7-5B8A9A1FA118}"/>
              </a:ext>
            </a:extLst>
          </p:cNvPr>
          <p:cNvSpPr txBox="1">
            <a:spLocks/>
          </p:cNvSpPr>
          <p:nvPr/>
        </p:nvSpPr>
        <p:spPr>
          <a:xfrm>
            <a:off x="1559977" y="3343363"/>
            <a:ext cx="2620105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/>
              <a:t>Listen and circle.</a:t>
            </a:r>
          </a:p>
        </p:txBody>
      </p:sp>
      <p:sp>
        <p:nvSpPr>
          <p:cNvPr id="14" name="Google Shape;901;p46">
            <a:extLst>
              <a:ext uri="{FF2B5EF4-FFF2-40B4-BE49-F238E27FC236}">
                <a16:creationId xmlns:a16="http://schemas.microsoft.com/office/drawing/2014/main" id="{FD1AEC58-1CDC-A642-9CB5-C3AA91244CE4}"/>
              </a:ext>
            </a:extLst>
          </p:cNvPr>
          <p:cNvSpPr txBox="1">
            <a:spLocks/>
          </p:cNvSpPr>
          <p:nvPr/>
        </p:nvSpPr>
        <p:spPr>
          <a:xfrm>
            <a:off x="5599422" y="3323605"/>
            <a:ext cx="2336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/>
              <a:t>Let’s </a:t>
            </a:r>
            <a:r>
              <a:rPr lang="en-US" dirty="0" smtClean="0"/>
              <a:t>chant.</a:t>
            </a:r>
            <a:endParaRPr lang="en-US" dirty="0"/>
          </a:p>
        </p:txBody>
      </p:sp>
      <p:grpSp>
        <p:nvGrpSpPr>
          <p:cNvPr id="16" name="Google Shape;984;p48">
            <a:extLst>
              <a:ext uri="{FF2B5EF4-FFF2-40B4-BE49-F238E27FC236}">
                <a16:creationId xmlns:a16="http://schemas.microsoft.com/office/drawing/2014/main" id="{6034C776-A7BA-72F4-0C06-A1F970D56E12}"/>
              </a:ext>
            </a:extLst>
          </p:cNvPr>
          <p:cNvGrpSpPr/>
          <p:nvPr/>
        </p:nvGrpSpPr>
        <p:grpSpPr>
          <a:xfrm rot="17174996" flipH="1">
            <a:off x="2707895" y="3897444"/>
            <a:ext cx="672782" cy="947040"/>
            <a:chOff x="5713927" y="671825"/>
            <a:chExt cx="1203484" cy="1299028"/>
          </a:xfrm>
        </p:grpSpPr>
        <p:sp>
          <p:nvSpPr>
            <p:cNvPr id="17" name="Google Shape;985;p48">
              <a:extLst>
                <a:ext uri="{FF2B5EF4-FFF2-40B4-BE49-F238E27FC236}">
                  <a16:creationId xmlns:a16="http://schemas.microsoft.com/office/drawing/2014/main" id="{0FB0BD0E-E2F9-2F08-93BE-ADBB2140C18E}"/>
                </a:ext>
              </a:extLst>
            </p:cNvPr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6;p48">
              <a:extLst>
                <a:ext uri="{FF2B5EF4-FFF2-40B4-BE49-F238E27FC236}">
                  <a16:creationId xmlns:a16="http://schemas.microsoft.com/office/drawing/2014/main" id="{9A638D8D-215F-D1C1-5C7B-8646C45A72FD}"/>
                </a:ext>
              </a:extLst>
            </p:cNvPr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280">
            <a:off x="3755701" y="-448140"/>
            <a:ext cx="4546753" cy="135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336" y="617146"/>
            <a:ext cx="7271181" cy="4362581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6"/>
          <p:cNvSpPr txBox="1">
            <a:spLocks noGrp="1"/>
          </p:cNvSpPr>
          <p:nvPr>
            <p:ph type="title"/>
          </p:nvPr>
        </p:nvSpPr>
        <p:spPr>
          <a:xfrm>
            <a:off x="1109216" y="1058942"/>
            <a:ext cx="7001301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Where is the bakery?</a:t>
            </a:r>
            <a:endParaRPr sz="44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5" name="Google Shape;61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624915">
            <a:off x="4783661" y="629424"/>
            <a:ext cx="748605" cy="260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09;p56">
            <a:extLst>
              <a:ext uri="{FF2B5EF4-FFF2-40B4-BE49-F238E27FC236}">
                <a16:creationId xmlns:a16="http://schemas.microsoft.com/office/drawing/2014/main" id="{9779CF0C-A60E-4621-91A2-23AC576260F7}"/>
              </a:ext>
            </a:extLst>
          </p:cNvPr>
          <p:cNvSpPr txBox="1">
            <a:spLocks/>
          </p:cNvSpPr>
          <p:nvPr/>
        </p:nvSpPr>
        <p:spPr>
          <a:xfrm>
            <a:off x="1334903" y="3619582"/>
            <a:ext cx="6549926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ctr"/>
            <a:r>
              <a:rPr lang="en-US" sz="4000" dirty="0">
                <a:latin typeface="Comic Sans MS" panose="030F0702030302020204" pitchFamily="66" charset="0"/>
              </a:rPr>
              <a:t>It’s be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tween</a:t>
            </a:r>
            <a:r>
              <a:rPr lang="en-US" sz="4000" dirty="0">
                <a:latin typeface="Comic Sans MS" panose="030F0702030302020204" pitchFamily="66" charset="0"/>
              </a:rPr>
              <a:t> the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book</a:t>
            </a:r>
            <a:r>
              <a:rPr lang="en-US" sz="4000" dirty="0">
                <a:latin typeface="Comic Sans MS" panose="030F0702030302020204" pitchFamily="66" charset="0"/>
              </a:rPr>
              <a:t>shop and the </a:t>
            </a:r>
            <a:r>
              <a:rPr lang="en-US" sz="4000" dirty="0" smtClean="0">
                <a:latin typeface="Comic Sans MS" panose="030F0702030302020204" pitchFamily="66" charset="0"/>
              </a:rPr>
              <a:t>shoe </a:t>
            </a:r>
            <a:r>
              <a:rPr lang="en-US" sz="4000" dirty="0">
                <a:latin typeface="Comic Sans MS" panose="030F0702030302020204" pitchFamily="66" charset="0"/>
              </a:rPr>
              <a:t>shop.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290" y="1834040"/>
            <a:ext cx="4527739" cy="186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7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87;p48">
            <a:extLst>
              <a:ext uri="{FF2B5EF4-FFF2-40B4-BE49-F238E27FC236}">
                <a16:creationId xmlns:a16="http://schemas.microsoft.com/office/drawing/2014/main" id="{211800EA-149F-495F-8D31-928EDD95B03C}"/>
              </a:ext>
            </a:extLst>
          </p:cNvPr>
          <p:cNvSpPr txBox="1">
            <a:spLocks/>
          </p:cNvSpPr>
          <p:nvPr/>
        </p:nvSpPr>
        <p:spPr>
          <a:xfrm>
            <a:off x="609772" y="304359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Look and read</a:t>
            </a:r>
          </a:p>
        </p:txBody>
      </p:sp>
      <p:sp>
        <p:nvSpPr>
          <p:cNvPr id="4" name="Google Shape;987;p48">
            <a:extLst>
              <a:ext uri="{FF2B5EF4-FFF2-40B4-BE49-F238E27FC236}">
                <a16:creationId xmlns:a16="http://schemas.microsoft.com/office/drawing/2014/main" id="{054862B3-533F-49C9-81E7-6B469ABDC1CE}"/>
              </a:ext>
            </a:extLst>
          </p:cNvPr>
          <p:cNvSpPr txBox="1">
            <a:spLocks/>
          </p:cNvSpPr>
          <p:nvPr/>
        </p:nvSpPr>
        <p:spPr>
          <a:xfrm>
            <a:off x="749176" y="258065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Listen and repeat</a:t>
            </a:r>
          </a:p>
        </p:txBody>
      </p:sp>
      <p:sp>
        <p:nvSpPr>
          <p:cNvPr id="5" name="Google Shape;987;p48">
            <a:extLst>
              <a:ext uri="{FF2B5EF4-FFF2-40B4-BE49-F238E27FC236}">
                <a16:creationId xmlns:a16="http://schemas.microsoft.com/office/drawing/2014/main" id="{D48F1768-EDED-4355-8B4E-50A971CD6330}"/>
              </a:ext>
            </a:extLst>
          </p:cNvPr>
          <p:cNvSpPr txBox="1">
            <a:spLocks/>
          </p:cNvSpPr>
          <p:nvPr/>
        </p:nvSpPr>
        <p:spPr>
          <a:xfrm>
            <a:off x="679474" y="218895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Clap and chant</a:t>
            </a:r>
          </a:p>
        </p:txBody>
      </p:sp>
      <p:pic>
        <p:nvPicPr>
          <p:cNvPr id="6" name="Track 82">
            <a:hlinkClick r:id="" action="ppaction://media"/>
            <a:extLst>
              <a:ext uri="{FF2B5EF4-FFF2-40B4-BE49-F238E27FC236}">
                <a16:creationId xmlns:a16="http://schemas.microsoft.com/office/drawing/2014/main" id="{BF366704-5F30-EDDC-CDCF-F3E0C51C30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02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70" y="379149"/>
            <a:ext cx="644359" cy="6443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2520" y="993852"/>
            <a:ext cx="9146520" cy="4084383"/>
            <a:chOff x="-2520" y="993852"/>
            <a:chExt cx="9146520" cy="4084383"/>
          </a:xfrm>
        </p:grpSpPr>
        <p:grpSp>
          <p:nvGrpSpPr>
            <p:cNvPr id="9" name="Group 8"/>
            <p:cNvGrpSpPr/>
            <p:nvPr/>
          </p:nvGrpSpPr>
          <p:grpSpPr>
            <a:xfrm>
              <a:off x="-2520" y="1022349"/>
              <a:ext cx="9144069" cy="4055886"/>
              <a:chOff x="0" y="947559"/>
              <a:chExt cx="9144069" cy="40558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947559"/>
                <a:ext cx="9144069" cy="192854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2876100"/>
                <a:ext cx="9141549" cy="2127345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7250" y="993852"/>
              <a:ext cx="4476750" cy="84177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2185" y="1544051"/>
              <a:ext cx="3256843" cy="841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4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8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751" y="1308089"/>
            <a:ext cx="9180751" cy="3835411"/>
          </a:xfrm>
          <a:prstGeom prst="rect">
            <a:avLst/>
          </a:prstGeom>
        </p:spPr>
      </p:pic>
      <p:pic>
        <p:nvPicPr>
          <p:cNvPr id="2" name="Track 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368" y="341193"/>
            <a:ext cx="863741" cy="863741"/>
          </a:xfrm>
          <a:prstGeom prst="rect">
            <a:avLst/>
          </a:prstGeom>
        </p:spPr>
      </p:pic>
      <p:sp>
        <p:nvSpPr>
          <p:cNvPr id="14" name="Google Shape;609;p56"/>
          <p:cNvSpPr txBox="1">
            <a:spLocks/>
          </p:cNvSpPr>
          <p:nvPr/>
        </p:nvSpPr>
        <p:spPr>
          <a:xfrm>
            <a:off x="1163807" y="305212"/>
            <a:ext cx="7001301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Let’s chant!</a:t>
            </a:r>
            <a:endParaRPr lang="en-US" sz="44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95;p72">
            <a:extLst>
              <a:ext uri="{FF2B5EF4-FFF2-40B4-BE49-F238E27FC236}">
                <a16:creationId xmlns:a16="http://schemas.microsoft.com/office/drawing/2014/main" id="{6591AD54-1C8C-42D8-AEA9-F826A66E134D}"/>
              </a:ext>
            </a:extLst>
          </p:cNvPr>
          <p:cNvSpPr/>
          <p:nvPr/>
        </p:nvSpPr>
        <p:spPr>
          <a:xfrm>
            <a:off x="-1" y="1498845"/>
            <a:ext cx="9144001" cy="572700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4" name="Google Shape;3195;p72">
            <a:extLst>
              <a:ext uri="{FF2B5EF4-FFF2-40B4-BE49-F238E27FC236}">
                <a16:creationId xmlns:a16="http://schemas.microsoft.com/office/drawing/2014/main" id="{72DA155F-E2BB-4BFB-ABF9-3348593C8C96}"/>
              </a:ext>
            </a:extLst>
          </p:cNvPr>
          <p:cNvSpPr/>
          <p:nvPr/>
        </p:nvSpPr>
        <p:spPr>
          <a:xfrm>
            <a:off x="-75819" y="3362557"/>
            <a:ext cx="9569441" cy="790987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" name="Google Shape;3195;p72">
            <a:extLst>
              <a:ext uri="{FF2B5EF4-FFF2-40B4-BE49-F238E27FC236}">
                <a16:creationId xmlns:a16="http://schemas.microsoft.com/office/drawing/2014/main" id="{A8641414-0B39-4635-9DA6-60ED1ECF530B}"/>
              </a:ext>
            </a:extLst>
          </p:cNvPr>
          <p:cNvSpPr/>
          <p:nvPr/>
        </p:nvSpPr>
        <p:spPr>
          <a:xfrm rot="5400000">
            <a:off x="5598738" y="2471030"/>
            <a:ext cx="2654698" cy="710333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" name="Google Shape;3195;p72">
            <a:extLst>
              <a:ext uri="{FF2B5EF4-FFF2-40B4-BE49-F238E27FC236}">
                <a16:creationId xmlns:a16="http://schemas.microsoft.com/office/drawing/2014/main" id="{7F03F2F2-D841-4C87-8DC7-6C13B985A775}"/>
              </a:ext>
            </a:extLst>
          </p:cNvPr>
          <p:cNvSpPr/>
          <p:nvPr/>
        </p:nvSpPr>
        <p:spPr>
          <a:xfrm rot="5787928">
            <a:off x="1316752" y="2352818"/>
            <a:ext cx="2493048" cy="860571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cxnSp>
        <p:nvCxnSpPr>
          <p:cNvPr id="12" name="Google Shape;3194;p72">
            <a:extLst>
              <a:ext uri="{FF2B5EF4-FFF2-40B4-BE49-F238E27FC236}">
                <a16:creationId xmlns:a16="http://schemas.microsoft.com/office/drawing/2014/main" id="{B020BC32-71A6-4744-B082-DFBC3251097B}"/>
              </a:ext>
            </a:extLst>
          </p:cNvPr>
          <p:cNvCxnSpPr>
            <a:cxnSpLocks/>
          </p:cNvCxnSpPr>
          <p:nvPr/>
        </p:nvCxnSpPr>
        <p:spPr>
          <a:xfrm flipV="1">
            <a:off x="2438400" y="1785195"/>
            <a:ext cx="283535" cy="2074406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3194;p72">
            <a:extLst>
              <a:ext uri="{FF2B5EF4-FFF2-40B4-BE49-F238E27FC236}">
                <a16:creationId xmlns:a16="http://schemas.microsoft.com/office/drawing/2014/main" id="{8E02FB39-D060-448B-9594-CD07F457FE44}"/>
              </a:ext>
            </a:extLst>
          </p:cNvPr>
          <p:cNvCxnSpPr>
            <a:cxnSpLocks/>
          </p:cNvCxnSpPr>
          <p:nvPr/>
        </p:nvCxnSpPr>
        <p:spPr>
          <a:xfrm flipV="1">
            <a:off x="6853883" y="1785196"/>
            <a:ext cx="0" cy="2074405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3194;p72">
            <a:extLst>
              <a:ext uri="{FF2B5EF4-FFF2-40B4-BE49-F238E27FC236}">
                <a16:creationId xmlns:a16="http://schemas.microsoft.com/office/drawing/2014/main" id="{F871214D-3B46-48BB-9A87-BEAF0E98A20B}"/>
              </a:ext>
            </a:extLst>
          </p:cNvPr>
          <p:cNvCxnSpPr>
            <a:cxnSpLocks/>
          </p:cNvCxnSpPr>
          <p:nvPr/>
        </p:nvCxnSpPr>
        <p:spPr>
          <a:xfrm>
            <a:off x="-167900" y="1788082"/>
            <a:ext cx="97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3194;p72">
            <a:extLst>
              <a:ext uri="{FF2B5EF4-FFF2-40B4-BE49-F238E27FC236}">
                <a16:creationId xmlns:a16="http://schemas.microsoft.com/office/drawing/2014/main" id="{BD61E7E1-6C66-4623-B8F4-666E858D65F1}"/>
              </a:ext>
            </a:extLst>
          </p:cNvPr>
          <p:cNvCxnSpPr>
            <a:cxnSpLocks/>
          </p:cNvCxnSpPr>
          <p:nvPr/>
        </p:nvCxnSpPr>
        <p:spPr>
          <a:xfrm>
            <a:off x="-394801" y="3859601"/>
            <a:ext cx="10207403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3195;p72">
            <a:extLst>
              <a:ext uri="{FF2B5EF4-FFF2-40B4-BE49-F238E27FC236}">
                <a16:creationId xmlns:a16="http://schemas.microsoft.com/office/drawing/2014/main" id="{336E95CB-4974-452F-97C5-4014B6343A43}"/>
              </a:ext>
            </a:extLst>
          </p:cNvPr>
          <p:cNvSpPr/>
          <p:nvPr/>
        </p:nvSpPr>
        <p:spPr>
          <a:xfrm rot="5787928">
            <a:off x="3234363" y="-563553"/>
            <a:ext cx="3670790" cy="860571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cxnSp>
        <p:nvCxnSpPr>
          <p:cNvPr id="23" name="Google Shape;3194;p72">
            <a:extLst>
              <a:ext uri="{FF2B5EF4-FFF2-40B4-BE49-F238E27FC236}">
                <a16:creationId xmlns:a16="http://schemas.microsoft.com/office/drawing/2014/main" id="{F62AE52C-B9AE-404B-A363-9CE02FD56A7A}"/>
              </a:ext>
            </a:extLst>
          </p:cNvPr>
          <p:cNvCxnSpPr>
            <a:cxnSpLocks/>
          </p:cNvCxnSpPr>
          <p:nvPr/>
        </p:nvCxnSpPr>
        <p:spPr>
          <a:xfrm flipV="1">
            <a:off x="4879772" y="-1807535"/>
            <a:ext cx="393977" cy="359273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1A8D9EF-C408-49F1-AE85-1988D0AAF3A3}"/>
              </a:ext>
            </a:extLst>
          </p:cNvPr>
          <p:cNvSpPr/>
          <p:nvPr/>
        </p:nvSpPr>
        <p:spPr>
          <a:xfrm>
            <a:off x="3273051" y="2296581"/>
            <a:ext cx="2739762" cy="891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Supermarket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D3F73C-AE6B-4E20-878C-7F7F798D5DCA}"/>
              </a:ext>
            </a:extLst>
          </p:cNvPr>
          <p:cNvSpPr/>
          <p:nvPr/>
        </p:nvSpPr>
        <p:spPr>
          <a:xfrm>
            <a:off x="115070" y="707666"/>
            <a:ext cx="1550926" cy="7159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Clothes shop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F2CB30-9F8C-4E47-9413-99850D2A3226}"/>
              </a:ext>
            </a:extLst>
          </p:cNvPr>
          <p:cNvSpPr/>
          <p:nvPr/>
        </p:nvSpPr>
        <p:spPr>
          <a:xfrm>
            <a:off x="2824989" y="707664"/>
            <a:ext cx="1564008" cy="7159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Bookshop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5FC969-6E57-435D-91EC-887EBF38348C}"/>
              </a:ext>
            </a:extLst>
          </p:cNvPr>
          <p:cNvSpPr/>
          <p:nvPr/>
        </p:nvSpPr>
        <p:spPr>
          <a:xfrm>
            <a:off x="1851760" y="544354"/>
            <a:ext cx="787464" cy="8352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Shoe</a:t>
            </a:r>
            <a:endParaRPr lang="en-US" sz="1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shop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DE5152-99C5-46EA-B054-E9B2B7A4AC93}"/>
              </a:ext>
            </a:extLst>
          </p:cNvPr>
          <p:cNvSpPr/>
          <p:nvPr/>
        </p:nvSpPr>
        <p:spPr>
          <a:xfrm>
            <a:off x="155910" y="2189539"/>
            <a:ext cx="1781378" cy="722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Bakery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701A64-BD3D-4086-8000-E9928DF834B3}"/>
              </a:ext>
            </a:extLst>
          </p:cNvPr>
          <p:cNvSpPr/>
          <p:nvPr/>
        </p:nvSpPr>
        <p:spPr>
          <a:xfrm>
            <a:off x="5760000" y="367881"/>
            <a:ext cx="3042508" cy="9568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Sports shop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271752-02AA-4E87-A90C-71D330BCAB56}"/>
              </a:ext>
            </a:extLst>
          </p:cNvPr>
          <p:cNvSpPr/>
          <p:nvPr/>
        </p:nvSpPr>
        <p:spPr>
          <a:xfrm>
            <a:off x="7525367" y="2296581"/>
            <a:ext cx="1157457" cy="8697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Food shop</a:t>
            </a:r>
          </a:p>
        </p:txBody>
      </p:sp>
      <p:sp>
        <p:nvSpPr>
          <p:cNvPr id="36" name="Google Shape;987;p48">
            <a:extLst>
              <a:ext uri="{FF2B5EF4-FFF2-40B4-BE49-F238E27FC236}">
                <a16:creationId xmlns:a16="http://schemas.microsoft.com/office/drawing/2014/main" id="{BD086B57-D8DF-4C2E-9942-396076F1E735}"/>
              </a:ext>
            </a:extLst>
          </p:cNvPr>
          <p:cNvSpPr txBox="1">
            <a:spLocks/>
          </p:cNvSpPr>
          <p:nvPr/>
        </p:nvSpPr>
        <p:spPr>
          <a:xfrm>
            <a:off x="563267" y="4535789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Look </a:t>
            </a:r>
            <a:r>
              <a:rPr lang="en-US" sz="3200" b="1">
                <a:solidFill>
                  <a:srgbClr val="C00000"/>
                </a:solidFill>
                <a:latin typeface="Comic Sans MS" panose="030F0702030302020204" pitchFamily="66" charset="0"/>
              </a:rPr>
              <a:t>and </a:t>
            </a:r>
            <a:r>
              <a:rPr lang="en-US" sz="32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remember.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E41F79-B5E0-438A-9ADF-26D2E06385C6}"/>
              </a:ext>
            </a:extLst>
          </p:cNvPr>
          <p:cNvSpPr/>
          <p:nvPr/>
        </p:nvSpPr>
        <p:spPr>
          <a:xfrm>
            <a:off x="1662272" y="4282299"/>
            <a:ext cx="6093255" cy="23853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E23308-0881-4737-BEB0-330D1711FA71}"/>
              </a:ext>
            </a:extLst>
          </p:cNvPr>
          <p:cNvSpPr/>
          <p:nvPr/>
        </p:nvSpPr>
        <p:spPr>
          <a:xfrm>
            <a:off x="-5202" y="138646"/>
            <a:ext cx="2644425" cy="346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Gift shop</a:t>
            </a:r>
          </a:p>
        </p:txBody>
      </p:sp>
    </p:spTree>
    <p:extLst>
      <p:ext uri="{BB962C8B-B14F-4D97-AF65-F5344CB8AC3E}">
        <p14:creationId xmlns:p14="http://schemas.microsoft.com/office/powerpoint/2010/main" val="35634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10F8DCE8-E397-4EAD-9BF6-A0D17F62BAD7}"/>
              </a:ext>
            </a:extLst>
          </p:cNvPr>
          <p:cNvSpPr txBox="1">
            <a:spLocks/>
          </p:cNvSpPr>
          <p:nvPr/>
        </p:nvSpPr>
        <p:spPr>
          <a:xfrm>
            <a:off x="1409485" y="1433942"/>
            <a:ext cx="583559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The clothes shop is …………….. </a:t>
            </a:r>
            <a:r>
              <a:rPr lang="en-US" sz="4400" b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</a:t>
            </a: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he bakery.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DB59159-1DEB-4E91-8659-EEFA07A953CE}"/>
              </a:ext>
            </a:extLst>
          </p:cNvPr>
          <p:cNvSpPr/>
          <p:nvPr/>
        </p:nvSpPr>
        <p:spPr>
          <a:xfrm>
            <a:off x="1071917" y="2642909"/>
            <a:ext cx="2386900" cy="5598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A. </a:t>
            </a:r>
            <a:r>
              <a:rPr lang="en-US" sz="2800" b="0" noProof="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opposite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Google Shape;265;p25">
            <a:extLst>
              <a:ext uri="{FF2B5EF4-FFF2-40B4-BE49-F238E27FC236}">
                <a16:creationId xmlns:a16="http://schemas.microsoft.com/office/drawing/2014/main" id="{EBDD29DE-B77F-4E35-B76F-F018109D2586}"/>
              </a:ext>
            </a:extLst>
          </p:cNvPr>
          <p:cNvSpPr txBox="1">
            <a:spLocks/>
          </p:cNvSpPr>
          <p:nvPr/>
        </p:nvSpPr>
        <p:spPr>
          <a:xfrm>
            <a:off x="821304" y="3188473"/>
            <a:ext cx="228614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36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0A9E73-B3F9-4936-ADA6-7C0F4D22B210}"/>
              </a:ext>
            </a:extLst>
          </p:cNvPr>
          <p:cNvSpPr/>
          <p:nvPr/>
        </p:nvSpPr>
        <p:spPr>
          <a:xfrm>
            <a:off x="5677819" y="2642909"/>
            <a:ext cx="2386900" cy="559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behind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CDC761E-58D9-4386-8453-8C74FAEDCC4B}"/>
              </a:ext>
            </a:extLst>
          </p:cNvPr>
          <p:cNvSpPr/>
          <p:nvPr/>
        </p:nvSpPr>
        <p:spPr>
          <a:xfrm>
            <a:off x="1071917" y="3638147"/>
            <a:ext cx="2386900" cy="559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between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44E20E-55E6-4B98-9407-7B8594800789}"/>
              </a:ext>
            </a:extLst>
          </p:cNvPr>
          <p:cNvSpPr/>
          <p:nvPr/>
        </p:nvSpPr>
        <p:spPr>
          <a:xfrm>
            <a:off x="5677819" y="3542902"/>
            <a:ext cx="2386900" cy="559841"/>
          </a:xfrm>
          <a:prstGeom prst="roundRect">
            <a:avLst/>
          </a:prstGeom>
          <a:solidFill>
            <a:srgbClr val="E8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D. near </a:t>
            </a:r>
          </a:p>
        </p:txBody>
      </p:sp>
      <p:pic>
        <p:nvPicPr>
          <p:cNvPr id="1026" name="Picture 2" descr="Free tick icon sign symbol design 10152358 PNG with Transparent Background">
            <a:extLst>
              <a:ext uri="{FF2B5EF4-FFF2-40B4-BE49-F238E27FC236}">
                <a16:creationId xmlns:a16="http://schemas.microsoft.com/office/drawing/2014/main" id="{DA1D3AB8-9BC5-4982-B4E1-9C959D12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6" y="2555216"/>
            <a:ext cx="647534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762" y="2191946"/>
            <a:ext cx="1589112" cy="23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5;p25">
            <a:extLst>
              <a:ext uri="{FF2B5EF4-FFF2-40B4-BE49-F238E27FC236}">
                <a16:creationId xmlns:a16="http://schemas.microsoft.com/office/drawing/2014/main" id="{215434A8-738C-43A2-BEB2-9F2C4FD6E70A}"/>
              </a:ext>
            </a:extLst>
          </p:cNvPr>
          <p:cNvSpPr txBox="1">
            <a:spLocks/>
          </p:cNvSpPr>
          <p:nvPr/>
        </p:nvSpPr>
        <p:spPr>
          <a:xfrm>
            <a:off x="320091" y="1443403"/>
            <a:ext cx="8398985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The gift shop is …………….. the clothes shop and the </a:t>
            </a:r>
            <a:r>
              <a:rPr lang="en-US" sz="4400" b="0" noProof="0" dirty="0" smtClean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shoe </a:t>
            </a: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shop.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6007D1-D14B-43D6-B22C-D2DBF57C68AA}"/>
              </a:ext>
            </a:extLst>
          </p:cNvPr>
          <p:cNvSpPr/>
          <p:nvPr/>
        </p:nvSpPr>
        <p:spPr>
          <a:xfrm>
            <a:off x="1514730" y="2760385"/>
            <a:ext cx="2386900" cy="5598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A. </a:t>
            </a:r>
            <a:r>
              <a:rPr lang="en-US" sz="2800" b="0" noProof="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opposite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Google Shape;265;p25">
            <a:extLst>
              <a:ext uri="{FF2B5EF4-FFF2-40B4-BE49-F238E27FC236}">
                <a16:creationId xmlns:a16="http://schemas.microsoft.com/office/drawing/2014/main" id="{D2BF9FD7-39ED-4952-A5B5-E75D52CA85E2}"/>
              </a:ext>
            </a:extLst>
          </p:cNvPr>
          <p:cNvSpPr txBox="1">
            <a:spLocks/>
          </p:cNvSpPr>
          <p:nvPr/>
        </p:nvSpPr>
        <p:spPr>
          <a:xfrm>
            <a:off x="1565107" y="3289415"/>
            <a:ext cx="228614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36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D0F24A-68BD-45A0-BF3A-2AC179D87F5C}"/>
              </a:ext>
            </a:extLst>
          </p:cNvPr>
          <p:cNvSpPr/>
          <p:nvPr/>
        </p:nvSpPr>
        <p:spPr>
          <a:xfrm>
            <a:off x="4822041" y="2809997"/>
            <a:ext cx="2386900" cy="559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behind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F13A3D-E874-4DCC-A308-67DC16A682E3}"/>
              </a:ext>
            </a:extLst>
          </p:cNvPr>
          <p:cNvSpPr/>
          <p:nvPr/>
        </p:nvSpPr>
        <p:spPr>
          <a:xfrm>
            <a:off x="1514730" y="3744787"/>
            <a:ext cx="2386900" cy="559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between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63ACFB-0850-476E-879F-A966C082A386}"/>
              </a:ext>
            </a:extLst>
          </p:cNvPr>
          <p:cNvSpPr/>
          <p:nvPr/>
        </p:nvSpPr>
        <p:spPr>
          <a:xfrm>
            <a:off x="4879424" y="3726777"/>
            <a:ext cx="2386900" cy="559841"/>
          </a:xfrm>
          <a:prstGeom prst="roundRect">
            <a:avLst/>
          </a:prstGeom>
          <a:solidFill>
            <a:srgbClr val="E8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D. near </a:t>
            </a:r>
          </a:p>
        </p:txBody>
      </p:sp>
      <p:pic>
        <p:nvPicPr>
          <p:cNvPr id="8" name="Picture 2" descr="Free tick icon sign symbol design 10152358 PNG with Transparent Background">
            <a:extLst>
              <a:ext uri="{FF2B5EF4-FFF2-40B4-BE49-F238E27FC236}">
                <a16:creationId xmlns:a16="http://schemas.microsoft.com/office/drawing/2014/main" id="{49ED59F1-EEA3-4960-BD04-BBBE53AD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24" y="2799805"/>
            <a:ext cx="647534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631"/>
          <a:stretch/>
        </p:blipFill>
        <p:spPr>
          <a:xfrm>
            <a:off x="1385858" y="574808"/>
            <a:ext cx="6267450" cy="2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5;p25">
            <a:extLst>
              <a:ext uri="{FF2B5EF4-FFF2-40B4-BE49-F238E27FC236}">
                <a16:creationId xmlns:a16="http://schemas.microsoft.com/office/drawing/2014/main" id="{8BC21CB3-3AAA-4D89-B006-5C430BDB100B}"/>
              </a:ext>
            </a:extLst>
          </p:cNvPr>
          <p:cNvSpPr txBox="1">
            <a:spLocks/>
          </p:cNvSpPr>
          <p:nvPr/>
        </p:nvSpPr>
        <p:spPr>
          <a:xfrm>
            <a:off x="951233" y="1735777"/>
            <a:ext cx="724153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The </a:t>
            </a:r>
            <a:r>
              <a:rPr lang="en-US" sz="4400" b="0" noProof="0" dirty="0" smtClean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shoe </a:t>
            </a: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shop is …………….. </a:t>
            </a:r>
            <a:r>
              <a:rPr lang="en-US" sz="4400" b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</a:t>
            </a: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he clothes shop and the bookshop.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4B678-F467-41BD-9C66-4ED6533F057C}"/>
              </a:ext>
            </a:extLst>
          </p:cNvPr>
          <p:cNvSpPr/>
          <p:nvPr/>
        </p:nvSpPr>
        <p:spPr>
          <a:xfrm>
            <a:off x="1071917" y="2642909"/>
            <a:ext cx="2386900" cy="5598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A. </a:t>
            </a:r>
            <a:r>
              <a:rPr lang="en-US" sz="2800" b="0" noProof="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opposite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Google Shape;265;p25">
            <a:extLst>
              <a:ext uri="{FF2B5EF4-FFF2-40B4-BE49-F238E27FC236}">
                <a16:creationId xmlns:a16="http://schemas.microsoft.com/office/drawing/2014/main" id="{267C2441-3BA9-46E0-B0D3-98D4E08393E6}"/>
              </a:ext>
            </a:extLst>
          </p:cNvPr>
          <p:cNvSpPr txBox="1">
            <a:spLocks/>
          </p:cNvSpPr>
          <p:nvPr/>
        </p:nvSpPr>
        <p:spPr>
          <a:xfrm>
            <a:off x="821304" y="3188473"/>
            <a:ext cx="228614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36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82948E-A0F9-43CE-9ADF-51BC51236DE4}"/>
              </a:ext>
            </a:extLst>
          </p:cNvPr>
          <p:cNvSpPr/>
          <p:nvPr/>
        </p:nvSpPr>
        <p:spPr>
          <a:xfrm>
            <a:off x="5056846" y="2642909"/>
            <a:ext cx="2386900" cy="559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behind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D3421-AC05-4DBF-95BC-D51FA0486A99}"/>
              </a:ext>
            </a:extLst>
          </p:cNvPr>
          <p:cNvSpPr/>
          <p:nvPr/>
        </p:nvSpPr>
        <p:spPr>
          <a:xfrm>
            <a:off x="1071917" y="3638147"/>
            <a:ext cx="2386900" cy="559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between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5A610F-EB55-4C17-8FD5-51E045B83732}"/>
              </a:ext>
            </a:extLst>
          </p:cNvPr>
          <p:cNvSpPr/>
          <p:nvPr/>
        </p:nvSpPr>
        <p:spPr>
          <a:xfrm>
            <a:off x="5056846" y="3649219"/>
            <a:ext cx="2386900" cy="559841"/>
          </a:xfrm>
          <a:prstGeom prst="roundRect">
            <a:avLst/>
          </a:prstGeom>
          <a:solidFill>
            <a:srgbClr val="E8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D. near </a:t>
            </a:r>
          </a:p>
        </p:txBody>
      </p:sp>
      <p:pic>
        <p:nvPicPr>
          <p:cNvPr id="8" name="Picture 2" descr="Free tick icon sign symbol design 10152358 PNG with Transparent Background">
            <a:extLst>
              <a:ext uri="{FF2B5EF4-FFF2-40B4-BE49-F238E27FC236}">
                <a16:creationId xmlns:a16="http://schemas.microsoft.com/office/drawing/2014/main" id="{2EA3F431-5B3B-4551-83C7-FA142D5F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97" y="3550454"/>
            <a:ext cx="647534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631"/>
          <a:stretch/>
        </p:blipFill>
        <p:spPr>
          <a:xfrm>
            <a:off x="1385858" y="574808"/>
            <a:ext cx="6267450" cy="2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5;p25">
            <a:extLst>
              <a:ext uri="{FF2B5EF4-FFF2-40B4-BE49-F238E27FC236}">
                <a16:creationId xmlns:a16="http://schemas.microsoft.com/office/drawing/2014/main" id="{1F75EC6E-D924-48EC-852E-0BEE1568F8F9}"/>
              </a:ext>
            </a:extLst>
          </p:cNvPr>
          <p:cNvSpPr txBox="1">
            <a:spLocks/>
          </p:cNvSpPr>
          <p:nvPr/>
        </p:nvSpPr>
        <p:spPr>
          <a:xfrm>
            <a:off x="821304" y="1418602"/>
            <a:ext cx="7066605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The </a:t>
            </a:r>
            <a:r>
              <a:rPr lang="en-US" sz="4400" b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book</a:t>
            </a: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shop is …………….. </a:t>
            </a:r>
            <a:r>
              <a:rPr lang="en-US" sz="4400" b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</a:t>
            </a: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he </a:t>
            </a:r>
            <a:r>
              <a:rPr lang="en-US" sz="4400" b="0" noProof="0" dirty="0" smtClean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shoe </a:t>
            </a: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shop.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1EDB7A-B9B4-4E75-8AAC-9C523E960D89}"/>
              </a:ext>
            </a:extLst>
          </p:cNvPr>
          <p:cNvSpPr/>
          <p:nvPr/>
        </p:nvSpPr>
        <p:spPr>
          <a:xfrm>
            <a:off x="1334312" y="3036591"/>
            <a:ext cx="2386900" cy="5598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A. </a:t>
            </a:r>
            <a:r>
              <a:rPr lang="en-US" sz="2800" b="0" noProof="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opposite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Google Shape;265;p25">
            <a:extLst>
              <a:ext uri="{FF2B5EF4-FFF2-40B4-BE49-F238E27FC236}">
                <a16:creationId xmlns:a16="http://schemas.microsoft.com/office/drawing/2014/main" id="{B1CEAE5D-7F95-44C5-8397-FABD9DFB21F1}"/>
              </a:ext>
            </a:extLst>
          </p:cNvPr>
          <p:cNvSpPr txBox="1">
            <a:spLocks/>
          </p:cNvSpPr>
          <p:nvPr/>
        </p:nvSpPr>
        <p:spPr>
          <a:xfrm>
            <a:off x="1292152" y="3472424"/>
            <a:ext cx="228614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36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5F72D4-6530-46BA-A7EE-BD11FC7CCEB3}"/>
              </a:ext>
            </a:extLst>
          </p:cNvPr>
          <p:cNvSpPr/>
          <p:nvPr/>
        </p:nvSpPr>
        <p:spPr>
          <a:xfrm>
            <a:off x="5160290" y="3036591"/>
            <a:ext cx="2386900" cy="559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behind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1C6798-152F-4185-BB98-A87EBD39235A}"/>
              </a:ext>
            </a:extLst>
          </p:cNvPr>
          <p:cNvSpPr/>
          <p:nvPr/>
        </p:nvSpPr>
        <p:spPr>
          <a:xfrm>
            <a:off x="1292152" y="3933170"/>
            <a:ext cx="2386900" cy="559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between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406ABB-F585-49C5-8091-5D8495D9A8C6}"/>
              </a:ext>
            </a:extLst>
          </p:cNvPr>
          <p:cNvSpPr/>
          <p:nvPr/>
        </p:nvSpPr>
        <p:spPr>
          <a:xfrm>
            <a:off x="5160290" y="3933170"/>
            <a:ext cx="2386900" cy="559841"/>
          </a:xfrm>
          <a:prstGeom prst="roundRect">
            <a:avLst/>
          </a:prstGeom>
          <a:solidFill>
            <a:srgbClr val="E8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D. near </a:t>
            </a:r>
          </a:p>
        </p:txBody>
      </p:sp>
      <p:pic>
        <p:nvPicPr>
          <p:cNvPr id="8" name="Picture 2" descr="Free tick icon sign symbol design 10152358 PNG with Transparent Background">
            <a:extLst>
              <a:ext uri="{FF2B5EF4-FFF2-40B4-BE49-F238E27FC236}">
                <a16:creationId xmlns:a16="http://schemas.microsoft.com/office/drawing/2014/main" id="{D0E77C4E-271D-471B-B3EA-FA9DF4CE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06" y="3845477"/>
            <a:ext cx="647534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0602" t="31947" b="2631"/>
          <a:stretch/>
        </p:blipFill>
        <p:spPr>
          <a:xfrm>
            <a:off x="3250364" y="2086605"/>
            <a:ext cx="2251377" cy="8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p Hands Cartoon Stock Illustrations – 1,099 Clap Hands ...">
            <a:extLst>
              <a:ext uri="{FF2B5EF4-FFF2-40B4-BE49-F238E27FC236}">
                <a16:creationId xmlns:a16="http://schemas.microsoft.com/office/drawing/2014/main" id="{1265B6FF-EF42-4F4B-A780-C13CB31A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69" y="2450871"/>
            <a:ext cx="1836551" cy="183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8E03EB36-03AF-4D86-8579-37F17834EB96}"/>
              </a:ext>
            </a:extLst>
          </p:cNvPr>
          <p:cNvSpPr txBox="1">
            <a:spLocks/>
          </p:cNvSpPr>
          <p:nvPr/>
        </p:nvSpPr>
        <p:spPr>
          <a:xfrm>
            <a:off x="592842" y="2383964"/>
            <a:ext cx="8298397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Listen and clap. Which syllable is stressed?</a:t>
            </a:r>
          </a:p>
        </p:txBody>
      </p:sp>
    </p:spTree>
    <p:extLst>
      <p:ext uri="{BB962C8B-B14F-4D97-AF65-F5344CB8AC3E}">
        <p14:creationId xmlns:p14="http://schemas.microsoft.com/office/powerpoint/2010/main" val="8898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9DCC7F8C-4A4E-4369-93AD-39BC3BC1348B}"/>
              </a:ext>
            </a:extLst>
          </p:cNvPr>
          <p:cNvSpPr txBox="1">
            <a:spLocks/>
          </p:cNvSpPr>
          <p:nvPr/>
        </p:nvSpPr>
        <p:spPr>
          <a:xfrm>
            <a:off x="340962" y="1118774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campsite</a:t>
            </a:r>
          </a:p>
        </p:txBody>
      </p:sp>
      <p:pic>
        <p:nvPicPr>
          <p:cNvPr id="6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2203C8BA-D3B7-4ECC-9A02-81D42956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92" y="1761974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BD0EE283-1143-402B-95CE-F4F9AF3A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33" y="2089584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scalif029">
            <a:hlinkClick r:id="" action="ppaction://media"/>
            <a:extLst>
              <a:ext uri="{FF2B5EF4-FFF2-40B4-BE49-F238E27FC236}">
                <a16:creationId xmlns:a16="http://schemas.microsoft.com/office/drawing/2014/main" id="{282C616C-EB8A-42A1-89E7-2AE404052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15574"/>
            <a:ext cx="406400" cy="406400"/>
          </a:xfrm>
          <a:prstGeom prst="rect">
            <a:avLst/>
          </a:prstGeom>
        </p:spPr>
      </p:pic>
      <p:sp>
        <p:nvSpPr>
          <p:cNvPr id="8" name="Google Shape;987;p48">
            <a:extLst>
              <a:ext uri="{FF2B5EF4-FFF2-40B4-BE49-F238E27FC236}">
                <a16:creationId xmlns:a16="http://schemas.microsoft.com/office/drawing/2014/main" id="{B7585D7B-7E65-4A87-A4F5-A14433B0AFAC}"/>
              </a:ext>
            </a:extLst>
          </p:cNvPr>
          <p:cNvSpPr txBox="1">
            <a:spLocks/>
          </p:cNvSpPr>
          <p:nvPr/>
        </p:nvSpPr>
        <p:spPr>
          <a:xfrm>
            <a:off x="810487" y="1118774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‘camp</a:t>
            </a:r>
            <a:r>
              <a:rPr lang="en-US" sz="5400" b="1" dirty="0">
                <a:latin typeface="Comic Sans MS" panose="030F0702030302020204" pitchFamily="66" charset="0"/>
              </a:rPr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8542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4D53F338CC8DC4CAEFC22484AE86868" ma:contentTypeVersion="12" ma:contentTypeDescription="Tạo tài liệu mới." ma:contentTypeScope="" ma:versionID="c3c8434f56ebca6c559e49210295f09f">
  <xsd:schema xmlns:xsd="http://www.w3.org/2001/XMLSchema" xmlns:xs="http://www.w3.org/2001/XMLSchema" xmlns:p="http://schemas.microsoft.com/office/2006/metadata/properties" xmlns:ns2="603f0427-bff9-46b6-b375-76b9c26189ea" xmlns:ns3="f12999e1-241a-4163-9295-d4ca9545933c" targetNamespace="http://schemas.microsoft.com/office/2006/metadata/properties" ma:root="true" ma:fieldsID="678240cc9e2b6a037b46aedaf5312349" ns2:_="" ns3:_="">
    <xsd:import namespace="603f0427-bff9-46b6-b375-76b9c26189ea"/>
    <xsd:import namespace="f12999e1-241a-4163-9295-d4ca954593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0427-bff9-46b6-b375-76b9c26189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999e1-241a-4163-9295-d4ca95459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34C140-865F-4C23-A6FC-A22AA1AFEA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8F9427-7AE1-4D6C-BF59-CC1F16F19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f0427-bff9-46b6-b375-76b9c26189ea"/>
    <ds:schemaRef ds:uri="f12999e1-241a-4163-9295-d4ca95459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873235-63B6-49F4-A652-42C5810F91B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227</Words>
  <Application>Microsoft Office PowerPoint</Application>
  <PresentationFormat>On-screen Show (16:9)</PresentationFormat>
  <Paragraphs>74</Paragraphs>
  <Slides>22</Slides>
  <Notes>5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Poppins</vt:lpstr>
      <vt:lpstr>Comic Sans MS</vt:lpstr>
      <vt:lpstr>Open Sans</vt:lpstr>
      <vt:lpstr>Chelsea Market</vt:lpstr>
      <vt:lpstr>Arial</vt:lpstr>
      <vt:lpstr>Caveat Brush</vt:lpstr>
      <vt:lpstr>Patrick Hand</vt:lpstr>
      <vt:lpstr>Cute Family Doodle Collage for Marketing by Slidesgo</vt:lpstr>
      <vt:lpstr>At the shopping centre Lesson 3 - Period 5</vt:lpstr>
      <vt:lpstr>Warm-up and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the shoe shop?</vt:lpstr>
      <vt:lpstr>PowerPoint Presentation</vt:lpstr>
      <vt:lpstr>Where is the bakery?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and superlative of long adjectives</dc:title>
  <dc:creator>DELL</dc:creator>
  <cp:lastModifiedBy>Admin</cp:lastModifiedBy>
  <cp:revision>85</cp:revision>
  <dcterms:modified xsi:type="dcterms:W3CDTF">2024-03-29T14:32:01Z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0x01010044D53F338CC8DC4CAEFC22484AE86868</vt:lpwstr>
  </property>
</Properties>
</file>