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01" r:id="rId3"/>
  </p:sldMasterIdLst>
  <p:notesMasterIdLst>
    <p:notesMasterId r:id="rId18"/>
  </p:notesMasterIdLst>
  <p:sldIdLst>
    <p:sldId id="258" r:id="rId4"/>
    <p:sldId id="2765" r:id="rId5"/>
    <p:sldId id="2767" r:id="rId6"/>
    <p:sldId id="2769" r:id="rId7"/>
    <p:sldId id="2771" r:id="rId8"/>
    <p:sldId id="2750" r:id="rId9"/>
    <p:sldId id="2775" r:id="rId10"/>
    <p:sldId id="2776" r:id="rId11"/>
    <p:sldId id="2780" r:id="rId12"/>
    <p:sldId id="2752" r:id="rId13"/>
    <p:sldId id="2754" r:id="rId14"/>
    <p:sldId id="2779" r:id="rId15"/>
    <p:sldId id="2773" r:id="rId16"/>
    <p:sldId id="273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5A48E-9061-4907-B8C6-8470C68D414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BADF11-2144-4CA5-A04D-3481E0B59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7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5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02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3.emf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58EDF4-3C34-4B4F-A718-27EBEF6C8A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381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2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0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3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7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4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03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8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3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0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6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D22421-D185-264F-DD27-A8309EB8E0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B07034-36EE-8079-C45D-EE86996949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34D50C-59CF-162E-FD8E-FD1B02B23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ED9AF-2236-4AE4-8BB3-35BBB9CC40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4183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FE20A0-5C9E-FF7E-9F06-F0D45BF8F7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98D955-00D3-5CF4-04B7-C5A58B8687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9A41FE-D0E9-17EE-6A99-9BFE44B1A9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5CEF4-D3D7-4419-90D8-80CEFDB63C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7426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EC5F64-D556-28AC-7522-74ECC663A9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C49FE9-3593-742A-24E7-090C74C706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A32A19-DCF0-5E8F-C81D-BF3A99E63F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4425F-25D5-4942-82E2-7FCCC2BF26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987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048B24-2677-0BD2-4372-884FFA1ED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FC409B-84FF-CF20-13F5-020AD1B9C7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2BA82F-1419-86FF-3305-1446EC916A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B9BAF-64E1-433F-AA19-B1BF9951F2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2419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6797223-D5E5-5963-4EF2-45C3F2F49D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B7945A3-76D7-5511-B2E3-6FAB672FC9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ED83054-BC33-7793-6319-40FDFFC47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B315C-A7BA-458B-9CE4-F9045911E7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9775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2263600-40CE-279F-89C4-C1393A241B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F62256-50AE-8859-C6F8-1CBC706A8B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A5AEE67-8001-4DAA-EDEB-8AD75263F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ECF15-F1E0-43F2-A4C1-C4B7A8650E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929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64C7F1C-A914-D4AA-7871-7E372F3DA2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80B78C-FCE7-FAA4-0B89-1144215F0B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916119-1302-5810-4F61-CF7CC77E9B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4EE6B-3DE5-4482-A30D-E76C73CEC5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7070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0FC04-DF7F-F180-0ABA-A1D077BF30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C0B0D3-8AD3-3696-CB02-992DD48DB0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3F578-9DE2-1774-4B36-8B3AB84371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64EB8-BE0C-4D06-8D7B-7A4D8B6BDE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7282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90EDBD-07C5-FE60-722E-3B9FE8EE8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349F62-D038-FB74-001D-BA2BCAEC98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64F03-1EBC-8691-6D7A-151538677B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91F8A-EF92-4686-A3D1-EAFBD67942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662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E0BE46-FBDD-FD0A-1C89-71CF7A7759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55E5B2-1403-60AA-EDCB-EFD3400098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0EC513-0084-4EB9-0B37-AD0ADB5EFA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745BB-7FC3-44A7-A99D-22CA7AFB9A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9559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F91D1B-EDF4-4400-FA25-7420FCBAC4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139DCE-4D21-0AAB-1F45-7791406CE9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80B8CF-6E35-53B0-346D-7F4AF9E8BB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0CD0B-1988-452E-A10C-A119AF29C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09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7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6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91F523C-6DD2-4BEA-AB87-4BC7039329EB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E76463D6-EFAA-4239-8B5D-B0EC8CC7D163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6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0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E5BFBC4-C9F9-1E33-15F0-6C6A39447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883656B-B273-CFED-7FC3-16728F06B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B46A00F-1FD0-FCCE-F637-945DF185E6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9621C26-9A5E-4191-CA08-B39096600D4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6EEAB91-C0EA-7B31-B1DA-8878DC7CFC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798ACFA-10BD-4587-8A42-171E64D673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96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7EB28-DE4E-43A4-9408-CE4BF930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1" y="2387210"/>
            <a:ext cx="674885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562725" y="2181224"/>
            <a:ext cx="4743450" cy="169458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 đánh dấu sách thường được làm từ giấy, nhựa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941AA-4C7D-4821-B0D6-41EF7BFF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CECD6A0-3491-42F4-991E-FE904F63E0E9}"/>
              </a:ext>
            </a:extLst>
          </p:cNvPr>
          <p:cNvSpPr/>
          <p:nvPr/>
        </p:nvSpPr>
        <p:spPr>
          <a:xfrm>
            <a:off x="6143625" y="1295400"/>
            <a:ext cx="4743450" cy="247563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ln w="76200">
            <a:solidFill>
              <a:srgbClr val="FF99FF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 đựng bút là sản phẩm thủ công được làm từ những vật liệu thủ công như: giấy bìa, hộp giấy, giấy màu, hồ dán,...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BD5-CD50-4684-85B2-C2535F00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017343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7" name="Picture 33">
            <a:extLst>
              <a:ext uri="{FF2B5EF4-FFF2-40B4-BE49-F238E27FC236}">
                <a16:creationId xmlns:a16="http://schemas.microsoft.com/office/drawing/2014/main" id="{84EC3558-BEF4-D2E0-AD70-599ADE57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981201"/>
            <a:ext cx="12096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6" name="Picture 32">
            <a:extLst>
              <a:ext uri="{FF2B5EF4-FFF2-40B4-BE49-F238E27FC236}">
                <a16:creationId xmlns:a16="http://schemas.microsoft.com/office/drawing/2014/main" id="{4EAAE196-BEEC-99FC-9F18-5B4C7EE6C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2460625"/>
            <a:ext cx="13398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Picture 31">
            <a:extLst>
              <a:ext uri="{FF2B5EF4-FFF2-40B4-BE49-F238E27FC236}">
                <a16:creationId xmlns:a16="http://schemas.microsoft.com/office/drawing/2014/main" id="{65E0343D-6F89-252C-D313-F0A27F6C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2868614"/>
            <a:ext cx="13398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30">
            <a:extLst>
              <a:ext uri="{FF2B5EF4-FFF2-40B4-BE49-F238E27FC236}">
                <a16:creationId xmlns:a16="http://schemas.microsoft.com/office/drawing/2014/main" id="{D2F9498A-2261-400F-6A73-5D3B8FA2C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6" y="3048001"/>
            <a:ext cx="126047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>
            <a:extLst>
              <a:ext uri="{FF2B5EF4-FFF2-40B4-BE49-F238E27FC236}">
                <a16:creationId xmlns:a16="http://schemas.microsoft.com/office/drawing/2014/main" id="{A6736BEB-F4B8-D4C2-218C-6686D5AED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65401">
            <a:off x="3489326" y="1427164"/>
            <a:ext cx="206057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4D2659B2-16DE-3357-858C-410522934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1758950"/>
            <a:ext cx="1579562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4B6EFF16-EFCB-169A-684F-E86C9FB37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6085">
            <a:off x="7713663" y="1323976"/>
            <a:ext cx="18018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7636462A-DB0D-127E-D0E3-102493867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7599">
            <a:off x="7483476" y="1012826"/>
            <a:ext cx="18256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1733EACB-6178-B064-46C9-06B181413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13" y="330200"/>
            <a:ext cx="15240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A4F9A9BE-CD59-B723-2329-CFD27F749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4977">
            <a:off x="5929313" y="1631950"/>
            <a:ext cx="2246312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8" name="Hộp Văn bản 4">
            <a:extLst>
              <a:ext uri="{FF2B5EF4-FFF2-40B4-BE49-F238E27FC236}">
                <a16:creationId xmlns:a16="http://schemas.microsoft.com/office/drawing/2014/main" id="{6F462E16-B96E-FB3E-E3FE-961A064D002D}"/>
              </a:ext>
            </a:extLst>
          </p:cNvPr>
          <p:cNvSpPr txBox="1">
            <a:spLocks noChangeArrowheads="1"/>
          </p:cNvSpPr>
          <p:nvPr/>
        </p:nvSpPr>
        <p:spPr bwMode="auto">
          <a:xfrm rot="18594281">
            <a:off x="6486526" y="2057401"/>
            <a:ext cx="1063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70C0"/>
                </a:solidFill>
                <a:latin typeface="Algerian" panose="04020705040A02060702" pitchFamily="82" charset="0"/>
              </a:rPr>
              <a:t>TÊN</a:t>
            </a:r>
          </a:p>
        </p:txBody>
      </p:sp>
      <p:sp>
        <p:nvSpPr>
          <p:cNvPr id="4120" name="Hộp Văn bản 7">
            <a:extLst>
              <a:ext uri="{FF2B5EF4-FFF2-40B4-BE49-F238E27FC236}">
                <a16:creationId xmlns:a16="http://schemas.microsoft.com/office/drawing/2014/main" id="{7C45AC09-B90D-89C0-0759-4E13B7C92F18}"/>
              </a:ext>
            </a:extLst>
          </p:cNvPr>
          <p:cNvSpPr txBox="1">
            <a:spLocks noChangeArrowheads="1"/>
          </p:cNvSpPr>
          <p:nvPr/>
        </p:nvSpPr>
        <p:spPr bwMode="auto">
          <a:xfrm rot="20894041">
            <a:off x="8372476" y="1135064"/>
            <a:ext cx="2251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0070C0"/>
                </a:solidFill>
                <a:latin typeface="Algerian" panose="04020705040A02060702" pitchFamily="82" charset="0"/>
              </a:rPr>
              <a:t>BÚT CHÌ</a:t>
            </a:r>
          </a:p>
        </p:txBody>
      </p:sp>
      <p:sp>
        <p:nvSpPr>
          <p:cNvPr id="4121" name="Hộp Văn bản 8">
            <a:extLst>
              <a:ext uri="{FF2B5EF4-FFF2-40B4-BE49-F238E27FC236}">
                <a16:creationId xmlns:a16="http://schemas.microsoft.com/office/drawing/2014/main" id="{F452EC6B-5E98-45F0-2F37-0318CA7E3ADD}"/>
              </a:ext>
            </a:extLst>
          </p:cNvPr>
          <p:cNvSpPr txBox="1">
            <a:spLocks noChangeArrowheads="1"/>
          </p:cNvSpPr>
          <p:nvPr/>
        </p:nvSpPr>
        <p:spPr bwMode="auto">
          <a:xfrm rot="20611447">
            <a:off x="8247063" y="830264"/>
            <a:ext cx="14779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70C0"/>
                </a:solidFill>
                <a:latin typeface="Algerian" panose="04020705040A02060702" pitchFamily="82" charset="0"/>
              </a:rPr>
              <a:t>TẨY</a:t>
            </a:r>
          </a:p>
        </p:txBody>
      </p:sp>
      <p:sp>
        <p:nvSpPr>
          <p:cNvPr id="4122" name="Hộp Văn bản 9">
            <a:extLst>
              <a:ext uri="{FF2B5EF4-FFF2-40B4-BE49-F238E27FC236}">
                <a16:creationId xmlns:a16="http://schemas.microsoft.com/office/drawing/2014/main" id="{6C9E7658-D1F1-C11C-A258-BEA2C063D4DF}"/>
              </a:ext>
            </a:extLst>
          </p:cNvPr>
          <p:cNvSpPr txBox="1">
            <a:spLocks noChangeArrowheads="1"/>
          </p:cNvSpPr>
          <p:nvPr/>
        </p:nvSpPr>
        <p:spPr bwMode="auto">
          <a:xfrm rot="21388404">
            <a:off x="8483601" y="1766889"/>
            <a:ext cx="1501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0070C0"/>
                </a:solidFill>
                <a:latin typeface="Algerian" panose="04020705040A02060702" pitchFamily="82" charset="0"/>
              </a:rPr>
              <a:t>BA LÔ</a:t>
            </a:r>
          </a:p>
        </p:txBody>
      </p:sp>
      <p:pic>
        <p:nvPicPr>
          <p:cNvPr id="4123" name="Hình ảnh 13">
            <a:extLst>
              <a:ext uri="{FF2B5EF4-FFF2-40B4-BE49-F238E27FC236}">
                <a16:creationId xmlns:a16="http://schemas.microsoft.com/office/drawing/2014/main" id="{F37E7B86-A897-F3E2-0F1E-7C6F07B74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2352675"/>
            <a:ext cx="11049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5" name="Hộp Văn bản 18">
            <a:extLst>
              <a:ext uri="{FF2B5EF4-FFF2-40B4-BE49-F238E27FC236}">
                <a16:creationId xmlns:a16="http://schemas.microsoft.com/office/drawing/2014/main" id="{533571EA-37BA-026A-9914-EAC37B08CE89}"/>
              </a:ext>
            </a:extLst>
          </p:cNvPr>
          <p:cNvSpPr txBox="1">
            <a:spLocks noChangeArrowheads="1"/>
          </p:cNvSpPr>
          <p:nvPr/>
        </p:nvSpPr>
        <p:spPr bwMode="auto">
          <a:xfrm rot="3319813">
            <a:off x="6608763" y="4349751"/>
            <a:ext cx="22621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</a:t>
            </a:r>
          </a:p>
        </p:txBody>
      </p:sp>
      <p:sp>
        <p:nvSpPr>
          <p:cNvPr id="4130" name="Hộp Văn bản 22">
            <a:extLst>
              <a:ext uri="{FF2B5EF4-FFF2-40B4-BE49-F238E27FC236}">
                <a16:creationId xmlns:a16="http://schemas.microsoft.com/office/drawing/2014/main" id="{EDEC9870-2707-AF28-C213-79A3225A49B4}"/>
              </a:ext>
            </a:extLst>
          </p:cNvPr>
          <p:cNvSpPr txBox="1">
            <a:spLocks noChangeArrowheads="1"/>
          </p:cNvSpPr>
          <p:nvPr/>
        </p:nvSpPr>
        <p:spPr bwMode="auto">
          <a:xfrm rot="21051222">
            <a:off x="9629776" y="5664200"/>
            <a:ext cx="1477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FF0000"/>
                </a:solidFill>
                <a:latin typeface="Algerian" panose="04020705040A02060702" pitchFamily="82" charset="0"/>
              </a:rPr>
              <a:t>VẼ</a:t>
            </a:r>
          </a:p>
        </p:txBody>
      </p:sp>
      <p:sp>
        <p:nvSpPr>
          <p:cNvPr id="4131" name="Hộp Văn bản 23">
            <a:extLst>
              <a:ext uri="{FF2B5EF4-FFF2-40B4-BE49-F238E27FC236}">
                <a16:creationId xmlns:a16="http://schemas.microsoft.com/office/drawing/2014/main" id="{673B7EC7-7259-12F4-E961-CB9874DBAD36}"/>
              </a:ext>
            </a:extLst>
          </p:cNvPr>
          <p:cNvSpPr txBox="1">
            <a:spLocks noChangeArrowheads="1"/>
          </p:cNvSpPr>
          <p:nvPr/>
        </p:nvSpPr>
        <p:spPr bwMode="auto">
          <a:xfrm rot="2664953">
            <a:off x="9010651" y="6475414"/>
            <a:ext cx="11969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FF0000"/>
                </a:solidFill>
                <a:latin typeface="Algerian" panose="04020705040A02060702" pitchFamily="82" charset="0"/>
              </a:rPr>
              <a:t>KẺ</a:t>
            </a:r>
          </a:p>
        </p:txBody>
      </p:sp>
      <p:sp>
        <p:nvSpPr>
          <p:cNvPr id="4132" name="Hộp Văn bản 24">
            <a:extLst>
              <a:ext uri="{FF2B5EF4-FFF2-40B4-BE49-F238E27FC236}">
                <a16:creationId xmlns:a16="http://schemas.microsoft.com/office/drawing/2014/main" id="{0CFC03C4-BD0F-DB60-B77E-EFACCC7B2F38}"/>
              </a:ext>
            </a:extLst>
          </p:cNvPr>
          <p:cNvSpPr txBox="1">
            <a:spLocks noChangeArrowheads="1"/>
          </p:cNvSpPr>
          <p:nvPr/>
        </p:nvSpPr>
        <p:spPr bwMode="auto">
          <a:xfrm rot="20122852">
            <a:off x="8699501" y="5014914"/>
            <a:ext cx="974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FF0000"/>
                </a:solidFill>
                <a:latin typeface="Algerian" panose="04020705040A02060702" pitchFamily="82" charset="0"/>
              </a:rPr>
              <a:t>XOÁ,…</a:t>
            </a:r>
          </a:p>
        </p:txBody>
      </p:sp>
      <p:sp>
        <p:nvSpPr>
          <p:cNvPr id="4147" name="Hộp Văn bản 21550">
            <a:extLst>
              <a:ext uri="{FF2B5EF4-FFF2-40B4-BE49-F238E27FC236}">
                <a16:creationId xmlns:a16="http://schemas.microsoft.com/office/drawing/2014/main" id="{1413D653-CEC5-74D7-577C-3E805FEE6136}"/>
              </a:ext>
            </a:extLst>
          </p:cNvPr>
          <p:cNvSpPr txBox="1">
            <a:spLocks noChangeArrowheads="1"/>
          </p:cNvSpPr>
          <p:nvPr/>
        </p:nvSpPr>
        <p:spPr bwMode="auto">
          <a:xfrm rot="246082">
            <a:off x="3729038" y="2578101"/>
            <a:ext cx="1790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92D050"/>
                </a:solidFill>
                <a:latin typeface="Algerian" panose="04020705040A02060702" pitchFamily="82" charset="0"/>
              </a:rPr>
              <a:t>VẬT LIỆU</a:t>
            </a:r>
          </a:p>
        </p:txBody>
      </p:sp>
      <p:sp>
        <p:nvSpPr>
          <p:cNvPr id="4148" name="Hộp Văn bản 21552">
            <a:extLst>
              <a:ext uri="{FF2B5EF4-FFF2-40B4-BE49-F238E27FC236}">
                <a16:creationId xmlns:a16="http://schemas.microsoft.com/office/drawing/2014/main" id="{29943010-11E8-F20C-BAD4-AC1FD6A7BBDC}"/>
              </a:ext>
            </a:extLst>
          </p:cNvPr>
          <p:cNvSpPr txBox="1">
            <a:spLocks noChangeArrowheads="1"/>
          </p:cNvSpPr>
          <p:nvPr/>
        </p:nvSpPr>
        <p:spPr bwMode="auto">
          <a:xfrm rot="931269">
            <a:off x="1903414" y="2489200"/>
            <a:ext cx="1355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92D050"/>
                </a:solidFill>
                <a:latin typeface="Algerian" panose="04020705040A02060702" pitchFamily="82" charset="0"/>
              </a:rPr>
              <a:t>VẢI</a:t>
            </a:r>
          </a:p>
        </p:txBody>
      </p:sp>
      <p:sp>
        <p:nvSpPr>
          <p:cNvPr id="4149" name="Hộp Văn bản 21553">
            <a:extLst>
              <a:ext uri="{FF2B5EF4-FFF2-40B4-BE49-F238E27FC236}">
                <a16:creationId xmlns:a16="http://schemas.microsoft.com/office/drawing/2014/main" id="{14879AA9-A678-468F-6CA7-8BFDBF2E6B25}"/>
              </a:ext>
            </a:extLst>
          </p:cNvPr>
          <p:cNvSpPr txBox="1">
            <a:spLocks noChangeArrowheads="1"/>
          </p:cNvSpPr>
          <p:nvPr/>
        </p:nvSpPr>
        <p:spPr bwMode="auto">
          <a:xfrm rot="913565">
            <a:off x="1879601" y="1963739"/>
            <a:ext cx="1355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92D050"/>
                </a:solidFill>
                <a:latin typeface="Algerian" panose="04020705040A02060702" pitchFamily="82" charset="0"/>
              </a:rPr>
              <a:t>NHỰA</a:t>
            </a:r>
          </a:p>
        </p:txBody>
      </p:sp>
      <p:sp>
        <p:nvSpPr>
          <p:cNvPr id="4150" name="Hộp Văn bản 21554">
            <a:extLst>
              <a:ext uri="{FF2B5EF4-FFF2-40B4-BE49-F238E27FC236}">
                <a16:creationId xmlns:a16="http://schemas.microsoft.com/office/drawing/2014/main" id="{CC498285-176E-19D0-F779-09B05563A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6" y="2830514"/>
            <a:ext cx="968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92D050"/>
                </a:solidFill>
                <a:latin typeface="Algerian" panose="04020705040A02060702" pitchFamily="82" charset="0"/>
              </a:rPr>
              <a:t>GIẤY</a:t>
            </a:r>
          </a:p>
        </p:txBody>
      </p:sp>
      <p:sp>
        <p:nvSpPr>
          <p:cNvPr id="4151" name="Hộp Văn bản 21556">
            <a:extLst>
              <a:ext uri="{FF2B5EF4-FFF2-40B4-BE49-F238E27FC236}">
                <a16:creationId xmlns:a16="http://schemas.microsoft.com/office/drawing/2014/main" id="{9898E4B5-7E70-2EB8-071C-8ECF8988D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8" y="3214689"/>
            <a:ext cx="1530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92D050"/>
                </a:solidFill>
                <a:latin typeface="Algerian" panose="04020705040A02060702" pitchFamily="82" charset="0"/>
              </a:rPr>
              <a:t>SẮT,….</a:t>
            </a:r>
          </a:p>
        </p:txBody>
      </p:sp>
      <p:pic>
        <p:nvPicPr>
          <p:cNvPr id="4152" name="Hình ảnh 21558">
            <a:extLst>
              <a:ext uri="{FF2B5EF4-FFF2-40B4-BE49-F238E27FC236}">
                <a16:creationId xmlns:a16="http://schemas.microsoft.com/office/drawing/2014/main" id="{36766332-A4FC-14B9-D4D5-75F174CE9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1868488"/>
            <a:ext cx="12255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64EECF7F-D4FD-938C-CC81-291B9C347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143">
            <a:off x="7646989" y="1803400"/>
            <a:ext cx="264953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3F9D5394-745F-BB81-1F0F-9EFC33C2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971">
            <a:off x="7729538" y="1744663"/>
            <a:ext cx="20939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ộp Văn bản 7">
            <a:extLst>
              <a:ext uri="{FF2B5EF4-FFF2-40B4-BE49-F238E27FC236}">
                <a16:creationId xmlns:a16="http://schemas.microsoft.com/office/drawing/2014/main" id="{92E1975A-2212-39B4-ED19-EF88724F162A}"/>
              </a:ext>
            </a:extLst>
          </p:cNvPr>
          <p:cNvSpPr txBox="1">
            <a:spLocks noChangeArrowheads="1"/>
          </p:cNvSpPr>
          <p:nvPr/>
        </p:nvSpPr>
        <p:spPr bwMode="auto">
          <a:xfrm rot="660344">
            <a:off x="8905875" y="2674939"/>
            <a:ext cx="814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0070C0"/>
                </a:solidFill>
                <a:latin typeface="Algerian" panose="04020705040A02060702" pitchFamily="82" charset="0"/>
              </a:rPr>
              <a:t>………..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2C30617-5D27-E550-5C0E-F6AAE8DA4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139951"/>
            <a:ext cx="869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>
                <a:solidFill>
                  <a:srgbClr val="0070C0"/>
                </a:solidFill>
                <a:latin typeface="Algerian" panose="04020705040A02060702" pitchFamily="82" charset="0"/>
              </a:rPr>
              <a:t>VỞ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FB44C12-C616-0BF5-27E2-EC9EF5C97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2109">
            <a:off x="6931026" y="234951"/>
            <a:ext cx="1731963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B5F133B-ED76-8376-9EAA-3CD274513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5000">
            <a:off x="9113839" y="-171450"/>
            <a:ext cx="157638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3729306-484D-AB8E-3229-EABE94F9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38" y="1403351"/>
            <a:ext cx="100965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6">
            <a:extLst>
              <a:ext uri="{FF2B5EF4-FFF2-40B4-BE49-F238E27FC236}">
                <a16:creationId xmlns:a16="http://schemas.microsoft.com/office/drawing/2014/main" id="{123A3D90-58BF-7581-457F-E61F00C5C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52249">
            <a:off x="6054726" y="3409950"/>
            <a:ext cx="2778125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8">
            <a:extLst>
              <a:ext uri="{FF2B5EF4-FFF2-40B4-BE49-F238E27FC236}">
                <a16:creationId xmlns:a16="http://schemas.microsoft.com/office/drawing/2014/main" id="{8AE362DF-E683-FA1A-E94C-EF75BD880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1515">
            <a:off x="8413750" y="5092700"/>
            <a:ext cx="15684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9">
            <a:extLst>
              <a:ext uri="{FF2B5EF4-FFF2-40B4-BE49-F238E27FC236}">
                <a16:creationId xmlns:a16="http://schemas.microsoft.com/office/drawing/2014/main" id="{37E17A45-800A-02F2-927E-5B08776C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4273">
            <a:off x="8578850" y="5449889"/>
            <a:ext cx="1581150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9">
            <a:extLst>
              <a:ext uri="{FF2B5EF4-FFF2-40B4-BE49-F238E27FC236}">
                <a16:creationId xmlns:a16="http://schemas.microsoft.com/office/drawing/2014/main" id="{0CFF8966-5BC8-C65C-0E69-5CE7D2697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6" y="5616575"/>
            <a:ext cx="20875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9">
            <a:extLst>
              <a:ext uri="{FF2B5EF4-FFF2-40B4-BE49-F238E27FC236}">
                <a16:creationId xmlns:a16="http://schemas.microsoft.com/office/drawing/2014/main" id="{263B7188-63F0-BE41-0086-2EA676EEF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74563">
            <a:off x="8281988" y="6048375"/>
            <a:ext cx="158115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9">
            <a:extLst>
              <a:ext uri="{FF2B5EF4-FFF2-40B4-BE49-F238E27FC236}">
                <a16:creationId xmlns:a16="http://schemas.microsoft.com/office/drawing/2014/main" id="{0620ACA0-54BA-4BF6-1E3A-CB4883DD8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2395">
            <a:off x="7169150" y="5657850"/>
            <a:ext cx="158115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6" name="Hình ảnh 21549">
            <a:extLst>
              <a:ext uri="{FF2B5EF4-FFF2-40B4-BE49-F238E27FC236}">
                <a16:creationId xmlns:a16="http://schemas.microsoft.com/office/drawing/2014/main" id="{8173F7F9-DAA0-8425-E2D7-880C9548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6" y="2438401"/>
            <a:ext cx="188912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Hộp Văn bản 22">
            <a:extLst>
              <a:ext uri="{FF2B5EF4-FFF2-40B4-BE49-F238E27FC236}">
                <a16:creationId xmlns:a16="http://schemas.microsoft.com/office/drawing/2014/main" id="{551777A1-0EBE-2800-7560-9FF29CFA8295}"/>
              </a:ext>
            </a:extLst>
          </p:cNvPr>
          <p:cNvSpPr txBox="1">
            <a:spLocks noChangeArrowheads="1"/>
          </p:cNvSpPr>
          <p:nvPr/>
        </p:nvSpPr>
        <p:spPr bwMode="auto">
          <a:xfrm rot="19754801">
            <a:off x="6642101" y="5818189"/>
            <a:ext cx="16430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FF0000"/>
                </a:solidFill>
                <a:latin typeface="Algerian" panose="04020705040A02060702" pitchFamily="82" charset="0"/>
              </a:rPr>
              <a:t>ĐỰNG SÁCH VỞ,…</a:t>
            </a:r>
          </a:p>
        </p:txBody>
      </p:sp>
      <p:sp>
        <p:nvSpPr>
          <p:cNvPr id="27" name="Hộp Văn bản 22">
            <a:extLst>
              <a:ext uri="{FF2B5EF4-FFF2-40B4-BE49-F238E27FC236}">
                <a16:creationId xmlns:a16="http://schemas.microsoft.com/office/drawing/2014/main" id="{2DE131A4-23E8-0004-2640-F4476503E2C5}"/>
              </a:ext>
            </a:extLst>
          </p:cNvPr>
          <p:cNvSpPr txBox="1">
            <a:spLocks noChangeArrowheads="1"/>
          </p:cNvSpPr>
          <p:nvPr/>
        </p:nvSpPr>
        <p:spPr bwMode="auto">
          <a:xfrm rot="21051222">
            <a:off x="8951913" y="5418139"/>
            <a:ext cx="14779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srgbClr val="FF0000"/>
                </a:solidFill>
                <a:latin typeface="Algerian" panose="04020705040A02060702" pitchFamily="82" charset="0"/>
              </a:rPr>
              <a:t>VIẾT</a:t>
            </a:r>
          </a:p>
        </p:txBody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4B7B3D03-A8B8-13BD-DA99-A8B7C50D7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061076"/>
            <a:ext cx="9413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8" dur="5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1" grpId="0"/>
      <p:bldP spid="4125" grpId="0"/>
      <p:bldP spid="4130" grpId="0"/>
      <p:bldP spid="4131" grpId="0"/>
      <p:bldP spid="4132" grpId="0"/>
      <p:bldP spid="4147" grpId="0"/>
      <p:bldP spid="4148" grpId="0"/>
      <p:bldP spid="4149" grpId="0"/>
      <p:bldP spid="4150" grpId="0"/>
      <p:bldP spid="4151" grpId="0"/>
      <p:bldP spid="8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Em Yêu Trường Em - Âm Nhạc Lớp 3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id="{2C4307C8-1A96-4C23-7BCE-49F77006A8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67FEA-AA2F-4B2A-ADEA-A4CE2DB4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103" y="2122428"/>
            <a:ext cx="6858594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uổi hình bắt chữ">
            <a:extLst>
              <a:ext uri="{FF2B5EF4-FFF2-40B4-BE49-F238E27FC236}">
                <a16:creationId xmlns:a16="http://schemas.microsoft.com/office/drawing/2014/main" id="{3E8651C1-3CB9-4058-A25B-45D57A5FA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4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68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ạn có thể ĐOÁN TÊN ĐỒ DÙNG HỌC TẬP qua hình ảnh? | Thư Giãn Hữu Ích -  YouTube">
            <a:extLst>
              <a:ext uri="{FF2B5EF4-FFF2-40B4-BE49-F238E27FC236}">
                <a16:creationId xmlns:a16="http://schemas.microsoft.com/office/drawing/2014/main" id="{8C5F584F-BEBF-4B91-87A5-1191D6F2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468AD2-773B-429D-AEFD-F981C37EA917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82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ố vui nhìn hình đoán tên các đồ dùng học tập qua hình ảnh - YouTube">
            <a:extLst>
              <a:ext uri="{FF2B5EF4-FFF2-40B4-BE49-F238E27FC236}">
                <a16:creationId xmlns:a16="http://schemas.microsoft.com/office/drawing/2014/main" id="{F662D5E5-2F5B-4CFC-8313-36673448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7CC52F-6632-4961-A722-168B4FF4C5C0}"/>
              </a:ext>
            </a:extLst>
          </p:cNvPr>
          <p:cNvSpPr/>
          <p:nvPr/>
        </p:nvSpPr>
        <p:spPr>
          <a:xfrm>
            <a:off x="4600575" y="5667375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80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F0F441D-73C4-4537-9143-26AED570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92" y="890482"/>
            <a:ext cx="10905066" cy="395308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24A768-C0D0-4BA1-9321-1395B190E40A}"/>
              </a:ext>
            </a:extLst>
          </p:cNvPr>
          <p:cNvSpPr/>
          <p:nvPr/>
        </p:nvSpPr>
        <p:spPr>
          <a:xfrm>
            <a:off x="4781550" y="5162550"/>
            <a:ext cx="2971800" cy="790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700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8A8C7-23D4-4F70-8D67-28BF04C82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04" y="2223795"/>
            <a:ext cx="686469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464E5-DD9D-4E84-9BC4-8B3E76C3FEA7}"/>
              </a:ext>
            </a:extLst>
          </p:cNvPr>
          <p:cNvSpPr/>
          <p:nvPr/>
        </p:nvSpPr>
        <p:spPr>
          <a:xfrm>
            <a:off x="709612" y="1042525"/>
            <a:ext cx="10772775" cy="1131507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F3E66-A0E4-467C-B2B8-F29697E9333D}"/>
              </a:ext>
            </a:extLst>
          </p:cNvPr>
          <p:cNvSpPr txBox="1"/>
          <p:nvPr/>
        </p:nvSpPr>
        <p:spPr>
          <a:xfrm>
            <a:off x="798156" y="1204001"/>
            <a:ext cx="1068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CD8C3C-9897-F0D8-D425-20BFA1984B0D}"/>
              </a:ext>
            </a:extLst>
          </p:cNvPr>
          <p:cNvSpPr/>
          <p:nvPr/>
        </p:nvSpPr>
        <p:spPr>
          <a:xfrm>
            <a:off x="798155" y="2857427"/>
            <a:ext cx="10772775" cy="1360009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6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E0B9598-5BB4-8533-4DD7-59988C0A2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761982"/>
              </p:ext>
            </p:extLst>
          </p:nvPr>
        </p:nvGraphicFramePr>
        <p:xfrm>
          <a:off x="867747" y="719667"/>
          <a:ext cx="10189030" cy="5484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5922">
                  <a:extLst>
                    <a:ext uri="{9D8B030D-6E8A-4147-A177-3AD203B41FA5}">
                      <a16:colId xmlns:a16="http://schemas.microsoft.com/office/drawing/2014/main" val="873782888"/>
                    </a:ext>
                  </a:extLst>
                </a:gridCol>
                <a:gridCol w="4450199">
                  <a:extLst>
                    <a:ext uri="{9D8B030D-6E8A-4147-A177-3AD203B41FA5}">
                      <a16:colId xmlns:a16="http://schemas.microsoft.com/office/drawing/2014/main" val="488185433"/>
                    </a:ext>
                  </a:extLst>
                </a:gridCol>
                <a:gridCol w="3702909">
                  <a:extLst>
                    <a:ext uri="{9D8B030D-6E8A-4147-A177-3AD203B41FA5}">
                      <a16:colId xmlns:a16="http://schemas.microsoft.com/office/drawing/2014/main" val="2792916217"/>
                    </a:ext>
                  </a:extLst>
                </a:gridCol>
              </a:tblGrid>
              <a:tr h="51876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endParaRPr lang="en-US" sz="3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069392"/>
                  </a:ext>
                </a:extLst>
              </a:tr>
              <a:tr h="83181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chì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vẽ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than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chì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với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vỏ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gỗ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vỏ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bằng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nhựa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836128"/>
                  </a:ext>
                </a:extLst>
              </a:tr>
              <a:tr h="831814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kẻ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Gỗ</a:t>
                      </a:r>
                      <a:r>
                        <a:rPr lang="en-US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kim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loại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nhựa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</a:p>
                    <a:p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000797"/>
                  </a:ext>
                </a:extLst>
              </a:tr>
              <a:tr h="45615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Tẩy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xóa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Cao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tổng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hợp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633575"/>
                  </a:ext>
                </a:extLst>
              </a:tr>
              <a:tr h="75131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Hộp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 để đựng bút, thước, compa, tẩy.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Nhựa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kim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loại,vải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2189180"/>
                  </a:ext>
                </a:extLst>
              </a:tr>
              <a:tr h="45615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Vở học sinh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chép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endParaRPr lang="en-US" sz="2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097839"/>
                  </a:ext>
                </a:extLst>
              </a:tr>
              <a:tr h="112590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lô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 fontAlgn="t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……….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toàn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Vải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nhựa</a:t>
                      </a:r>
                      <a:r>
                        <a:rPr lang="en-US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2043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857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8F7DF8-E80D-9B5A-B020-5B90E2C24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1657350"/>
            <a:ext cx="5465989" cy="3714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7AF8FA-F13C-BE60-3A3A-490B8AF09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1" y="765416"/>
            <a:ext cx="4057650" cy="48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202</Words>
  <Application>Microsoft Office PowerPoint</Application>
  <PresentationFormat>Widescreen</PresentationFormat>
  <Paragraphs>51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等线 Light</vt:lpstr>
      <vt:lpstr>Algerian</vt:lpstr>
      <vt:lpstr>Arial</vt:lpstr>
      <vt:lpstr>Calibri</vt:lpstr>
      <vt:lpstr>Times New Roman</vt:lpstr>
      <vt:lpstr>Office 主题​​</vt:lpstr>
      <vt:lpstr>2_Office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49</cp:revision>
  <dcterms:created xsi:type="dcterms:W3CDTF">2022-11-09T08:46:35Z</dcterms:created>
  <dcterms:modified xsi:type="dcterms:W3CDTF">2023-02-16T12:53:39Z</dcterms:modified>
</cp:coreProperties>
</file>