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57" r:id="rId2"/>
    <p:sldId id="358" r:id="rId3"/>
    <p:sldId id="360" r:id="rId4"/>
    <p:sldId id="359" r:id="rId5"/>
    <p:sldId id="364" r:id="rId6"/>
    <p:sldId id="361" r:id="rId7"/>
    <p:sldId id="363" r:id="rId8"/>
    <p:sldId id="366" r:id="rId9"/>
    <p:sldId id="365" r:id="rId10"/>
    <p:sldId id="367" r:id="rId11"/>
    <p:sldId id="368" r:id="rId12"/>
    <p:sldId id="369" r:id="rId13"/>
    <p:sldId id="370" r:id="rId14"/>
    <p:sldId id="371" r:id="rId15"/>
    <p:sldId id="373" r:id="rId16"/>
    <p:sldId id="372" r:id="rId17"/>
    <p:sldId id="374" r:id="rId18"/>
    <p:sldId id="375" r:id="rId19"/>
    <p:sldId id="376" r:id="rId20"/>
    <p:sldId id="379" r:id="rId21"/>
    <p:sldId id="377" r:id="rId22"/>
    <p:sldId id="380" r:id="rId23"/>
    <p:sldId id="381" r:id="rId24"/>
  </p:sldIdLst>
  <p:sldSz cx="6858000" cy="5143500"/>
  <p:notesSz cx="6858000" cy="9144000"/>
  <p:embeddedFontLst>
    <p:embeddedFont>
      <p:font typeface="Kalam" panose="020B060402020202020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FACD94"/>
    <a:srgbClr val="CC7500"/>
    <a:srgbClr val="1E5CC1"/>
    <a:srgbClr val="FB5B53"/>
    <a:srgbClr val="FB4C43"/>
    <a:srgbClr val="6FC9C7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5" d="100"/>
          <a:sy n="9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phận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khủng</a:t>
            </a:r>
            <a:r>
              <a:rPr lang="en-US" sz="1600" dirty="0">
                <a:latin typeface="UTM Avo" panose="02040603050506020204" pitchFamily="18" charset="0"/>
              </a:rPr>
              <a:t> long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4326920" y="1291900"/>
            <a:ext cx="2123040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383169" y="3035699"/>
            <a:ext cx="2124496" cy="1680289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373337" y="1268803"/>
            <a:ext cx="2134328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4325464" y="3010019"/>
            <a:ext cx="2124496" cy="1680289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0230" y="1517931"/>
            <a:ext cx="1032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mắt</a:t>
            </a:r>
            <a:endParaRPr lang="en-US" sz="24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tai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đầu</a:t>
            </a:r>
            <a:endParaRPr lang="en-US" sz="24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đuôi</a:t>
            </a:r>
            <a:endParaRPr lang="en-US" sz="24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chân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9974" y="1976285"/>
            <a:ext cx="1455174" cy="4756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387" y="1771541"/>
            <a:ext cx="2177480" cy="14434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08350" y="1753566"/>
            <a:ext cx="1658385" cy="16231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70891" y="2987285"/>
            <a:ext cx="1929976" cy="36927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12127" y="3546607"/>
            <a:ext cx="1088740" cy="30286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8349" y="3481609"/>
            <a:ext cx="2021231" cy="21642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7458" y="4069401"/>
            <a:ext cx="119340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08349" y="3942272"/>
            <a:ext cx="1569896" cy="1271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93880" y="1291900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Khủng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19437" y="83023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37" y="1879253"/>
            <a:ext cx="54125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</a:t>
            </a:r>
            <a:r>
              <a:rPr lang="en-US" sz="2000" dirty="0" err="1">
                <a:latin typeface="UTM Avo" panose="02040603050506020204" pitchFamily="18" charset="0"/>
              </a:rPr>
              <a:t>Chân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khủng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thẳng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khỏe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kiếm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ăn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Khủng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năng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mồi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tốt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mũi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đôi</a:t>
            </a:r>
            <a:r>
              <a:rPr lang="en-US" sz="2000" dirty="0">
                <a:latin typeface="UTM Avo" panose="02040603050506020204" pitchFamily="18" charset="0"/>
              </a:rPr>
              <a:t> tai </a:t>
            </a:r>
            <a:r>
              <a:rPr lang="en-US" sz="2000" dirty="0" err="1">
                <a:latin typeface="UTM Avo" panose="02040603050506020204" pitchFamily="18" charset="0"/>
              </a:rPr>
              <a:t>thính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rộng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săn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1412234" y="1770997"/>
            <a:ext cx="4680155" cy="1166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8439" y="409879"/>
            <a:ext cx="5928852" cy="319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uya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uyu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quanh</a:t>
            </a:r>
            <a:r>
              <a:rPr lang="en-US" sz="1600" dirty="0">
                <a:latin typeface="UTM Avo" panose="02040603050506020204" pitchFamily="18" charset="0"/>
              </a:rPr>
              <a:t> co, </a:t>
            </a:r>
            <a:r>
              <a:rPr lang="en-US" sz="1600" dirty="0" err="1">
                <a:latin typeface="UTM Avo" panose="02040603050506020204" pitchFamily="18" charset="0"/>
              </a:rPr>
              <a:t>khúc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</a:t>
            </a:r>
            <a:r>
              <a:rPr lang="en-US" sz="1600" dirty="0">
                <a:latin typeface="UTM Avo" panose="02040603050506020204" pitchFamily="18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</a:t>
            </a:r>
            <a:r>
              <a:rPr lang="en-US" sz="1600" dirty="0">
                <a:latin typeface="UTM Avo" panose="02040603050506020204" pitchFamily="18" charset="0"/>
              </a:rPr>
              <a:t>           </a:t>
            </a:r>
            <a:r>
              <a:rPr lang="en-US" sz="1600" dirty="0" err="1">
                <a:latin typeface="UTM Avo" panose="02040603050506020204" pitchFamily="18" charset="0"/>
              </a:rPr>
              <a:t>dậy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sớm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a.Nhìn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hình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chứa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ươu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hình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chứa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uốc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uôt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88543" y="816079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20413" y="1179874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4229" y="857615"/>
            <a:ext cx="57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uỷu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440" y="1237496"/>
            <a:ext cx="57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uya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4166" y="3440301"/>
            <a:ext cx="1371602" cy="1121867"/>
            <a:chOff x="1523998" y="3450133"/>
            <a:chExt cx="1371602" cy="112186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3566" y="3467532"/>
            <a:ext cx="1352553" cy="1094636"/>
            <a:chOff x="3073398" y="3477364"/>
            <a:chExt cx="1352553" cy="109463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1481" y="3467532"/>
            <a:ext cx="1354989" cy="1094636"/>
            <a:chOff x="4601313" y="3477364"/>
            <a:chExt cx="1354989" cy="109463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63098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diều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hâu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7509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đà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điểu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154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hươu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nai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946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con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9353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bạch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tuộc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669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cuốc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090113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838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438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rừng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1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1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80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1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1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7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77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77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77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77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leo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77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than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mèo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trèo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cau</a:t>
            </a:r>
            <a:r>
              <a:rPr lang="en-US" sz="1600" dirty="0">
                <a:latin typeface="UTM Avo" panose="02040603050506020204" pitchFamily="18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phi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Ôi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68144" y="1327355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10098" y="1936497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77667" y="2331933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71456" y="2811567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2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464711" y="2290439"/>
            <a:ext cx="5942554" cy="19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739468" y="1244599"/>
            <a:ext cx="2476500" cy="16764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3615403" y="1257300"/>
            <a:ext cx="2476500" cy="16637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2224753" y="3048000"/>
            <a:ext cx="2476500" cy="166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4753" y="24240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300" y="2424061"/>
            <a:ext cx="6507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8849" y="42274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3 – 5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ở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bật</a:t>
            </a:r>
            <a:endParaRPr lang="en-US" sz="1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Vì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3" y="624843"/>
            <a:ext cx="5860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dã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tử</a:t>
            </a:r>
            <a:r>
              <a:rPr lang="en-US" sz="1800" dirty="0">
                <a:latin typeface="UTM Avo" panose="02040603050506020204" pitchFamily="18" charset="0"/>
              </a:rPr>
              <a:t>,…)</a:t>
            </a:r>
          </a:p>
          <a:p>
            <a:pPr marL="342900" lvl="1" indent="-342900"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thiệu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thông</a:t>
            </a:r>
            <a:r>
              <a:rPr lang="en-US" sz="1800" dirty="0">
                <a:latin typeface="UTM Avo" panose="02040603050506020204" pitchFamily="18" charset="0"/>
              </a:rPr>
              <a:t> tin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laoif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675969" y="2102171"/>
            <a:ext cx="5715000" cy="1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suy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thực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thịt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rộng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kiếm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tai </a:t>
            </a:r>
            <a:r>
              <a:rPr lang="en-US" dirty="0" err="1">
                <a:latin typeface="UTM Avo" panose="02040603050506020204" pitchFamily="18" charset="0"/>
              </a:rPr>
              <a:t>thính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đuôi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mãnh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tuyệt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chủng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nhìn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</a:t>
            </a:r>
            <a:r>
              <a:rPr lang="en-US" sz="1100" i="1" dirty="0" err="1">
                <a:latin typeface="UTM Avo" panose="02040603050506020204" pitchFamily="18" charset="0"/>
              </a:rPr>
              <a:t>theo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Bách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khoa</a:t>
            </a:r>
            <a:r>
              <a:rPr lang="en-US" sz="1100" i="1" dirty="0">
                <a:latin typeface="UTM Avo" panose="02040603050506020204" pitchFamily="18" charset="0"/>
              </a:rPr>
              <a:t> tri </a:t>
            </a:r>
            <a:r>
              <a:rPr lang="en-US" sz="1100" i="1" dirty="0" err="1">
                <a:latin typeface="UTM Avo" panose="02040603050506020204" pitchFamily="18" charset="0"/>
              </a:rPr>
              <a:t>thức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về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khám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phá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thế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giới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cho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trẻ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em</a:t>
            </a:r>
            <a:r>
              <a:rPr lang="en-US" sz="1100" i="1" dirty="0">
                <a:latin typeface="UTM Avo" panose="02040603050506020204" pitchFamily="18" charset="0"/>
              </a:rPr>
              <a:t> – </a:t>
            </a:r>
            <a:r>
              <a:rPr lang="en-US" sz="1100" i="1" dirty="0" err="1">
                <a:latin typeface="UTM Avo" panose="02040603050506020204" pitchFamily="18" charset="0"/>
              </a:rPr>
              <a:t>Khủng</a:t>
            </a:r>
            <a:r>
              <a:rPr lang="en-US" sz="1100" i="1" dirty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đàn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suy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khổng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lồ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thực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thịt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số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rộng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kiếm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ăn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tai </a:t>
            </a:r>
            <a:r>
              <a:rPr lang="en-US" dirty="0" err="1">
                <a:latin typeface="UTM Avo" panose="02040603050506020204" pitchFamily="18" charset="0"/>
              </a:rPr>
              <a:t>thính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đuôi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mãnh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con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tuyệt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chủng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nhìn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khủng</a:t>
            </a:r>
            <a:r>
              <a:rPr lang="en-US" dirty="0">
                <a:latin typeface="UTM Avo" panose="02040603050506020204" pitchFamily="18" charset="0"/>
              </a:rPr>
              <a:t> long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>
                <a:latin typeface="UTM Avo" panose="02040603050506020204" pitchFamily="18" charset="0"/>
              </a:rPr>
              <a:t>(</a:t>
            </a:r>
            <a:r>
              <a:rPr lang="en-US" sz="1100" i="1" dirty="0" err="1">
                <a:latin typeface="UTM Avo" panose="02040603050506020204" pitchFamily="18" charset="0"/>
              </a:rPr>
              <a:t>theo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Bách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khoa</a:t>
            </a:r>
            <a:r>
              <a:rPr lang="en-US" sz="1100" i="1" dirty="0">
                <a:latin typeface="UTM Avo" panose="02040603050506020204" pitchFamily="18" charset="0"/>
              </a:rPr>
              <a:t> tri </a:t>
            </a:r>
            <a:r>
              <a:rPr lang="en-US" sz="1100" i="1" dirty="0" err="1">
                <a:latin typeface="UTM Avo" panose="02040603050506020204" pitchFamily="18" charset="0"/>
              </a:rPr>
              <a:t>thức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về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khám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phá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thế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giới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cho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trẻ</a:t>
            </a:r>
            <a:r>
              <a:rPr lang="en-US" sz="1100" i="1" dirty="0">
                <a:latin typeface="UTM Avo" panose="02040603050506020204" pitchFamily="18" charset="0"/>
              </a:rPr>
              <a:t> </a:t>
            </a:r>
            <a:r>
              <a:rPr lang="en-US" sz="1100" i="1" dirty="0" err="1">
                <a:latin typeface="UTM Avo" panose="02040603050506020204" pitchFamily="18" charset="0"/>
              </a:rPr>
              <a:t>em</a:t>
            </a:r>
            <a:r>
              <a:rPr lang="en-US" sz="1100" i="1" dirty="0">
                <a:latin typeface="UTM Avo" panose="02040603050506020204" pitchFamily="18" charset="0"/>
              </a:rPr>
              <a:t> – </a:t>
            </a:r>
            <a:r>
              <a:rPr lang="en-US" sz="1100" i="1" dirty="0" err="1">
                <a:latin typeface="UTM Avo" panose="02040603050506020204" pitchFamily="18" charset="0"/>
              </a:rPr>
              <a:t>Khủng</a:t>
            </a:r>
            <a:r>
              <a:rPr lang="en-US" sz="1100" i="1" dirty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" y="891885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0" y="1550584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2" y="2474767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92610" y="4057649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923330"/>
            <a:chOff x="460224" y="1435196"/>
            <a:chExt cx="5996762" cy="923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</a:t>
              </a:r>
              <a:r>
                <a:rPr lang="en-US" sz="1800" dirty="0" err="1">
                  <a:latin typeface="UTM Avo" panose="02040603050506020204" pitchFamily="18" charset="0"/>
                </a:rPr>
                <a:t>Khủng</a:t>
              </a:r>
              <a:r>
                <a:rPr lang="en-US" sz="1800" dirty="0">
                  <a:latin typeface="UTM Avo" panose="02040603050506020204" pitchFamily="18" charset="0"/>
                </a:rPr>
                <a:t> long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săn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mũi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tai </a:t>
              </a:r>
              <a:r>
                <a:rPr lang="en-US" sz="1800" dirty="0" err="1">
                  <a:latin typeface="UTM Avo" panose="02040603050506020204" pitchFamily="18" charset="0"/>
                </a:rPr>
                <a:t>thính</a:t>
              </a:r>
              <a:r>
                <a:rPr lang="en-US" sz="1800" dirty="0">
                  <a:latin typeface="UTM Avo" panose="02040603050506020204" pitchFamily="18" charset="0"/>
                </a:rPr>
                <a:t>. 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1855027" y="170039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57441" y="213356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09633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58794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0224" y="2742887"/>
            <a:ext cx="5996762" cy="923330"/>
            <a:chOff x="460224" y="1435196"/>
            <a:chExt cx="5996762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</a:t>
              </a:r>
              <a:r>
                <a:rPr lang="en-US" sz="1800" dirty="0" err="1">
                  <a:latin typeface="UTM Avo" panose="02040603050506020204" pitchFamily="18" charset="0"/>
                </a:rPr>
                <a:t>Khủng</a:t>
              </a:r>
              <a:r>
                <a:rPr lang="en-US" sz="1800" dirty="0">
                  <a:latin typeface="UTM Avo" panose="02040603050506020204" pitchFamily="18" charset="0"/>
                </a:rPr>
                <a:t> long </a:t>
              </a:r>
              <a:r>
                <a:rPr lang="en-US" sz="1800" dirty="0" err="1">
                  <a:latin typeface="UTM Avo" panose="02040603050506020204" pitchFamily="18" charset="0"/>
                </a:rPr>
                <a:t>cũng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vệ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dũng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mãnh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4671697" y="291219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28480" y="334832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62192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11353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F47567-04F8-475B-8387-402A8595DC62}"/>
              </a:ext>
            </a:extLst>
          </p:cNvPr>
          <p:cNvCxnSpPr/>
          <p:nvPr/>
        </p:nvCxnSpPr>
        <p:spPr>
          <a:xfrm flipH="1">
            <a:off x="4286728" y="170039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71252" y="1557746"/>
            <a:ext cx="3959947" cy="3114153"/>
            <a:chOff x="2340077" y="1465006"/>
            <a:chExt cx="3959947" cy="3114153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432" y="1502478"/>
              <a:ext cx="3926592" cy="3076681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2340077" y="1465006"/>
              <a:ext cx="2969342" cy="2300749"/>
            </a:xfrm>
            <a:custGeom>
              <a:avLst/>
              <a:gdLst>
                <a:gd name="connsiteX0" fmla="*/ 19665 w 2969342"/>
                <a:gd name="connsiteY0" fmla="*/ 0 h 2300749"/>
                <a:gd name="connsiteX1" fmla="*/ 2831691 w 2969342"/>
                <a:gd name="connsiteY1" fmla="*/ 0 h 2300749"/>
                <a:gd name="connsiteX2" fmla="*/ 2969342 w 2969342"/>
                <a:gd name="connsiteY2" fmla="*/ 462117 h 2300749"/>
                <a:gd name="connsiteX3" fmla="*/ 2920181 w 2969342"/>
                <a:gd name="connsiteY3" fmla="*/ 963562 h 2300749"/>
                <a:gd name="connsiteX4" fmla="*/ 1396181 w 2969342"/>
                <a:gd name="connsiteY4" fmla="*/ 1081549 h 2300749"/>
                <a:gd name="connsiteX5" fmla="*/ 1406013 w 2969342"/>
                <a:gd name="connsiteY5" fmla="*/ 1710813 h 2300749"/>
                <a:gd name="connsiteX6" fmla="*/ 894736 w 2969342"/>
                <a:gd name="connsiteY6" fmla="*/ 1877962 h 2300749"/>
                <a:gd name="connsiteX7" fmla="*/ 894736 w 2969342"/>
                <a:gd name="connsiteY7" fmla="*/ 1966452 h 2300749"/>
                <a:gd name="connsiteX8" fmla="*/ 1386349 w 2969342"/>
                <a:gd name="connsiteY8" fmla="*/ 1995949 h 2300749"/>
                <a:gd name="connsiteX9" fmla="*/ 1327355 w 2969342"/>
                <a:gd name="connsiteY9" fmla="*/ 2300749 h 2300749"/>
                <a:gd name="connsiteX10" fmla="*/ 393291 w 2969342"/>
                <a:gd name="connsiteY10" fmla="*/ 2300749 h 2300749"/>
                <a:gd name="connsiteX11" fmla="*/ 0 w 2969342"/>
                <a:gd name="connsiteY11" fmla="*/ 2300749 h 2300749"/>
                <a:gd name="connsiteX12" fmla="*/ 19665 w 2969342"/>
                <a:gd name="connsiteY12" fmla="*/ 0 h 230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342" h="2300749">
                  <a:moveTo>
                    <a:pt x="19665" y="0"/>
                  </a:moveTo>
                  <a:lnTo>
                    <a:pt x="2831691" y="0"/>
                  </a:lnTo>
                  <a:lnTo>
                    <a:pt x="2969342" y="462117"/>
                  </a:lnTo>
                  <a:lnTo>
                    <a:pt x="2920181" y="963562"/>
                  </a:lnTo>
                  <a:lnTo>
                    <a:pt x="1396181" y="1081549"/>
                  </a:lnTo>
                  <a:lnTo>
                    <a:pt x="1406013" y="1710813"/>
                  </a:lnTo>
                  <a:lnTo>
                    <a:pt x="894736" y="1877962"/>
                  </a:lnTo>
                  <a:lnTo>
                    <a:pt x="894736" y="1966452"/>
                  </a:lnTo>
                  <a:lnTo>
                    <a:pt x="1386349" y="1995949"/>
                  </a:lnTo>
                  <a:lnTo>
                    <a:pt x="1327355" y="2300749"/>
                  </a:lnTo>
                  <a:lnTo>
                    <a:pt x="393291" y="2300749"/>
                  </a:lnTo>
                  <a:lnTo>
                    <a:pt x="0" y="2300749"/>
                  </a:lnTo>
                  <a:lnTo>
                    <a:pt x="196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55752" y="1314054"/>
            <a:ext cx="2580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khủng</a:t>
            </a:r>
            <a:r>
              <a:rPr lang="en-US" sz="2400" dirty="0">
                <a:latin typeface="UTM Avo" panose="02040603050506020204" pitchFamily="18" charset="0"/>
              </a:rPr>
              <a:t> long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913299" y="1902498"/>
            <a:ext cx="192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khổng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lồ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8" y="2490942"/>
            <a:ext cx="1773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săn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25428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082975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56214" y="3040819"/>
            <a:ext cx="23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tinh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2588" y="3635745"/>
            <a:ext cx="262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dũng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mãnh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25890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52264" y="387581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vệ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2470940"/>
            <a:ext cx="5996762" cy="455125"/>
            <a:chOff x="443723" y="2146156"/>
            <a:chExt cx="5996762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>
                  <a:latin typeface="UTM Avo" panose="02040603050506020204" pitchFamily="18" charset="0"/>
                </a:rPr>
                <a:t>dung </a:t>
              </a:r>
              <a:r>
                <a:rPr lang="en-US" sz="1800" dirty="0" err="1">
                  <a:latin typeface="UTM Avo" panose="02040603050506020204" pitchFamily="18" charset="0"/>
                </a:rPr>
                <a:t>mãnh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887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74705" y="2473166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sức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mức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2905684"/>
            <a:ext cx="5996762" cy="455125"/>
            <a:chOff x="443723" y="2146156"/>
            <a:chExt cx="5996762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tuyệt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chủng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04934" y="2899144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nòi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giống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026667"/>
            <a:ext cx="5996762" cy="455125"/>
            <a:chOff x="460224" y="1435196"/>
            <a:chExt cx="5996762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quất</a:t>
              </a:r>
              <a:r>
                <a:rPr lang="en-US" sz="1800" dirty="0">
                  <a:latin typeface="UTM Avo" panose="02040603050506020204" pitchFamily="18" charset="0"/>
                </a:rPr>
                <a:t> (</a:t>
              </a:r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r>
                <a:rPr lang="en-US" sz="1800" dirty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31687" y="2026667"/>
            <a:ext cx="4515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di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chuyển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đập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thông</a:t>
            </a:r>
            <a:r>
              <a:rPr lang="en-US" sz="1600" dirty="0">
                <a:latin typeface="UTM Avo" panose="02040603050506020204" pitchFamily="18" charset="0"/>
              </a:rPr>
              <a:t> tin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khủng</a:t>
            </a:r>
            <a:r>
              <a:rPr lang="en-US" sz="1600" dirty="0">
                <a:latin typeface="UTM Avo" panose="02040603050506020204" pitchFamily="18" charset="0"/>
              </a:rPr>
              <a:t> long?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432" y="2299835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a. </a:t>
            </a:r>
            <a:r>
              <a:rPr lang="en-US" sz="1800" dirty="0" err="1">
                <a:solidFill>
                  <a:sysClr val="windowText" lastClr="000000"/>
                </a:solidFill>
              </a:rPr>
              <a:t>thường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sống</a:t>
            </a:r>
            <a:r>
              <a:rPr lang="en-US" sz="1800" dirty="0">
                <a:solidFill>
                  <a:sysClr val="windowText" lastClr="000000"/>
                </a:solidFill>
              </a:rPr>
              <a:t> ở </a:t>
            </a:r>
            <a:r>
              <a:rPr lang="en-US" sz="1800" dirty="0" err="1">
                <a:solidFill>
                  <a:sysClr val="windowText" lastClr="000000"/>
                </a:solidFill>
              </a:rPr>
              <a:t>các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vùng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đất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khô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432" y="3099608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b. </a:t>
            </a:r>
            <a:r>
              <a:rPr lang="en-US" sz="1800" dirty="0" err="1">
                <a:solidFill>
                  <a:sysClr val="windowText" lastClr="000000"/>
                </a:solidFill>
              </a:rPr>
              <a:t>có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kích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thước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khổng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lồ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0312" y="2299835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   c. </a:t>
            </a:r>
            <a:r>
              <a:rPr lang="en-US" sz="1800" dirty="0" err="1">
                <a:solidFill>
                  <a:sysClr val="windowText" lastClr="000000"/>
                </a:solidFill>
              </a:rPr>
              <a:t>ăn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cỏ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hoặc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ăn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  <a:r>
              <a:rPr lang="en-US" sz="1800" dirty="0" err="1">
                <a:solidFill>
                  <a:sysClr val="windowText" lastClr="000000"/>
                </a:solidFill>
              </a:rPr>
              <a:t>thịt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0312" y="3099608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>
                <a:solidFill>
                  <a:sysClr val="windowText" lastClr="000000"/>
                </a:solidFill>
              </a:rPr>
              <a:t>   d. hung </a:t>
            </a:r>
            <a:r>
              <a:rPr lang="en-US" sz="1800" dirty="0" err="1">
                <a:solidFill>
                  <a:sysClr val="windowText" lastClr="000000"/>
                </a:solidFill>
              </a:rPr>
              <a:t>dữ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1042</Words>
  <Application>Microsoft Office PowerPoint</Application>
  <PresentationFormat>Custom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UTM Cookies</vt:lpstr>
      <vt:lpstr>Montserrat</vt:lpstr>
      <vt:lpstr>UTM Avo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84</cp:revision>
  <dcterms:modified xsi:type="dcterms:W3CDTF">2023-02-24T09:18:38Z</dcterms:modified>
</cp:coreProperties>
</file>