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978" y="60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5/20/2024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2653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74: KHẢ NĂNG XẢY RA MỘT SỰ KIỆN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238BF881-667A-CA0C-32D9-0F3AF65B31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9113" y="3018830"/>
            <a:ext cx="6733990" cy="4713794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3545013" cy="1266230"/>
            <a:chOff x="1470819" y="1943100"/>
            <a:chExt cx="13545013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2897313" cy="12618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Khi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Rô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bốt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lấy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1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bóng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trong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chiếc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hộp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(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)</a:t>
              </a:r>
            </a:p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khả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năng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gì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thể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xảy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ra.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A924D63-5106-B25A-D344-624B0E979C70}"/>
              </a:ext>
            </a:extLst>
          </p:cNvPr>
          <p:cNvGrpSpPr/>
          <p:nvPr/>
        </p:nvGrpSpPr>
        <p:grpSpPr>
          <a:xfrm>
            <a:off x="5616266" y="3038512"/>
            <a:ext cx="3848100" cy="1046742"/>
            <a:chOff x="1658049" y="3634027"/>
            <a:chExt cx="3848100" cy="1046742"/>
          </a:xfrm>
        </p:grpSpPr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6AC13E37-34E8-FED0-9EB2-D9355B8168B8}"/>
                </a:ext>
              </a:extLst>
            </p:cNvPr>
            <p:cNvSpPr/>
            <p:nvPr/>
          </p:nvSpPr>
          <p:spPr>
            <a:xfrm>
              <a:off x="1658049" y="3634027"/>
              <a:ext cx="3848100" cy="99971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FC04C47-7962-C666-FD92-C34093894ED5}"/>
                </a:ext>
              </a:extLst>
            </p:cNvPr>
            <p:cNvSpPr txBox="1"/>
            <p:nvPr/>
          </p:nvSpPr>
          <p:spPr>
            <a:xfrm>
              <a:off x="1826434" y="3695884"/>
              <a:ext cx="3679715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Rô</a:t>
              </a:r>
              <a:r>
                <a:rPr lang="en-US" dirty="0"/>
                <a:t> –</a:t>
              </a:r>
              <a:r>
                <a:rPr lang="en-US" dirty="0" err="1"/>
                <a:t>bốt</a:t>
              </a:r>
              <a:r>
                <a:rPr lang="en-US" dirty="0"/>
                <a:t> </a:t>
              </a:r>
              <a:r>
                <a:rPr lang="en-US" dirty="0" err="1"/>
                <a:t>lấy</a:t>
              </a:r>
              <a:r>
                <a:rPr lang="en-US" dirty="0"/>
                <a:t> </a:t>
              </a:r>
              <a:r>
                <a:rPr lang="en-US" dirty="0" err="1"/>
                <a:t>ra</a:t>
              </a:r>
              <a:r>
                <a:rPr lang="en-US" dirty="0"/>
                <a:t> </a:t>
              </a:r>
              <a:r>
                <a:rPr lang="en-US" dirty="0" err="1"/>
                <a:t>được</a:t>
              </a:r>
              <a:r>
                <a:rPr lang="en-US" dirty="0"/>
                <a:t> </a:t>
              </a:r>
              <a:r>
                <a:rPr lang="en-US" dirty="0" err="1"/>
                <a:t>quả</a:t>
              </a:r>
              <a:r>
                <a:rPr lang="en-US" dirty="0"/>
                <a:t> </a:t>
              </a:r>
              <a:r>
                <a:rPr lang="en-US" dirty="0" err="1"/>
                <a:t>bóng</a:t>
              </a:r>
              <a:r>
                <a:rPr lang="en-US" dirty="0"/>
                <a:t> </a:t>
              </a:r>
              <a:r>
                <a:rPr lang="en-US" dirty="0" err="1"/>
                <a:t>màu</a:t>
              </a:r>
              <a:r>
                <a:rPr lang="en-US" dirty="0"/>
                <a:t> </a:t>
              </a:r>
              <a:r>
                <a:rPr lang="en-US" dirty="0" err="1"/>
                <a:t>gì</a:t>
              </a:r>
              <a:r>
                <a:rPr lang="en-US" dirty="0"/>
                <a:t>?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469C05F-7968-225F-D20B-EF10505FBE08}"/>
              </a:ext>
            </a:extLst>
          </p:cNvPr>
          <p:cNvGrpSpPr/>
          <p:nvPr/>
        </p:nvGrpSpPr>
        <p:grpSpPr>
          <a:xfrm>
            <a:off x="1508919" y="2971800"/>
            <a:ext cx="3893531" cy="1023149"/>
            <a:chOff x="2156619" y="3610590"/>
            <a:chExt cx="3893531" cy="1023149"/>
          </a:xfrm>
        </p:grpSpPr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D1EED0B7-7FA3-B0AE-472D-AD828488341E}"/>
                </a:ext>
              </a:extLst>
            </p:cNvPr>
            <p:cNvSpPr/>
            <p:nvPr/>
          </p:nvSpPr>
          <p:spPr>
            <a:xfrm>
              <a:off x="2156619" y="3634027"/>
              <a:ext cx="3848100" cy="99971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FFAC1A5-E6BD-C10D-5BA4-4E8BF263CA86}"/>
                </a:ext>
              </a:extLst>
            </p:cNvPr>
            <p:cNvSpPr txBox="1"/>
            <p:nvPr/>
          </p:nvSpPr>
          <p:spPr>
            <a:xfrm>
              <a:off x="2370435" y="3610590"/>
              <a:ext cx="3679715" cy="9848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Rô</a:t>
              </a:r>
              <a:r>
                <a:rPr lang="en-US" dirty="0"/>
                <a:t> –</a:t>
              </a:r>
              <a:r>
                <a:rPr lang="en-US" dirty="0" err="1"/>
                <a:t>bốt</a:t>
              </a:r>
              <a:r>
                <a:rPr lang="en-US" dirty="0"/>
                <a:t> </a:t>
              </a:r>
              <a:r>
                <a:rPr lang="en-US" dirty="0" err="1"/>
                <a:t>hãy</a:t>
              </a:r>
              <a:r>
                <a:rPr lang="en-US" dirty="0"/>
                <a:t> </a:t>
              </a:r>
              <a:r>
                <a:rPr lang="en-US" dirty="0" err="1"/>
                <a:t>lấy</a:t>
              </a:r>
              <a:r>
                <a:rPr lang="en-US" dirty="0"/>
                <a:t> </a:t>
              </a:r>
              <a:r>
                <a:rPr lang="en-US" dirty="0" err="1"/>
                <a:t>ra</a:t>
              </a:r>
              <a:r>
                <a:rPr lang="en-US" dirty="0"/>
                <a:t> 1 </a:t>
              </a:r>
              <a:r>
                <a:rPr lang="en-US" dirty="0" err="1"/>
                <a:t>quả</a:t>
              </a:r>
              <a:r>
                <a:rPr lang="en-US" dirty="0"/>
                <a:t> </a:t>
              </a:r>
              <a:r>
                <a:rPr lang="en-US" dirty="0" err="1"/>
                <a:t>bóng</a:t>
              </a:r>
              <a:endParaRPr lang="en-US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0C3893F-9D0C-2F1B-93B3-3C73CEE48052}"/>
              </a:ext>
            </a:extLst>
          </p:cNvPr>
          <p:cNvSpPr txBox="1"/>
          <p:nvPr/>
        </p:nvSpPr>
        <p:spPr>
          <a:xfrm>
            <a:off x="9569411" y="3694837"/>
            <a:ext cx="58133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)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2E509C4-DB8A-3648-BC6F-980FC425CCA0}"/>
              </a:ext>
            </a:extLst>
          </p:cNvPr>
          <p:cNvSpPr txBox="1"/>
          <p:nvPr/>
        </p:nvSpPr>
        <p:spPr>
          <a:xfrm>
            <a:off x="9671891" y="5799167"/>
            <a:ext cx="5778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DD2C2D8-9949-9F6F-C75C-0F39636F90DD}"/>
              </a:ext>
            </a:extLst>
          </p:cNvPr>
          <p:cNvSpPr txBox="1"/>
          <p:nvPr/>
        </p:nvSpPr>
        <p:spPr>
          <a:xfrm>
            <a:off x="9604366" y="7502435"/>
            <a:ext cx="5778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A738520-BA86-8298-F26D-240238FBD73E}"/>
              </a:ext>
            </a:extLst>
          </p:cNvPr>
          <p:cNvSpPr txBox="1"/>
          <p:nvPr/>
        </p:nvSpPr>
        <p:spPr>
          <a:xfrm>
            <a:off x="440354" y="1032067"/>
            <a:ext cx="14688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74: KHẢ NĂNG XẢY RA MỘT SỰ KIỆN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3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A96D2D31-8CEA-6F81-623E-B5F86C2FFC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1454" y="2553123"/>
            <a:ext cx="7161735" cy="3384695"/>
          </a:xfrm>
          <a:prstGeom prst="rect">
            <a:avLst/>
          </a:prstGeom>
        </p:spPr>
      </p:pic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4FDF7E2-BD9F-D49F-66F1-6282B01085F2}"/>
              </a:ext>
            </a:extLst>
          </p:cNvPr>
          <p:cNvSpPr/>
          <p:nvPr/>
        </p:nvSpPr>
        <p:spPr>
          <a:xfrm>
            <a:off x="8813223" y="2480062"/>
            <a:ext cx="4898592" cy="74482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Rô</a:t>
            </a:r>
            <a:r>
              <a:rPr lang="en-US" b="1" dirty="0"/>
              <a:t> –</a:t>
            </a:r>
            <a:r>
              <a:rPr lang="en-US" b="1" dirty="0" err="1"/>
              <a:t>bốt</a:t>
            </a:r>
            <a:r>
              <a:rPr lang="en-US" b="1" dirty="0"/>
              <a:t>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đồng</a:t>
            </a:r>
            <a:r>
              <a:rPr lang="en-US" b="1" dirty="0"/>
              <a:t>  xu </a:t>
            </a:r>
            <a:r>
              <a:rPr lang="en-US" b="1" dirty="0" err="1"/>
              <a:t>có</a:t>
            </a:r>
            <a:r>
              <a:rPr lang="en-US" b="1" dirty="0"/>
              <a:t> </a:t>
            </a:r>
            <a:r>
              <a:rPr lang="en-US" b="1" dirty="0" err="1"/>
              <a:t>hai</a:t>
            </a:r>
            <a:r>
              <a:rPr lang="en-US" b="1" dirty="0"/>
              <a:t> </a:t>
            </a:r>
            <a:r>
              <a:rPr lang="en-US" b="1" dirty="0" err="1"/>
              <a:t>mặt</a:t>
            </a:r>
            <a:r>
              <a:rPr lang="en-US" b="1" dirty="0"/>
              <a:t> </a:t>
            </a:r>
            <a:r>
              <a:rPr lang="en-US" b="1" dirty="0" err="1"/>
              <a:t>như</a:t>
            </a:r>
            <a:r>
              <a:rPr lang="en-US" b="1" dirty="0"/>
              <a:t> </a:t>
            </a:r>
            <a:r>
              <a:rPr lang="en-US" b="1" dirty="0" err="1"/>
              <a:t>sau</a:t>
            </a:r>
            <a:endParaRPr lang="en-US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7942882-7C6F-8865-1B46-18636E61BCB4}"/>
              </a:ext>
            </a:extLst>
          </p:cNvPr>
          <p:cNvSpPr txBox="1"/>
          <p:nvPr/>
        </p:nvSpPr>
        <p:spPr>
          <a:xfrm>
            <a:off x="1754584" y="3243428"/>
            <a:ext cx="716173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tug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3B1345E-EE1B-BED4-501A-4C620924E2A3}"/>
              </a:ext>
            </a:extLst>
          </p:cNvPr>
          <p:cNvSpPr txBox="1"/>
          <p:nvPr/>
        </p:nvSpPr>
        <p:spPr>
          <a:xfrm>
            <a:off x="1640727" y="5811281"/>
            <a:ext cx="97106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141DBE-EEFD-92A1-6028-7C79D60C9514}"/>
              </a:ext>
            </a:extLst>
          </p:cNvPr>
          <p:cNvSpPr txBox="1"/>
          <p:nvPr/>
        </p:nvSpPr>
        <p:spPr>
          <a:xfrm>
            <a:off x="689306" y="1029377"/>
            <a:ext cx="14688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74: KHẢ NĂNG XẢY RA MỘT SỰ KIỆN</a:t>
            </a: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2065076" cy="681454"/>
            <a:chOff x="1470819" y="1943100"/>
            <a:chExt cx="2065076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417376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Đ, S ?</a:t>
              </a:r>
            </a:p>
          </p:txBody>
        </p:sp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E82E6F9E-66D6-798E-E289-2A34F17A8B0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437" t="38990" r="19337" b="-1259"/>
          <a:stretch/>
        </p:blipFill>
        <p:spPr>
          <a:xfrm>
            <a:off x="9212201" y="1956199"/>
            <a:ext cx="7086600" cy="31242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7955732-0B12-817C-2A94-4E2D47F12A12}"/>
              </a:ext>
            </a:extLst>
          </p:cNvPr>
          <p:cNvSpPr txBox="1"/>
          <p:nvPr/>
        </p:nvSpPr>
        <p:spPr>
          <a:xfrm>
            <a:off x="440354" y="1032067"/>
            <a:ext cx="14688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74: KHẢ NĂNG XẢY RA MỘT SỰ KIỆN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4623AC-601C-5F4A-016E-4428DD5BE093}"/>
              </a:ext>
            </a:extLst>
          </p:cNvPr>
          <p:cNvSpPr txBox="1"/>
          <p:nvPr/>
        </p:nvSpPr>
        <p:spPr>
          <a:xfrm>
            <a:off x="1515052" y="2902033"/>
            <a:ext cx="84171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bánh: 3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768CA0F-24EF-4EEF-633E-DE9C468ECA77}"/>
              </a:ext>
            </a:extLst>
          </p:cNvPr>
          <p:cNvSpPr txBox="1"/>
          <p:nvPr/>
        </p:nvSpPr>
        <p:spPr>
          <a:xfrm>
            <a:off x="1470819" y="4934161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Mi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chắn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BFCE4F-B22B-DA7E-BED4-FA6E7DD66C7A}"/>
              </a:ext>
            </a:extLst>
          </p:cNvPr>
          <p:cNvSpPr txBox="1"/>
          <p:nvPr/>
        </p:nvSpPr>
        <p:spPr>
          <a:xfrm>
            <a:off x="1470819" y="6740723"/>
            <a:ext cx="868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Mi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50602BA-5CEB-087D-E4D3-0A18F84FE700}"/>
              </a:ext>
            </a:extLst>
          </p:cNvPr>
          <p:cNvSpPr txBox="1"/>
          <p:nvPr/>
        </p:nvSpPr>
        <p:spPr>
          <a:xfrm>
            <a:off x="1382498" y="5918060"/>
            <a:ext cx="12087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b) Mi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bánh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dâu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20BD4C-00B3-CD88-CD7E-3887C5760360}"/>
              </a:ext>
            </a:extLst>
          </p:cNvPr>
          <p:cNvSpPr txBox="1"/>
          <p:nvPr/>
        </p:nvSpPr>
        <p:spPr>
          <a:xfrm>
            <a:off x="9572207" y="4934160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AF347F1-0394-99BB-4A74-8C043BF70B81}"/>
              </a:ext>
            </a:extLst>
          </p:cNvPr>
          <p:cNvSpPr txBox="1"/>
          <p:nvPr/>
        </p:nvSpPr>
        <p:spPr>
          <a:xfrm>
            <a:off x="12168532" y="6006226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579BD50-8649-D874-33A9-7346550E50D5}"/>
              </a:ext>
            </a:extLst>
          </p:cNvPr>
          <p:cNvSpPr txBox="1"/>
          <p:nvPr/>
        </p:nvSpPr>
        <p:spPr>
          <a:xfrm>
            <a:off x="9852819" y="6792410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793F986-A6CE-026B-9AF7-77CD8E0952F9}"/>
              </a:ext>
            </a:extLst>
          </p:cNvPr>
          <p:cNvSpPr txBox="1"/>
          <p:nvPr/>
        </p:nvSpPr>
        <p:spPr>
          <a:xfrm>
            <a:off x="11262519" y="4707371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Quan sat </a:t>
            </a:r>
            <a:r>
              <a:rPr lang="en-US" sz="3600" b="1" dirty="0" err="1">
                <a:solidFill>
                  <a:srgbClr val="FF0000"/>
                </a:solidFill>
              </a:rPr>
              <a:t>tranh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vẽ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gì</a:t>
            </a:r>
            <a:r>
              <a:rPr lang="en-US" sz="3600" b="1" dirty="0">
                <a:solidFill>
                  <a:srgbClr val="FF0000"/>
                </a:solidFill>
              </a:rPr>
              <a:t>? </a:t>
            </a:r>
            <a:r>
              <a:rPr lang="en-US" sz="3600" b="1" dirty="0" err="1">
                <a:solidFill>
                  <a:srgbClr val="FF0000"/>
                </a:solidFill>
              </a:rPr>
              <a:t>Bạn</a:t>
            </a:r>
            <a:r>
              <a:rPr lang="en-US" sz="3600" b="1" dirty="0">
                <a:solidFill>
                  <a:srgbClr val="FF0000"/>
                </a:solidFill>
              </a:rPr>
              <a:t> Mi </a:t>
            </a:r>
            <a:r>
              <a:rPr lang="en-US" sz="3600" b="1" dirty="0" err="1">
                <a:solidFill>
                  <a:srgbClr val="FF0000"/>
                </a:solidFill>
              </a:rPr>
              <a:t>làm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gì</a:t>
            </a:r>
            <a:r>
              <a:rPr lang="en-US" sz="3600" b="1" dirty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34968A9-9F77-43AC-AB0A-59E4D79EFDDB}"/>
              </a:ext>
            </a:extLst>
          </p:cNvPr>
          <p:cNvSpPr txBox="1"/>
          <p:nvPr/>
        </p:nvSpPr>
        <p:spPr>
          <a:xfrm>
            <a:off x="12193884" y="6006225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E830B9-7247-4B85-B260-35D577EFD662}"/>
              </a:ext>
            </a:extLst>
          </p:cNvPr>
          <p:cNvSpPr txBox="1"/>
          <p:nvPr/>
        </p:nvSpPr>
        <p:spPr>
          <a:xfrm>
            <a:off x="9852819" y="6792409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46B5BD2-E7DB-48E8-87A8-7C5C69221F77}"/>
              </a:ext>
            </a:extLst>
          </p:cNvPr>
          <p:cNvSpPr txBox="1"/>
          <p:nvPr/>
        </p:nvSpPr>
        <p:spPr>
          <a:xfrm>
            <a:off x="9566680" y="4911092"/>
            <a:ext cx="60960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458102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8" grpId="0"/>
      <p:bldP spid="19" grpId="0"/>
      <p:bldP spid="20" grpId="0" animBg="1"/>
      <p:bldP spid="21" grpId="0" animBg="1"/>
      <p:bldP spid="22" grpId="0" animBg="1"/>
      <p:bldP spid="23" grpId="0"/>
      <p:bldP spid="24" grpId="0" animBg="1"/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1752600"/>
            <a:ext cx="14135101" cy="1266230"/>
            <a:chOff x="1470819" y="1943100"/>
            <a:chExt cx="14135101" cy="126623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12618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Việt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một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xúc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xắc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tự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làm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 Khi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sát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từ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hai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hướng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ta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thấy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6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mặt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xúc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xắc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như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vẽ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dưới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đây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E7F64A19-22A3-7F0C-F77F-104C3EDC33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262" t="32433" r="6352" b="24800"/>
          <a:stretch/>
        </p:blipFill>
        <p:spPr>
          <a:xfrm>
            <a:off x="2118520" y="3029936"/>
            <a:ext cx="13607606" cy="393461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65F073D-FB1C-6BDC-2969-04298B7536CF}"/>
              </a:ext>
            </a:extLst>
          </p:cNvPr>
          <p:cNvSpPr txBox="1"/>
          <p:nvPr/>
        </p:nvSpPr>
        <p:spPr>
          <a:xfrm>
            <a:off x="440354" y="1032067"/>
            <a:ext cx="146880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452524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BÀI 74: KHẢ NĂNG XẢY RA MỘT SỰ KIỆN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0B3CDB-B9C8-41C5-6654-1A6AFF673E43}"/>
              </a:ext>
            </a:extLst>
          </p:cNvPr>
          <p:cNvSpPr txBox="1"/>
          <p:nvPr/>
        </p:nvSpPr>
        <p:spPr>
          <a:xfrm>
            <a:off x="2270919" y="6775628"/>
            <a:ext cx="1257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gieo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xắc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xảy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6" name="Star: 5 Points 15" descr="Nối tiếp nêu  miệng &#10;">
            <a:extLst>
              <a:ext uri="{FF2B5EF4-FFF2-40B4-BE49-F238E27FC236}">
                <a16:creationId xmlns:a16="http://schemas.microsoft.com/office/drawing/2014/main" id="{281BFD29-986A-41A4-E436-84122761FAF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1643519" y="7620000"/>
            <a:ext cx="4267200" cy="1261643"/>
          </a:xfrm>
          <a:prstGeom prst="star5">
            <a:avLst>
              <a:gd name="adj" fmla="val 33997"/>
              <a:gd name="hf" fmla="val 105146"/>
              <a:gd name="vf" fmla="val 110557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miệng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Star: 5 Points 16" descr="Nối tiếp nêu  miệng &#10;">
            <a:extLst>
              <a:ext uri="{FF2B5EF4-FFF2-40B4-BE49-F238E27FC236}">
                <a16:creationId xmlns:a16="http://schemas.microsoft.com/office/drawing/2014/main" id="{FAFAD579-1B05-E718-C618-438B536DF10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270919" y="7941417"/>
            <a:ext cx="8991600" cy="1261643"/>
          </a:xfrm>
          <a:prstGeom prst="star5">
            <a:avLst>
              <a:gd name="adj" fmla="val 33997"/>
              <a:gd name="hf" fmla="val 105146"/>
              <a:gd name="vf" fmla="val 110557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423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419</Words>
  <Application>Microsoft Office PowerPoint</Application>
  <PresentationFormat>Tùy chỉnh</PresentationFormat>
  <Paragraphs>50</Paragraphs>
  <Slides>7</Slides>
  <Notes>1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125</cp:revision>
  <dcterms:created xsi:type="dcterms:W3CDTF">2022-07-10T01:37:20Z</dcterms:created>
  <dcterms:modified xsi:type="dcterms:W3CDTF">2024-05-20T02:43:07Z</dcterms:modified>
</cp:coreProperties>
</file>