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94" r:id="rId9"/>
    <p:sldId id="265" r:id="rId10"/>
    <p:sldId id="310" r:id="rId11"/>
    <p:sldId id="312" r:id="rId12"/>
    <p:sldId id="313" r:id="rId13"/>
    <p:sldId id="314" r:id="rId14"/>
    <p:sldId id="315" r:id="rId15"/>
    <p:sldId id="316" r:id="rId16"/>
    <p:sldId id="317" r:id="rId17"/>
    <p:sldId id="267" r:id="rId18"/>
    <p:sldId id="296" r:id="rId19"/>
    <p:sldId id="295" r:id="rId20"/>
    <p:sldId id="297" r:id="rId21"/>
    <p:sldId id="269"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63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7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437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9.e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9.em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91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4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9846E50-BB34-C2E3-9EB3-4160F4BE3A82}"/>
              </a:ext>
            </a:extLst>
          </p:cNvPr>
          <p:cNvGrpSpPr/>
          <p:nvPr/>
        </p:nvGrpSpPr>
        <p:grpSpPr>
          <a:xfrm>
            <a:off x="-511068" y="720513"/>
            <a:ext cx="3657599" cy="3448032"/>
            <a:chOff x="1648047" y="2375504"/>
            <a:chExt cx="3657599" cy="3448032"/>
          </a:xfrm>
        </p:grpSpPr>
        <p:pic>
          <p:nvPicPr>
            <p:cNvPr id="18" name="Picture 17">
              <a:extLst>
                <a:ext uri="{FF2B5EF4-FFF2-40B4-BE49-F238E27FC236}">
                  <a16:creationId xmlns:a16="http://schemas.microsoft.com/office/drawing/2014/main" id="{70451496-57A6-0F6F-29CA-C98031C73600}"/>
                </a:ext>
              </a:extLst>
            </p:cNvPr>
            <p:cNvPicPr>
              <a:picLocks noChangeAspect="1"/>
            </p:cNvPicPr>
            <p:nvPr/>
          </p:nvPicPr>
          <p:blipFill rotWithShape="1">
            <a:blip r:embed="rId6">
              <a:extLst>
                <a:ext uri="{28A0092B-C50C-407E-A947-70E740481C1C}">
                  <a14:useLocalDpi xmlns:a14="http://schemas.microsoft.com/office/drawing/2010/main" val="0"/>
                </a:ext>
              </a:extLst>
            </a:blip>
            <a:srcRect l="47089" t="28771" r="8909" b="33248"/>
            <a:stretch/>
          </p:blipFill>
          <p:spPr>
            <a:xfrm>
              <a:off x="1648047" y="2375504"/>
              <a:ext cx="3657599" cy="3448032"/>
            </a:xfrm>
            <a:prstGeom prst="rect">
              <a:avLst/>
            </a:prstGeom>
          </p:spPr>
        </p:pic>
        <p:sp>
          <p:nvSpPr>
            <p:cNvPr id="19" name="TextBox 18">
              <a:extLst>
                <a:ext uri="{FF2B5EF4-FFF2-40B4-BE49-F238E27FC236}">
                  <a16:creationId xmlns:a16="http://schemas.microsoft.com/office/drawing/2014/main" id="{A7A0DF7F-B510-EE3C-1AC0-2FAA782D3E15}"/>
                </a:ext>
              </a:extLst>
            </p:cNvPr>
            <p:cNvSpPr txBox="1"/>
            <p:nvPr/>
          </p:nvSpPr>
          <p:spPr>
            <a:xfrm>
              <a:off x="2812065" y="4551797"/>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AA7E536D-6252-1042-4A5C-250F3D38C58D}"/>
              </a:ext>
            </a:extLst>
          </p:cNvPr>
          <p:cNvSpPr txBox="1"/>
          <p:nvPr/>
        </p:nvSpPr>
        <p:spPr>
          <a:xfrm>
            <a:off x="6687906" y="3269578"/>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D74486A9-9BDC-E4CE-F4E6-4E20C571B613}"/>
              </a:ext>
            </a:extLst>
          </p:cNvPr>
          <p:cNvSpPr txBox="1"/>
          <p:nvPr/>
        </p:nvSpPr>
        <p:spPr>
          <a:xfrm>
            <a:off x="3809024" y="3288252"/>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ưu</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5DD21B7A-1353-4E83-7218-BEAED3AE7BDB}"/>
              </a:ext>
            </a:extLst>
          </p:cNvPr>
          <p:cNvSpPr txBox="1"/>
          <p:nvPr/>
        </p:nvSpPr>
        <p:spPr>
          <a:xfrm>
            <a:off x="6548926" y="2513918"/>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í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6E2EEF7-BCD6-9F2C-B64E-E4A0CA7FCF5D}"/>
              </a:ext>
            </a:extLst>
          </p:cNvPr>
          <p:cNvSpPr txBox="1"/>
          <p:nvPr/>
        </p:nvSpPr>
        <p:spPr>
          <a:xfrm>
            <a:off x="3971677" y="2444529"/>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ên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335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aves - Jitter.Bug.Girl, deco , gif , green , leaf , leaves , jitter , bug  , girl - PicMi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9846E50-BB34-C2E3-9EB3-4160F4BE3A82}"/>
              </a:ext>
            </a:extLst>
          </p:cNvPr>
          <p:cNvGrpSpPr/>
          <p:nvPr/>
        </p:nvGrpSpPr>
        <p:grpSpPr>
          <a:xfrm>
            <a:off x="-666914" y="746973"/>
            <a:ext cx="3657599" cy="3448032"/>
            <a:chOff x="1648047" y="2375504"/>
            <a:chExt cx="3657599" cy="3448032"/>
          </a:xfrm>
        </p:grpSpPr>
        <p:pic>
          <p:nvPicPr>
            <p:cNvPr id="18" name="Picture 17">
              <a:extLst>
                <a:ext uri="{FF2B5EF4-FFF2-40B4-BE49-F238E27FC236}">
                  <a16:creationId xmlns:a16="http://schemas.microsoft.com/office/drawing/2014/main" id="{70451496-57A6-0F6F-29CA-C98031C73600}"/>
                </a:ext>
              </a:extLst>
            </p:cNvPr>
            <p:cNvPicPr>
              <a:picLocks noChangeAspect="1"/>
            </p:cNvPicPr>
            <p:nvPr/>
          </p:nvPicPr>
          <p:blipFill rotWithShape="1">
            <a:blip r:embed="rId5">
              <a:extLst>
                <a:ext uri="{28A0092B-C50C-407E-A947-70E740481C1C}">
                  <a14:useLocalDpi xmlns:a14="http://schemas.microsoft.com/office/drawing/2010/main" val="0"/>
                </a:ext>
              </a:extLst>
            </a:blip>
            <a:srcRect l="47089" t="28771" r="8909" b="33248"/>
            <a:stretch/>
          </p:blipFill>
          <p:spPr>
            <a:xfrm>
              <a:off x="1648047" y="2375504"/>
              <a:ext cx="3657599" cy="3448032"/>
            </a:xfrm>
            <a:prstGeom prst="rect">
              <a:avLst/>
            </a:prstGeom>
          </p:spPr>
        </p:pic>
        <p:sp>
          <p:nvSpPr>
            <p:cNvPr id="19" name="TextBox 18">
              <a:extLst>
                <a:ext uri="{FF2B5EF4-FFF2-40B4-BE49-F238E27FC236}">
                  <a16:creationId xmlns:a16="http://schemas.microsoft.com/office/drawing/2014/main" id="{A7A0DF7F-B510-EE3C-1AC0-2FAA782D3E15}"/>
                </a:ext>
              </a:extLst>
            </p:cNvPr>
            <p:cNvSpPr txBox="1"/>
            <p:nvPr/>
          </p:nvSpPr>
          <p:spPr>
            <a:xfrm>
              <a:off x="2812065" y="4551797"/>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a:extLst>
              <a:ext uri="{FF2B5EF4-FFF2-40B4-BE49-F238E27FC236}">
                <a16:creationId xmlns:a16="http://schemas.microsoft.com/office/drawing/2014/main" id="{D8AF03C4-229D-A015-D527-0C8D9C850548}"/>
              </a:ext>
            </a:extLst>
          </p:cNvPr>
          <p:cNvSpPr txBox="1"/>
          <p:nvPr/>
        </p:nvSpPr>
        <p:spPr>
          <a:xfrm>
            <a:off x="2841410" y="2892487"/>
            <a:ext cx="7588465" cy="1384995"/>
          </a:xfrm>
          <a:prstGeom prst="rect">
            <a:avLst/>
          </a:prstGeom>
          <a:noFill/>
        </p:spPr>
        <p:txBody>
          <a:bodyPr wrap="square">
            <a:spAutoFit/>
          </a:bodyPr>
          <a:lstStyle/>
          <a:p>
            <a:pPr algn="just" eaLnBrk="1" hangingPunct="1">
              <a:spcBef>
                <a:spcPct val="20000"/>
              </a:spcBef>
            </a:pP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DED46BB-E5EA-B3CF-B39A-1F4D520A0362}"/>
              </a:ext>
            </a:extLst>
          </p:cNvPr>
          <p:cNvPicPr>
            <a:picLocks noChangeAspect="1"/>
          </p:cNvPicPr>
          <p:nvPr/>
        </p:nvPicPr>
        <p:blipFill>
          <a:blip r:embed="rId6"/>
          <a:stretch>
            <a:fillRect/>
          </a:stretch>
        </p:blipFill>
        <p:spPr>
          <a:xfrm>
            <a:off x="2412530" y="746973"/>
            <a:ext cx="7919390" cy="877900"/>
          </a:xfrm>
          <a:prstGeom prst="rect">
            <a:avLst/>
          </a:prstGeom>
        </p:spPr>
      </p:pic>
    </p:spTree>
    <p:extLst>
      <p:ext uri="{BB962C8B-B14F-4D97-AF65-F5344CB8AC3E}">
        <p14:creationId xmlns:p14="http://schemas.microsoft.com/office/powerpoint/2010/main" val="382660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91667E-6 1.85185E-6 L 0.17552 -0.20533 " pathEditMode="relative" rAng="0" ptsTypes="AA">
                                      <p:cBhvr>
                                        <p:cTn id="6" dur="2000" fill="hold"/>
                                        <p:tgtEl>
                                          <p:spTgt spid="2050"/>
                                        </p:tgtEl>
                                        <p:attrNameLst>
                                          <p:attrName>ppt_x</p:attrName>
                                          <p:attrName>ppt_y</p:attrName>
                                        </p:attrNameLst>
                                      </p:cBhvr>
                                      <p:rCtr x="8776" y="-10278"/>
                                    </p:animMotion>
                                  </p:childTnLst>
                                </p:cTn>
                              </p:par>
                              <p:par>
                                <p:cTn id="7" presetID="35" presetClass="path" presetSubtype="0" accel="50000" decel="50000" fill="hold" nodeType="withEffect">
                                  <p:stCondLst>
                                    <p:cond delay="0"/>
                                  </p:stCondLst>
                                  <p:childTnLst>
                                    <p:animMotion origin="layout" path="M -2.91667E-6 4.44444E-6 L -0.25 4.44444E-6 " pathEditMode="relative" rAng="0" ptsTypes="AA">
                                      <p:cBhvr>
                                        <p:cTn id="8" dur="2000" fill="hold"/>
                                        <p:tgtEl>
                                          <p:spTgt spid="205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946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75895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62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008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aves - Jitter.Bug.Girl, deco , gif , green , leaf , leaves , jitter , bug  , girl - PicMi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9846E50-BB34-C2E3-9EB3-4160F4BE3A82}"/>
              </a:ext>
            </a:extLst>
          </p:cNvPr>
          <p:cNvGrpSpPr/>
          <p:nvPr/>
        </p:nvGrpSpPr>
        <p:grpSpPr>
          <a:xfrm>
            <a:off x="-562370" y="623148"/>
            <a:ext cx="3657599" cy="3448032"/>
            <a:chOff x="1648047" y="2375504"/>
            <a:chExt cx="3657599" cy="3448032"/>
          </a:xfrm>
        </p:grpSpPr>
        <p:pic>
          <p:nvPicPr>
            <p:cNvPr id="18" name="Picture 17">
              <a:extLst>
                <a:ext uri="{FF2B5EF4-FFF2-40B4-BE49-F238E27FC236}">
                  <a16:creationId xmlns:a16="http://schemas.microsoft.com/office/drawing/2014/main" id="{70451496-57A6-0F6F-29CA-C98031C73600}"/>
                </a:ext>
              </a:extLst>
            </p:cNvPr>
            <p:cNvPicPr>
              <a:picLocks noChangeAspect="1"/>
            </p:cNvPicPr>
            <p:nvPr/>
          </p:nvPicPr>
          <p:blipFill rotWithShape="1">
            <a:blip r:embed="rId5">
              <a:extLst>
                <a:ext uri="{28A0092B-C50C-407E-A947-70E740481C1C}">
                  <a14:useLocalDpi xmlns:a14="http://schemas.microsoft.com/office/drawing/2010/main" val="0"/>
                </a:ext>
              </a:extLst>
            </a:blip>
            <a:srcRect l="47089" t="28771" r="8909" b="33248"/>
            <a:stretch/>
          </p:blipFill>
          <p:spPr>
            <a:xfrm>
              <a:off x="1648047" y="2375504"/>
              <a:ext cx="3657599" cy="3448032"/>
            </a:xfrm>
            <a:prstGeom prst="rect">
              <a:avLst/>
            </a:prstGeom>
          </p:spPr>
        </p:pic>
        <p:sp>
          <p:nvSpPr>
            <p:cNvPr id="19" name="TextBox 18">
              <a:extLst>
                <a:ext uri="{FF2B5EF4-FFF2-40B4-BE49-F238E27FC236}">
                  <a16:creationId xmlns:a16="http://schemas.microsoft.com/office/drawing/2014/main" id="{A7A0DF7F-B510-EE3C-1AC0-2FAA782D3E15}"/>
                </a:ext>
              </a:extLst>
            </p:cNvPr>
            <p:cNvSpPr txBox="1"/>
            <p:nvPr/>
          </p:nvSpPr>
          <p:spPr>
            <a:xfrm>
              <a:off x="2812065" y="4551797"/>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0A919C52-AD51-7244-E6BE-1F7967655A3D}"/>
              </a:ext>
            </a:extLst>
          </p:cNvPr>
          <p:cNvSpPr txBox="1"/>
          <p:nvPr/>
        </p:nvSpPr>
        <p:spPr>
          <a:xfrm>
            <a:off x="3240868" y="1891499"/>
            <a:ext cx="7757499" cy="1384995"/>
          </a:xfrm>
          <a:prstGeom prst="rect">
            <a:avLst/>
          </a:prstGeom>
          <a:noFill/>
        </p:spPr>
        <p:txBody>
          <a:bodyPr wrap="square">
            <a:spAutoFit/>
          </a:bodyPr>
          <a:lstStyle/>
          <a:p>
            <a:pPr algn="just" eaLnBrk="1" hangingPunct="1">
              <a:spcBef>
                <a:spcPct val="20000"/>
              </a:spcBef>
            </a:pPr>
            <a:r>
              <a:rPr lang="en-US" altLang="en-US" sz="28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28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E3E1BC6A-4A41-67B8-F984-36B9668F8981}"/>
              </a:ext>
            </a:extLst>
          </p:cNvPr>
          <p:cNvSpPr txBox="1"/>
          <p:nvPr/>
        </p:nvSpPr>
        <p:spPr>
          <a:xfrm>
            <a:off x="3240868" y="3766173"/>
            <a:ext cx="7829550" cy="1384995"/>
          </a:xfrm>
          <a:prstGeom prst="rect">
            <a:avLst/>
          </a:prstGeom>
          <a:noFill/>
        </p:spPr>
        <p:txBody>
          <a:bodyPr wrap="square">
            <a:spAutoFit/>
          </a:bodyPr>
          <a:lstStyle/>
          <a:p>
            <a:pPr algn="just" eaLnBrk="1" hangingPunct="1">
              <a:spcBef>
                <a:spcPct val="20000"/>
              </a:spcBef>
            </a:pP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8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7F08DFD4-67DD-2178-EA03-9555B442A775}"/>
              </a:ext>
            </a:extLst>
          </p:cNvPr>
          <p:cNvPicPr>
            <a:picLocks noChangeAspect="1"/>
          </p:cNvPicPr>
          <p:nvPr/>
        </p:nvPicPr>
        <p:blipFill>
          <a:blip r:embed="rId6"/>
          <a:stretch>
            <a:fillRect/>
          </a:stretch>
        </p:blipFill>
        <p:spPr>
          <a:xfrm>
            <a:off x="3240868" y="491063"/>
            <a:ext cx="7919390" cy="877900"/>
          </a:xfrm>
          <a:prstGeom prst="rect">
            <a:avLst/>
          </a:prstGeom>
        </p:spPr>
      </p:pic>
    </p:spTree>
    <p:extLst>
      <p:ext uri="{BB962C8B-B14F-4D97-AF65-F5344CB8AC3E}">
        <p14:creationId xmlns:p14="http://schemas.microsoft.com/office/powerpoint/2010/main" val="180355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91667E-6 1.85185E-6 L 0.17552 -0.20533 " pathEditMode="relative" rAng="0" ptsTypes="AA">
                                      <p:cBhvr>
                                        <p:cTn id="6" dur="2000" fill="hold"/>
                                        <p:tgtEl>
                                          <p:spTgt spid="2050"/>
                                        </p:tgtEl>
                                        <p:attrNameLst>
                                          <p:attrName>ppt_x</p:attrName>
                                          <p:attrName>ppt_y</p:attrName>
                                        </p:attrNameLst>
                                      </p:cBhvr>
                                      <p:rCtr x="8776" y="-10278"/>
                                    </p:animMotion>
                                  </p:childTnLst>
                                </p:cTn>
                              </p:par>
                              <p:par>
                                <p:cTn id="7" presetID="35" presetClass="path" presetSubtype="0" accel="50000" decel="50000" fill="hold" nodeType="withEffect">
                                  <p:stCondLst>
                                    <p:cond delay="0"/>
                                  </p:stCondLst>
                                  <p:childTnLst>
                                    <p:animMotion origin="layout" path="M -2.91667E-6 4.44444E-6 L -0.25 4.44444E-6 " pathEditMode="relative" rAng="0" ptsTypes="AA">
                                      <p:cBhvr>
                                        <p:cTn id="8" dur="2000" fill="hold"/>
                                        <p:tgtEl>
                                          <p:spTgt spid="205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553</Words>
  <Application>Microsoft Office PowerPoint</Application>
  <PresentationFormat>Widescreen</PresentationFormat>
  <Paragraphs>77</Paragraphs>
  <Slides>31</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微软雅黑</vt:lpstr>
      <vt:lpstr>Arial</vt:lpstr>
      <vt:lpstr>Arial-Rounded</vt:lpstr>
      <vt:lpstr>Calibri</vt:lpstr>
      <vt:lpstr>Coiny</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46</cp:revision>
  <dcterms:created xsi:type="dcterms:W3CDTF">2022-11-12T13:14:48Z</dcterms:created>
  <dcterms:modified xsi:type="dcterms:W3CDTF">2023-02-18T03:30:01Z</dcterms:modified>
</cp:coreProperties>
</file>