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7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  <p:sldId id="7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03/01/2023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E3FF6-97AA-415B-8FD6-53BF2743E66A}"/>
              </a:ext>
            </a:extLst>
          </p:cNvPr>
          <p:cNvSpPr txBox="1"/>
          <p:nvPr/>
        </p:nvSpPr>
        <p:spPr>
          <a:xfrm>
            <a:off x="4572000" y="1352550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GỬI BÀI QUA ZALO ĐỀU LÀ GIẢ MẠO.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609</Words>
  <Application>Microsoft Office PowerPoint</Application>
  <PresentationFormat>Widescreen</PresentationFormat>
  <Paragraphs>40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Cambria (Đầu đề)</vt:lpstr>
      <vt:lpstr>Arial</vt:lpstr>
      <vt:lpstr>Calibri</vt:lpstr>
      <vt:lpstr>Calibri Light</vt:lpstr>
      <vt:lpstr>Cambria</vt:lpstr>
      <vt:lpstr>Georgia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2022-12-30T06:05:50Z</dcterms:created>
  <dcterms:modified xsi:type="dcterms:W3CDTF">2023-01-03T05:57:23Z</dcterms:modified>
</cp:coreProperties>
</file>