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4" r:id="rId2"/>
    <p:sldId id="280" r:id="rId3"/>
    <p:sldId id="264" r:id="rId4"/>
    <p:sldId id="269" r:id="rId5"/>
    <p:sldId id="284" r:id="rId6"/>
    <p:sldId id="285" r:id="rId7"/>
    <p:sldId id="286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CF"/>
    <a:srgbClr val="F172AC"/>
    <a:srgbClr val="9E76B3"/>
    <a:srgbClr val="DA0000"/>
    <a:srgbClr val="0F398D"/>
    <a:srgbClr val="EB9FC3"/>
    <a:srgbClr val="002D86"/>
    <a:srgbClr val="F3C3DA"/>
    <a:srgbClr val="E06AA1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86" y="7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7EA2-4283-48A8-92F7-D03150DE2F10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9442-0C05-47B6-90B2-75285EA5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658" y="203534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" y="2127993"/>
            <a:ext cx="2707337" cy="1511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37738" y="3162619"/>
            <a:ext cx="425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6. Listen and repeat.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7738" y="4278140"/>
            <a:ext cx="383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7. Let’s talk.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6010" y="5360484"/>
            <a:ext cx="4182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8. Let’s sing.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5" y="3687179"/>
            <a:ext cx="1034302" cy="557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6" y="4798560"/>
            <a:ext cx="590119" cy="557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20" y="5884690"/>
            <a:ext cx="509955" cy="5577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06828" y="1219198"/>
            <a:ext cx="2340429" cy="0"/>
          </a:xfrm>
          <a:prstGeom prst="line">
            <a:avLst/>
          </a:prstGeom>
          <a:ln w="57150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55" y="649293"/>
            <a:ext cx="983319" cy="10369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1" y="783769"/>
            <a:ext cx="4913964" cy="9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85833" y="489857"/>
            <a:ext cx="7972335" cy="5649686"/>
          </a:xfrm>
          <a:prstGeom prst="irregularSeal1">
            <a:avLst/>
          </a:prstGeom>
          <a:solidFill>
            <a:srgbClr val="825F94"/>
          </a:solidFill>
          <a:ln>
            <a:solidFill>
              <a:srgbClr val="8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97" y="2677887"/>
            <a:ext cx="433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omic Sans MS" panose="030F0702030302020204" pitchFamily="66" charset="0"/>
              </a:rPr>
              <a:t>Warm-up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3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4" y="555399"/>
            <a:ext cx="726389" cy="750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50650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1012315"/>
            <a:ext cx="950039" cy="512342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6" y="2902747"/>
            <a:ext cx="3565104" cy="2056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43" y="3305832"/>
            <a:ext cx="3396039" cy="2015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F2E00-B02D-4422-A990-9F30E9438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1" y="1178379"/>
            <a:ext cx="2141988" cy="2933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E462C-C784-4991-BD43-35692A6E16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13" y="1268578"/>
            <a:ext cx="2490976" cy="3080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52F2C-3B44-408B-87C7-257E81195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79" y="453219"/>
            <a:ext cx="3307535" cy="2308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996832-655A-4932-947B-7150967FEA63}"/>
              </a:ext>
            </a:extLst>
          </p:cNvPr>
          <p:cNvSpPr txBox="1"/>
          <p:nvPr/>
        </p:nvSpPr>
        <p:spPr>
          <a:xfrm>
            <a:off x="76541" y="3753526"/>
            <a:ext cx="36418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mic Sans MS" panose="030F0702030302020204" pitchFamily="66" charset="0"/>
              </a:rPr>
              <a:t>Is the blanket near the tent?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28E3BB-6D99-4ED5-B675-B380E99C1C6B}"/>
              </a:ext>
            </a:extLst>
          </p:cNvPr>
          <p:cNvSpPr txBox="1"/>
          <p:nvPr/>
        </p:nvSpPr>
        <p:spPr>
          <a:xfrm>
            <a:off x="76541" y="3753526"/>
            <a:ext cx="36418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blanket near the tent?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90917F-34C3-401B-8B31-25A1EF3E3190}"/>
              </a:ext>
            </a:extLst>
          </p:cNvPr>
          <p:cNvSpPr txBox="1"/>
          <p:nvPr/>
        </p:nvSpPr>
        <p:spPr>
          <a:xfrm>
            <a:off x="76540" y="3749919"/>
            <a:ext cx="36418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mic Sans MS" panose="030F0702030302020204" pitchFamily="66" charset="0"/>
              </a:rPr>
              <a:t>Is the blanket near the tent?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B57739-B55C-4D0F-8616-CB1DF4B9C70C}"/>
              </a:ext>
            </a:extLst>
          </p:cNvPr>
          <p:cNvSpPr txBox="1"/>
          <p:nvPr/>
        </p:nvSpPr>
        <p:spPr>
          <a:xfrm>
            <a:off x="77633" y="3753459"/>
            <a:ext cx="36418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blanket near the tent?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F8B8A8-BDDC-439F-B528-C6A75445B179}"/>
              </a:ext>
            </a:extLst>
          </p:cNvPr>
          <p:cNvSpPr txBox="1"/>
          <p:nvPr/>
        </p:nvSpPr>
        <p:spPr>
          <a:xfrm>
            <a:off x="4892040" y="4221951"/>
            <a:ext cx="3094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No, it isn’t.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It’s in the tent.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91244C-5979-4600-B2DC-7B16F5E9827C}"/>
              </a:ext>
            </a:extLst>
          </p:cNvPr>
          <p:cNvSpPr txBox="1"/>
          <p:nvPr/>
        </p:nvSpPr>
        <p:spPr>
          <a:xfrm>
            <a:off x="4892040" y="4221951"/>
            <a:ext cx="30940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</a:t>
            </a:r>
          </a:p>
          <a:p>
            <a:r>
              <a:rPr lang="en-US" sz="26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It’s in the tent.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6E55DA-FF6D-49A6-881F-DF3035A6B2F4}"/>
              </a:ext>
            </a:extLst>
          </p:cNvPr>
          <p:cNvSpPr txBox="1"/>
          <p:nvPr/>
        </p:nvSpPr>
        <p:spPr>
          <a:xfrm>
            <a:off x="4892040" y="4221951"/>
            <a:ext cx="3094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No, it isn’t.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It’s in the tent.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84971E-0395-4165-A53F-1D9E7046E90A}"/>
              </a:ext>
            </a:extLst>
          </p:cNvPr>
          <p:cNvSpPr txBox="1"/>
          <p:nvPr/>
        </p:nvSpPr>
        <p:spPr>
          <a:xfrm>
            <a:off x="4892040" y="4222021"/>
            <a:ext cx="3094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</a:t>
            </a:r>
          </a:p>
          <a:p>
            <a:r>
              <a:rPr lang="en-US" sz="26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It’s in the tent.</a:t>
            </a:r>
          </a:p>
        </p:txBody>
      </p:sp>
      <p:pic>
        <p:nvPicPr>
          <p:cNvPr id="15" name="Track 089">
            <a:hlinkClick r:id="" action="ppaction://media"/>
            <a:extLst>
              <a:ext uri="{FF2B5EF4-FFF2-40B4-BE49-F238E27FC236}">
                <a16:creationId xmlns:a16="http://schemas.microsoft.com/office/drawing/2014/main" id="{3D461B8C-1A2D-4670-8A45-845A479E49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66" end="8350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9489" y="63287"/>
            <a:ext cx="487363" cy="487363"/>
          </a:xfrm>
          <a:prstGeom prst="rect">
            <a:avLst/>
          </a:prstGeom>
        </p:spPr>
      </p:pic>
      <p:pic>
        <p:nvPicPr>
          <p:cNvPr id="31" name="Track 089">
            <a:hlinkClick r:id="" action="ppaction://media"/>
            <a:extLst>
              <a:ext uri="{FF2B5EF4-FFF2-40B4-BE49-F238E27FC236}">
                <a16:creationId xmlns:a16="http://schemas.microsoft.com/office/drawing/2014/main" id="{5E1416A6-70CB-4B2E-97AC-36CC8FA5C7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96" end="323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9488" y="797497"/>
            <a:ext cx="487363" cy="487363"/>
          </a:xfrm>
          <a:prstGeom prst="rect">
            <a:avLst/>
          </a:prstGeom>
        </p:spPr>
      </p:pic>
      <p:pic>
        <p:nvPicPr>
          <p:cNvPr id="32" name="Track 089">
            <a:hlinkClick r:id="" action="ppaction://media"/>
            <a:extLst>
              <a:ext uri="{FF2B5EF4-FFF2-40B4-BE49-F238E27FC236}">
                <a16:creationId xmlns:a16="http://schemas.microsoft.com/office/drawing/2014/main" id="{C11FFF63-F908-44BF-AAED-5B3A071FB2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55" end="323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1958" y="1485180"/>
            <a:ext cx="487363" cy="48736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7B27DE97-5746-4031-94F4-239C263680E7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674A46-1108-4575-B8C6-108308C6E605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35" name="Minus Sign 34">
              <a:extLst>
                <a:ext uri="{FF2B5EF4-FFF2-40B4-BE49-F238E27FC236}">
                  <a16:creationId xmlns:a16="http://schemas.microsoft.com/office/drawing/2014/main" id="{731DBD2A-2163-45A1-BB88-03A49290E7EC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inus Sign 35">
              <a:extLst>
                <a:ext uri="{FF2B5EF4-FFF2-40B4-BE49-F238E27FC236}">
                  <a16:creationId xmlns:a16="http://schemas.microsoft.com/office/drawing/2014/main" id="{24B9DA67-6EAA-462E-AA4C-496F37B3D305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2878C6E-E252-4515-83F9-61187270FA2B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0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9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32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6" grpId="2"/>
      <p:bldP spid="26" grpId="3"/>
      <p:bldP spid="28" grpId="0"/>
      <p:bldP spid="28" grpId="1"/>
      <p:bldP spid="29" grpId="0"/>
      <p:bldP spid="29" grpId="1"/>
      <p:bldP spid="30" grpId="0"/>
      <p:bldP spid="30" grpId="1"/>
      <p:bldP spid="30" grpId="2"/>
      <p:bldP spid="30" grpId="3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551979"/>
            <a:ext cx="714162" cy="71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28874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talk.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40" y="990538"/>
            <a:ext cx="553899" cy="523549"/>
          </a:xfrm>
          <a:prstGeom prst="rect">
            <a:avLst/>
          </a:prstGeom>
        </p:spPr>
      </p:pic>
      <p:pic>
        <p:nvPicPr>
          <p:cNvPr id="31" name="Picture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4486" y="1451249"/>
            <a:ext cx="4702923" cy="932149"/>
            <a:chOff x="669177" y="1710126"/>
            <a:chExt cx="4702923" cy="932149"/>
          </a:xfrm>
        </p:grpSpPr>
        <p:grpSp>
          <p:nvGrpSpPr>
            <p:cNvPr id="21" name="Group 20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is        .</a:t>
                  </a: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Straight Connector 32"/>
            <p:cNvCxnSpPr/>
            <p:nvPr/>
          </p:nvCxnSpPr>
          <p:spPr>
            <a:xfrm>
              <a:off x="2883506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70034" y="1560552"/>
            <a:ext cx="4702923" cy="932149"/>
            <a:chOff x="669177" y="1710126"/>
            <a:chExt cx="4702923" cy="932149"/>
          </a:xfrm>
        </p:grpSpPr>
        <p:grpSp>
          <p:nvGrpSpPr>
            <p:cNvPr id="35" name="Group 34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are        .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/>
            <p:cNvCxnSpPr/>
            <p:nvPr/>
          </p:nvCxnSpPr>
          <p:spPr>
            <a:xfrm>
              <a:off x="3174454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2" y="2883953"/>
            <a:ext cx="2906588" cy="2003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7" y="2905471"/>
            <a:ext cx="2249254" cy="20442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28" y="3181488"/>
            <a:ext cx="2833635" cy="170638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264475" y="5001035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" name="Oval 29"/>
          <p:cNvSpPr/>
          <p:nvPr/>
        </p:nvSpPr>
        <p:spPr>
          <a:xfrm>
            <a:off x="4273806" y="5001035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7259835" y="5001035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511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877" y="879749"/>
            <a:ext cx="4702923" cy="932149"/>
            <a:chOff x="669177" y="1710126"/>
            <a:chExt cx="4702923" cy="932149"/>
          </a:xfrm>
        </p:grpSpPr>
        <p:grpSp>
          <p:nvGrpSpPr>
            <p:cNvPr id="3" name="Group 2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is        .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" name="Straight Connector 3"/>
            <p:cNvCxnSpPr/>
            <p:nvPr/>
          </p:nvCxnSpPr>
          <p:spPr>
            <a:xfrm>
              <a:off x="2883506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80425" y="989052"/>
            <a:ext cx="4702923" cy="932149"/>
            <a:chOff x="669177" y="1710126"/>
            <a:chExt cx="4702923" cy="932149"/>
          </a:xfrm>
        </p:grpSpPr>
        <p:grpSp>
          <p:nvGrpSpPr>
            <p:cNvPr id="10" name="Group 9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are        .</a:t>
                  </a: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3174454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47" y="1978876"/>
            <a:ext cx="4743905" cy="327064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295051" y="5454132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447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877" y="879749"/>
            <a:ext cx="4702923" cy="932149"/>
            <a:chOff x="669177" y="1710126"/>
            <a:chExt cx="4702923" cy="932149"/>
          </a:xfrm>
        </p:grpSpPr>
        <p:grpSp>
          <p:nvGrpSpPr>
            <p:cNvPr id="3" name="Group 2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is        .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" name="Straight Connector 3"/>
            <p:cNvCxnSpPr/>
            <p:nvPr/>
          </p:nvCxnSpPr>
          <p:spPr>
            <a:xfrm>
              <a:off x="2883506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80425" y="989052"/>
            <a:ext cx="4702923" cy="932149"/>
            <a:chOff x="669177" y="1710126"/>
            <a:chExt cx="4702923" cy="932149"/>
          </a:xfrm>
        </p:grpSpPr>
        <p:grpSp>
          <p:nvGrpSpPr>
            <p:cNvPr id="10" name="Group 9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are        .</a:t>
                  </a: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3174454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24" y="1978876"/>
            <a:ext cx="3823675" cy="3475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295051" y="5454132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4437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877" y="879749"/>
            <a:ext cx="4702923" cy="932149"/>
            <a:chOff x="669177" y="1710126"/>
            <a:chExt cx="4702923" cy="932149"/>
          </a:xfrm>
        </p:grpSpPr>
        <p:grpSp>
          <p:nvGrpSpPr>
            <p:cNvPr id="3" name="Group 2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is        .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" name="Straight Connector 3"/>
            <p:cNvCxnSpPr/>
            <p:nvPr/>
          </p:nvCxnSpPr>
          <p:spPr>
            <a:xfrm>
              <a:off x="2883506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80425" y="989052"/>
            <a:ext cx="4702923" cy="932149"/>
            <a:chOff x="669177" y="1710126"/>
            <a:chExt cx="4702923" cy="932149"/>
          </a:xfrm>
        </p:grpSpPr>
        <p:grpSp>
          <p:nvGrpSpPr>
            <p:cNvPr id="10" name="Group 9"/>
            <p:cNvGrpSpPr/>
            <p:nvPr/>
          </p:nvGrpSpPr>
          <p:grpSpPr>
            <a:xfrm>
              <a:off x="669177" y="1710126"/>
              <a:ext cx="4702923" cy="932149"/>
              <a:chOff x="5731970" y="1647549"/>
              <a:chExt cx="4702923" cy="9321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970" y="1647549"/>
                <a:ext cx="3902823" cy="932149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5977576" y="1851865"/>
                <a:ext cx="4457317" cy="523220"/>
                <a:chOff x="3831920" y="1506678"/>
                <a:chExt cx="4457317" cy="52322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831920" y="1506678"/>
                  <a:ext cx="4457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2D86"/>
                      </a:solidFill>
                      <a:latin typeface="Comic Sans MS" panose="030F0702030302020204" pitchFamily="66" charset="0"/>
                    </a:rPr>
                    <a:t>The         are        .</a:t>
                  </a: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29934" y="1869329"/>
                  <a:ext cx="808970" cy="0"/>
                </a:xfrm>
                <a:prstGeom prst="line">
                  <a:avLst/>
                </a:prstGeom>
                <a:ln w="28575">
                  <a:solidFill>
                    <a:srgbClr val="0F39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3174454" y="2285504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99" y="2106920"/>
            <a:ext cx="5558401" cy="334721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295051" y="5454132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215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545646"/>
            <a:ext cx="714162" cy="683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07100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sing!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9" y="968764"/>
            <a:ext cx="497920" cy="523549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pic>
        <p:nvPicPr>
          <p:cNvPr id="2" name="Track 090">
            <a:hlinkClick r:id="" action="ppaction://media"/>
            <a:extLst>
              <a:ext uri="{FF2B5EF4-FFF2-40B4-BE49-F238E27FC236}">
                <a16:creationId xmlns:a16="http://schemas.microsoft.com/office/drawing/2014/main" id="{F4A721D3-007E-4487-9F96-2A41F650BD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00" end="47770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8216" y="58283"/>
            <a:ext cx="487363" cy="487363"/>
          </a:xfrm>
          <a:prstGeom prst="rect">
            <a:avLst/>
          </a:prstGeom>
        </p:spPr>
      </p:pic>
      <p:pic>
        <p:nvPicPr>
          <p:cNvPr id="19" name="Track 090">
            <a:hlinkClick r:id="" action="ppaction://media"/>
            <a:extLst>
              <a:ext uri="{FF2B5EF4-FFF2-40B4-BE49-F238E27FC236}">
                <a16:creationId xmlns:a16="http://schemas.microsoft.com/office/drawing/2014/main" id="{E453C586-439D-4A36-BFBB-2CD196FEDD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000" end="39770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7738" y="643603"/>
            <a:ext cx="487363" cy="487363"/>
          </a:xfrm>
          <a:prstGeom prst="rect">
            <a:avLst/>
          </a:prstGeom>
        </p:spPr>
      </p:pic>
      <p:pic>
        <p:nvPicPr>
          <p:cNvPr id="20" name="Track 090">
            <a:hlinkClick r:id="" action="ppaction://media"/>
            <a:extLst>
              <a:ext uri="{FF2B5EF4-FFF2-40B4-BE49-F238E27FC236}">
                <a16:creationId xmlns:a16="http://schemas.microsoft.com/office/drawing/2014/main" id="{1BBCB228-7FDD-498C-84E7-7E8A378101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00" end="31670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8757" y="1257225"/>
            <a:ext cx="487363" cy="487363"/>
          </a:xfrm>
          <a:prstGeom prst="rect">
            <a:avLst/>
          </a:prstGeom>
        </p:spPr>
      </p:pic>
      <p:pic>
        <p:nvPicPr>
          <p:cNvPr id="21" name="Track 090">
            <a:hlinkClick r:id="" action="ppaction://media"/>
            <a:extLst>
              <a:ext uri="{FF2B5EF4-FFF2-40B4-BE49-F238E27FC236}">
                <a16:creationId xmlns:a16="http://schemas.microsoft.com/office/drawing/2014/main" id="{1A2CF502-AC81-4952-9841-E4601B5775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200" end="23470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8727" y="1847753"/>
            <a:ext cx="487363" cy="487363"/>
          </a:xfrm>
          <a:prstGeom prst="rect">
            <a:avLst/>
          </a:prstGeom>
        </p:spPr>
      </p:pic>
      <p:pic>
        <p:nvPicPr>
          <p:cNvPr id="22" name="Track 090">
            <a:hlinkClick r:id="" action="ppaction://media"/>
            <a:extLst>
              <a:ext uri="{FF2B5EF4-FFF2-40B4-BE49-F238E27FC236}">
                <a16:creationId xmlns:a16="http://schemas.microsoft.com/office/drawing/2014/main" id="{12138022-AFEC-4489-A148-77A7F7FE6D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500" end="15070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7738" y="2389464"/>
            <a:ext cx="487363" cy="487363"/>
          </a:xfrm>
          <a:prstGeom prst="rect">
            <a:avLst/>
          </a:prstGeom>
        </p:spPr>
      </p:pic>
      <p:pic>
        <p:nvPicPr>
          <p:cNvPr id="23" name="Track 090">
            <a:hlinkClick r:id="" action="ppaction://media"/>
            <a:extLst>
              <a:ext uri="{FF2B5EF4-FFF2-40B4-BE49-F238E27FC236}">
                <a16:creationId xmlns:a16="http://schemas.microsoft.com/office/drawing/2014/main" id="{31035D98-C9D4-4023-A7FA-9E20782D43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600" end="5858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8449" y="2979992"/>
            <a:ext cx="487363" cy="487363"/>
          </a:xfrm>
          <a:prstGeom prst="rect">
            <a:avLst/>
          </a:prstGeom>
        </p:spPr>
      </p:pic>
      <p:pic>
        <p:nvPicPr>
          <p:cNvPr id="24" name="Track 090">
            <a:hlinkClick r:id="" action="ppaction://media"/>
            <a:extLst>
              <a:ext uri="{FF2B5EF4-FFF2-40B4-BE49-F238E27FC236}">
                <a16:creationId xmlns:a16="http://schemas.microsoft.com/office/drawing/2014/main" id="{800BFDF9-1188-4E5F-B58A-2AFF58EE5A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00" end="4536.218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60688" y="3593614"/>
            <a:ext cx="487363" cy="4873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60B9FF3-03A1-45B5-9BBE-A0A650B3B2AB}"/>
              </a:ext>
            </a:extLst>
          </p:cNvPr>
          <p:cNvSpPr txBox="1"/>
          <p:nvPr/>
        </p:nvSpPr>
        <p:spPr>
          <a:xfrm>
            <a:off x="477483" y="1705132"/>
            <a:ext cx="533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Is the blanke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near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E52D56-A866-4FBF-9CFC-89B574D63CA5}"/>
              </a:ext>
            </a:extLst>
          </p:cNvPr>
          <p:cNvSpPr txBox="1"/>
          <p:nvPr/>
        </p:nvSpPr>
        <p:spPr>
          <a:xfrm>
            <a:off x="477483" y="1705132"/>
            <a:ext cx="51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blanke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near the ten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7BA01-3472-461A-BD95-1E1E1B3CA77F}"/>
              </a:ext>
            </a:extLst>
          </p:cNvPr>
          <p:cNvSpPr txBox="1"/>
          <p:nvPr/>
        </p:nvSpPr>
        <p:spPr>
          <a:xfrm>
            <a:off x="477482" y="1706605"/>
            <a:ext cx="511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Is the blanke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near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8EFA1D-711E-461E-BF72-87431ACF135E}"/>
              </a:ext>
            </a:extLst>
          </p:cNvPr>
          <p:cNvSpPr txBox="1"/>
          <p:nvPr/>
        </p:nvSpPr>
        <p:spPr>
          <a:xfrm>
            <a:off x="478575" y="1705065"/>
            <a:ext cx="51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blanke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near the ten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5B6E6-6E0C-4A4E-9FD6-228838B48B4A}"/>
              </a:ext>
            </a:extLst>
          </p:cNvPr>
          <p:cNvSpPr txBox="1"/>
          <p:nvPr/>
        </p:nvSpPr>
        <p:spPr>
          <a:xfrm>
            <a:off x="471143" y="2206970"/>
            <a:ext cx="47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B87202-80D4-4DDC-BF4E-B8CA5245FD52}"/>
              </a:ext>
            </a:extLst>
          </p:cNvPr>
          <p:cNvSpPr txBox="1"/>
          <p:nvPr/>
        </p:nvSpPr>
        <p:spPr>
          <a:xfrm>
            <a:off x="471143" y="2206970"/>
            <a:ext cx="479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F65BAE-8748-440F-A8B1-231FB492BF2B}"/>
              </a:ext>
            </a:extLst>
          </p:cNvPr>
          <p:cNvSpPr txBox="1"/>
          <p:nvPr/>
        </p:nvSpPr>
        <p:spPr>
          <a:xfrm>
            <a:off x="471143" y="2206970"/>
            <a:ext cx="479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62A75E-9DD5-4211-AA45-5021C1998791}"/>
              </a:ext>
            </a:extLst>
          </p:cNvPr>
          <p:cNvSpPr txBox="1"/>
          <p:nvPr/>
        </p:nvSpPr>
        <p:spPr>
          <a:xfrm>
            <a:off x="471142" y="2203230"/>
            <a:ext cx="479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482A0-167F-4D29-BE34-19AB167BB246}"/>
              </a:ext>
            </a:extLst>
          </p:cNvPr>
          <p:cNvSpPr txBox="1"/>
          <p:nvPr/>
        </p:nvSpPr>
        <p:spPr>
          <a:xfrm>
            <a:off x="477314" y="2988159"/>
            <a:ext cx="478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Is the table near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A5FEC-2032-4AC4-9B19-E5B27BAF16E8}"/>
              </a:ext>
            </a:extLst>
          </p:cNvPr>
          <p:cNvSpPr txBox="1"/>
          <p:nvPr/>
        </p:nvSpPr>
        <p:spPr>
          <a:xfrm>
            <a:off x="477314" y="2988159"/>
            <a:ext cx="498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table near the ten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086640-0DC9-48C7-A3E7-30CBC07A8C2F}"/>
              </a:ext>
            </a:extLst>
          </p:cNvPr>
          <p:cNvSpPr txBox="1"/>
          <p:nvPr/>
        </p:nvSpPr>
        <p:spPr>
          <a:xfrm>
            <a:off x="477315" y="2988593"/>
            <a:ext cx="478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Is the table near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D5DEEE-E318-4992-895C-C030D697EABB}"/>
              </a:ext>
            </a:extLst>
          </p:cNvPr>
          <p:cNvSpPr txBox="1"/>
          <p:nvPr/>
        </p:nvSpPr>
        <p:spPr>
          <a:xfrm>
            <a:off x="478405" y="2990032"/>
            <a:ext cx="478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table near the ten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209BA6-0DC2-4FED-A21F-B7A96F7A2AE5}"/>
              </a:ext>
            </a:extLst>
          </p:cNvPr>
          <p:cNvSpPr txBox="1"/>
          <p:nvPr/>
        </p:nvSpPr>
        <p:spPr>
          <a:xfrm>
            <a:off x="480380" y="3569144"/>
            <a:ext cx="478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BE41E6-4365-412D-A408-28914BA9F56E}"/>
              </a:ext>
            </a:extLst>
          </p:cNvPr>
          <p:cNvSpPr txBox="1"/>
          <p:nvPr/>
        </p:nvSpPr>
        <p:spPr>
          <a:xfrm>
            <a:off x="480379" y="3569144"/>
            <a:ext cx="478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05FCF3-5447-43B2-BEB2-F02E106400F4}"/>
              </a:ext>
            </a:extLst>
          </p:cNvPr>
          <p:cNvSpPr txBox="1"/>
          <p:nvPr/>
        </p:nvSpPr>
        <p:spPr>
          <a:xfrm>
            <a:off x="480379" y="3569144"/>
            <a:ext cx="478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3B1A18-6683-44EA-A35B-A3DA9AE40966}"/>
              </a:ext>
            </a:extLst>
          </p:cNvPr>
          <p:cNvSpPr txBox="1"/>
          <p:nvPr/>
        </p:nvSpPr>
        <p:spPr>
          <a:xfrm>
            <a:off x="480379" y="3567344"/>
            <a:ext cx="482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It’s in 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3D4C9D-6C2F-4EB7-A9B4-264B42264FE4}"/>
              </a:ext>
            </a:extLst>
          </p:cNvPr>
          <p:cNvSpPr txBox="1"/>
          <p:nvPr/>
        </p:nvSpPr>
        <p:spPr>
          <a:xfrm>
            <a:off x="477146" y="4372633"/>
            <a:ext cx="525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Is the teapo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near the table?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8BAF88-CB88-4D55-84AA-08A14D615215}"/>
              </a:ext>
            </a:extLst>
          </p:cNvPr>
          <p:cNvSpPr txBox="1"/>
          <p:nvPr/>
        </p:nvSpPr>
        <p:spPr>
          <a:xfrm>
            <a:off x="477146" y="4372633"/>
            <a:ext cx="510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teapo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near the table?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B1E372-5CB7-4A11-851D-4808D88EDF1A}"/>
              </a:ext>
            </a:extLst>
          </p:cNvPr>
          <p:cNvSpPr txBox="1"/>
          <p:nvPr/>
        </p:nvSpPr>
        <p:spPr>
          <a:xfrm>
            <a:off x="477145" y="4373067"/>
            <a:ext cx="525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Is the teapo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near the table?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6B0389-5845-4D8E-874D-CBA33C71FAC3}"/>
              </a:ext>
            </a:extLst>
          </p:cNvPr>
          <p:cNvSpPr txBox="1"/>
          <p:nvPr/>
        </p:nvSpPr>
        <p:spPr>
          <a:xfrm>
            <a:off x="473157" y="4372566"/>
            <a:ext cx="511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Is the teapo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near the table?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95679B-4862-405B-81E1-51C07C562C9E}"/>
              </a:ext>
            </a:extLst>
          </p:cNvPr>
          <p:cNvSpPr txBox="1"/>
          <p:nvPr/>
        </p:nvSpPr>
        <p:spPr>
          <a:xfrm>
            <a:off x="477148" y="4884689"/>
            <a:ext cx="525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it isn’t. It’s on the table.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96D1F1-6687-431A-917C-1B5DB956C076}"/>
              </a:ext>
            </a:extLst>
          </p:cNvPr>
          <p:cNvSpPr txBox="1"/>
          <p:nvPr/>
        </p:nvSpPr>
        <p:spPr>
          <a:xfrm>
            <a:off x="477146" y="4884689"/>
            <a:ext cx="510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It’s on the table.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DB36BC-F3CD-4DC7-A3E2-B9B4A7095340}"/>
              </a:ext>
            </a:extLst>
          </p:cNvPr>
          <p:cNvSpPr txBox="1"/>
          <p:nvPr/>
        </p:nvSpPr>
        <p:spPr>
          <a:xfrm>
            <a:off x="477146" y="4884689"/>
            <a:ext cx="510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it isn’t. It’s on the table.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A6A30A-FFE6-4075-8D07-430D9ECF5EE8}"/>
              </a:ext>
            </a:extLst>
          </p:cNvPr>
          <p:cNvSpPr txBox="1"/>
          <p:nvPr/>
        </p:nvSpPr>
        <p:spPr>
          <a:xfrm>
            <a:off x="477146" y="4884829"/>
            <a:ext cx="498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No, it isn’t. It’s on the table.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5B5F7EE-C7F9-4EFD-9DD0-5EB8373C6376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2C5FB5-7631-4A3B-A8D8-B85BB987502D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66" name="Minus Sign 65">
              <a:extLst>
                <a:ext uri="{FF2B5EF4-FFF2-40B4-BE49-F238E27FC236}">
                  <a16:creationId xmlns:a16="http://schemas.microsoft.com/office/drawing/2014/main" id="{B0348F56-C2BF-4E13-B3D6-293BC23CF225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inus Sign 66">
              <a:extLst>
                <a:ext uri="{FF2B5EF4-FFF2-40B4-BE49-F238E27FC236}">
                  <a16:creationId xmlns:a16="http://schemas.microsoft.com/office/drawing/2014/main" id="{87B88844-2689-475A-A3CE-C120CFAE9AA0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CE7C13DD-8C6F-448B-9D0C-25DAA33EC463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3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5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6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834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7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78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12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88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174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256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338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498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834"/>
                            </p:stCondLst>
                            <p:childTnLst>
                              <p:par>
                                <p:cTn id="1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3" grpId="2"/>
      <p:bldP spid="33" grpId="3"/>
      <p:bldP spid="35" grpId="0"/>
      <p:bldP spid="35" grpId="1"/>
      <p:bldP spid="36" grpId="0"/>
      <p:bldP spid="36" grpId="1"/>
      <p:bldP spid="37" grpId="0"/>
      <p:bldP spid="37" grpId="1"/>
      <p:bldP spid="37" grpId="2"/>
      <p:bldP spid="37" grpId="3"/>
      <p:bldP spid="39" grpId="0"/>
      <p:bldP spid="39" grpId="1"/>
      <p:bldP spid="40" grpId="0"/>
      <p:bldP spid="40" grpId="1"/>
      <p:bldP spid="41" grpId="0"/>
      <p:bldP spid="41" grpId="1"/>
      <p:bldP spid="41" grpId="2"/>
      <p:bldP spid="41" grpId="3"/>
      <p:bldP spid="43" grpId="0"/>
      <p:bldP spid="43" grpId="1"/>
      <p:bldP spid="44" grpId="0"/>
      <p:bldP spid="44" grpId="1"/>
      <p:bldP spid="45" grpId="0"/>
      <p:bldP spid="45" grpId="1"/>
      <p:bldP spid="45" grpId="2"/>
      <p:bldP spid="45" grpId="3"/>
      <p:bldP spid="48" grpId="0"/>
      <p:bldP spid="48" grpId="1"/>
      <p:bldP spid="49" grpId="0"/>
      <p:bldP spid="49" grpId="1"/>
      <p:bldP spid="52" grpId="0"/>
      <p:bldP spid="52" grpId="1"/>
      <p:bldP spid="52" grpId="2"/>
      <p:bldP spid="52" grpId="3"/>
      <p:bldP spid="54" grpId="0"/>
      <p:bldP spid="54" grpId="1"/>
      <p:bldP spid="58" grpId="0"/>
      <p:bldP spid="58" grpId="1"/>
      <p:bldP spid="59" grpId="0"/>
      <p:bldP spid="59" grpId="1"/>
      <p:bldP spid="59" grpId="2"/>
      <p:bldP spid="59" grpId="3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330</Words>
  <Application>Microsoft Office PowerPoint</Application>
  <PresentationFormat>On-screen Show (4:3)</PresentationFormat>
  <Paragraphs>58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96</cp:revision>
  <dcterms:created xsi:type="dcterms:W3CDTF">2020-12-03T01:35:36Z</dcterms:created>
  <dcterms:modified xsi:type="dcterms:W3CDTF">2024-05-20T01:26:55Z</dcterms:modified>
</cp:coreProperties>
</file>