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  <p:sldMasterId id="2147483672" r:id="rId3"/>
  </p:sldMasterIdLst>
  <p:sldIdLst>
    <p:sldId id="282" r:id="rId4"/>
    <p:sldId id="269" r:id="rId5"/>
    <p:sldId id="281" r:id="rId6"/>
    <p:sldId id="275" r:id="rId7"/>
    <p:sldId id="273" r:id="rId8"/>
    <p:sldId id="278" r:id="rId9"/>
    <p:sldId id="284" r:id="rId10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Tahoma" panose="020B0604030504040204" pitchFamily="3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1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4.xml"/><Relationship Id="rId12" Type="http://schemas.openxmlformats.org/officeDocument/2006/relationships/image" Target="../media/image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openxmlformats.org/officeDocument/2006/relationships/image" Target="../media/image7.gif"/><Relationship Id="rId5" Type="http://schemas.openxmlformats.org/officeDocument/2006/relationships/image" Target="../media/image5.png"/><Relationship Id="rId10" Type="http://schemas.openxmlformats.org/officeDocument/2006/relationships/image" Target="../media/image6.gif"/><Relationship Id="rId4" Type="http://schemas.openxmlformats.org/officeDocument/2006/relationships/image" Target="../media/image4.png"/><Relationship Id="rId9" Type="http://schemas.openxmlformats.org/officeDocument/2006/relationships/slide" Target="slide7.xml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gif"/><Relationship Id="rId4" Type="http://schemas.microsoft.com/office/2007/relationships/hdphoto" Target="../media/hdphoto1.wdp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C497E88-55A2-427F-BA7D-FA941BD1A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2B8E983-ECE0-4D5E-81C3-8356A86ADBE8}"/>
              </a:ext>
            </a:extLst>
          </p:cNvPr>
          <p:cNvSpPr txBox="1"/>
          <p:nvPr/>
        </p:nvSpPr>
        <p:spPr>
          <a:xfrm>
            <a:off x="1905456" y="553021"/>
            <a:ext cx="1209526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>
                <a:solidFill>
                  <a:srgbClr val="C00000"/>
                </a:solidFill>
              </a:rPr>
              <a:t>LUCKY SPIN</a:t>
            </a:r>
            <a:endParaRPr lang="en-US" sz="115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63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vong quay">
            <a:extLst>
              <a:ext uri="{FF2B5EF4-FFF2-40B4-BE49-F238E27FC236}">
                <a16:creationId xmlns:a16="http://schemas.microsoft.com/office/drawing/2014/main" id="{55B447F3-CA5A-43BD-B8AD-9284C0F14EFB}"/>
              </a:ext>
            </a:extLst>
          </p:cNvPr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63" name="Picture 3">
              <a:extLst>
                <a:ext uri="{FF2B5EF4-FFF2-40B4-BE49-F238E27FC236}">
                  <a16:creationId xmlns:a16="http://schemas.microsoft.com/office/drawing/2014/main" id="{15692018-600D-4717-AE52-ADEA739D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64" name="TextBox 8">
              <a:extLst>
                <a:ext uri="{FF2B5EF4-FFF2-40B4-BE49-F238E27FC236}">
                  <a16:creationId xmlns:a16="http://schemas.microsoft.com/office/drawing/2014/main" id="{2E4705C6-FF57-4EAB-95EC-55F2EA50CAE4}"/>
                </a:ext>
              </a:extLst>
            </p:cNvPr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TextBox 9">
              <a:extLst>
                <a:ext uri="{FF2B5EF4-FFF2-40B4-BE49-F238E27FC236}">
                  <a16:creationId xmlns:a16="http://schemas.microsoft.com/office/drawing/2014/main" id="{C73FA15B-C0D3-4B59-830A-18B681F8D277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8042A54D-2A09-49FD-AF45-41810A7AB0AA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TextBox 11">
              <a:extLst>
                <a:ext uri="{FF2B5EF4-FFF2-40B4-BE49-F238E27FC236}">
                  <a16:creationId xmlns:a16="http://schemas.microsoft.com/office/drawing/2014/main" id="{864E0E05-D37A-491C-8FB5-D30FCD320434}"/>
                </a:ext>
              </a:extLst>
            </p:cNvPr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TextBox 16">
              <a:extLst>
                <a:ext uri="{FF2B5EF4-FFF2-40B4-BE49-F238E27FC236}">
                  <a16:creationId xmlns:a16="http://schemas.microsoft.com/office/drawing/2014/main" id="{ACE4369C-D162-4F50-AD55-81B2497A9F6D}"/>
                </a:ext>
              </a:extLst>
            </p:cNvPr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TextBox 18">
              <a:extLst>
                <a:ext uri="{FF2B5EF4-FFF2-40B4-BE49-F238E27FC236}">
                  <a16:creationId xmlns:a16="http://schemas.microsoft.com/office/drawing/2014/main" id="{290434C7-B231-4683-AC8B-95DD82947E8D}"/>
                </a:ext>
              </a:extLst>
            </p:cNvPr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TextBox 19">
              <a:extLst>
                <a:ext uri="{FF2B5EF4-FFF2-40B4-BE49-F238E27FC236}">
                  <a16:creationId xmlns:a16="http://schemas.microsoft.com/office/drawing/2014/main" id="{554A1314-8D22-4597-8ED3-AA21776ADA41}"/>
                </a:ext>
              </a:extLst>
            </p:cNvPr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TextBox 20">
              <a:extLst>
                <a:ext uri="{FF2B5EF4-FFF2-40B4-BE49-F238E27FC236}">
                  <a16:creationId xmlns:a16="http://schemas.microsoft.com/office/drawing/2014/main" id="{A78CAA4A-EB0E-42ED-8ECB-38A38DE102B2}"/>
                </a:ext>
              </a:extLst>
            </p:cNvPr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2" name="Isosceles Triangle 22">
            <a:extLst>
              <a:ext uri="{FF2B5EF4-FFF2-40B4-BE49-F238E27FC236}">
                <a16:creationId xmlns:a16="http://schemas.microsoft.com/office/drawing/2014/main" id="{23D10D1A-0F54-417E-9C21-9E8A3A104C2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" name="quay dung">
            <a:extLst>
              <a:ext uri="{FF2B5EF4-FFF2-40B4-BE49-F238E27FC236}">
                <a16:creationId xmlns:a16="http://schemas.microsoft.com/office/drawing/2014/main" id="{95A9867D-CE2E-4DFA-862F-388029AB786F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</a:p>
        </p:txBody>
      </p:sp>
      <p:sp>
        <p:nvSpPr>
          <p:cNvPr id="74" name="Rounded Rectangle 25">
            <a:hlinkClick r:id="rId6" action="ppaction://hlinksldjump"/>
            <a:extLst>
              <a:ext uri="{FF2B5EF4-FFF2-40B4-BE49-F238E27FC236}">
                <a16:creationId xmlns:a16="http://schemas.microsoft.com/office/drawing/2014/main" id="{13D63659-C373-470B-AADC-C39C1E4100E6}"/>
              </a:ext>
            </a:extLst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ounded Rectangle 26">
            <a:hlinkClick r:id="rId7" action="ppaction://hlinksldjump"/>
            <a:extLst>
              <a:ext uri="{FF2B5EF4-FFF2-40B4-BE49-F238E27FC236}">
                <a16:creationId xmlns:a16="http://schemas.microsoft.com/office/drawing/2014/main" id="{BEC571DB-9025-4059-BBAD-1FE93C0C9CE2}"/>
              </a:ext>
            </a:extLst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Rounded Rectangle 27">
            <a:hlinkClick r:id="rId8" action="ppaction://hlinksldjump"/>
            <a:extLst>
              <a:ext uri="{FF2B5EF4-FFF2-40B4-BE49-F238E27FC236}">
                <a16:creationId xmlns:a16="http://schemas.microsoft.com/office/drawing/2014/main" id="{1F940514-11F5-481E-BB71-02473B724D39}"/>
              </a:ext>
            </a:extLst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Rounded Rectangle 35">
            <a:hlinkClick r:id="rId9" action="ppaction://hlinksldjump"/>
            <a:extLst>
              <a:ext uri="{FF2B5EF4-FFF2-40B4-BE49-F238E27FC236}">
                <a16:creationId xmlns:a16="http://schemas.microsoft.com/office/drawing/2014/main" id="{4D8BE889-8D64-444B-878C-3090297943EF}"/>
              </a:ext>
            </a:extLst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Rounded Rectangle 36">
            <a:hlinkClick r:id="rId9" action="ppaction://hlinksldjump"/>
            <a:extLst>
              <a:ext uri="{FF2B5EF4-FFF2-40B4-BE49-F238E27FC236}">
                <a16:creationId xmlns:a16="http://schemas.microsoft.com/office/drawing/2014/main" id="{FE61BA0B-AE08-4E16-BCEA-6C7C470495F3}"/>
              </a:ext>
            </a:extLst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Rectangle 40">
            <a:extLst>
              <a:ext uri="{FF2B5EF4-FFF2-40B4-BE49-F238E27FC236}">
                <a16:creationId xmlns:a16="http://schemas.microsoft.com/office/drawing/2014/main" id="{EBE4B334-3A10-4013-8F6B-93110FF9AD94}"/>
              </a:ext>
            </a:extLst>
          </p:cNvPr>
          <p:cNvSpPr/>
          <p:nvPr/>
        </p:nvSpPr>
        <p:spPr>
          <a:xfrm>
            <a:off x="492196" y="95110"/>
            <a:ext cx="49423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 SPIN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" name="Picture 43">
            <a:extLst>
              <a:ext uri="{FF2B5EF4-FFF2-40B4-BE49-F238E27FC236}">
                <a16:creationId xmlns:a16="http://schemas.microsoft.com/office/drawing/2014/main" id="{7748BDD8-ABAD-42D1-BCC0-B0A72F06EE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82" name="Picture 44">
            <a:extLst>
              <a:ext uri="{FF2B5EF4-FFF2-40B4-BE49-F238E27FC236}">
                <a16:creationId xmlns:a16="http://schemas.microsoft.com/office/drawing/2014/main" id="{D87A2C98-90CB-448C-A243-625393682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83" name="Picture 45">
            <a:extLst>
              <a:ext uri="{FF2B5EF4-FFF2-40B4-BE49-F238E27FC236}">
                <a16:creationId xmlns:a16="http://schemas.microsoft.com/office/drawing/2014/main" id="{0C6AC60B-643F-4895-96DA-62191810E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84" name="Picture 46">
            <a:extLst>
              <a:ext uri="{FF2B5EF4-FFF2-40B4-BE49-F238E27FC236}">
                <a16:creationId xmlns:a16="http://schemas.microsoft.com/office/drawing/2014/main" id="{1CE7570C-C0CD-4262-8EFC-B5514E56B2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85" name="Picture 1">
            <a:extLst>
              <a:ext uri="{FF2B5EF4-FFF2-40B4-BE49-F238E27FC236}">
                <a16:creationId xmlns:a16="http://schemas.microsoft.com/office/drawing/2014/main" id="{DD0CA175-9731-45B9-8810-0E7ED8AF8D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86" name="vongquay">
            <a:hlinkClick r:id="" action="ppaction://media"/>
            <a:extLst>
              <a:ext uri="{FF2B5EF4-FFF2-40B4-BE49-F238E27FC236}">
                <a16:creationId xmlns:a16="http://schemas.microsoft.com/office/drawing/2014/main" id="{D060A4D1-3D65-49EF-B4AA-718CB0376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7" name="Isosceles Triangle 30">
            <a:extLst>
              <a:ext uri="{FF2B5EF4-FFF2-40B4-BE49-F238E27FC236}">
                <a16:creationId xmlns:a16="http://schemas.microsoft.com/office/drawing/2014/main" id="{15A5B2DF-134C-41BF-9D21-69087656E2B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Isosceles Triangle 31">
            <a:extLst>
              <a:ext uri="{FF2B5EF4-FFF2-40B4-BE49-F238E27FC236}">
                <a16:creationId xmlns:a16="http://schemas.microsoft.com/office/drawing/2014/main" id="{4C4C0501-63D1-4148-9EF8-A424380AE00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Isosceles Triangle 32">
            <a:extLst>
              <a:ext uri="{FF2B5EF4-FFF2-40B4-BE49-F238E27FC236}">
                <a16:creationId xmlns:a16="http://schemas.microsoft.com/office/drawing/2014/main" id="{6E1ECC1F-6521-4B40-A785-BB2D1DB2915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178E290F-F439-4BAA-89CD-7361626F80B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Isosceles Triangle 41">
            <a:extLst>
              <a:ext uri="{FF2B5EF4-FFF2-40B4-BE49-F238E27FC236}">
                <a16:creationId xmlns:a16="http://schemas.microsoft.com/office/drawing/2014/main" id="{1450E602-2914-4149-9690-1C654751249B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Isosceles Triangle 42">
            <a:extLst>
              <a:ext uri="{FF2B5EF4-FFF2-40B4-BE49-F238E27FC236}">
                <a16:creationId xmlns:a16="http://schemas.microsoft.com/office/drawing/2014/main" id="{A347AFEE-967E-46F5-8853-53C423BB112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Isosceles Triangle 47">
            <a:extLst>
              <a:ext uri="{FF2B5EF4-FFF2-40B4-BE49-F238E27FC236}">
                <a16:creationId xmlns:a16="http://schemas.microsoft.com/office/drawing/2014/main" id="{1DEF735B-84CB-45F5-A30E-919AFEC54B05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Isosceles Triangle 48">
            <a:extLst>
              <a:ext uri="{FF2B5EF4-FFF2-40B4-BE49-F238E27FC236}">
                <a16:creationId xmlns:a16="http://schemas.microsoft.com/office/drawing/2014/main" id="{EF17D582-B1F4-4E60-9F5B-5A558FAEAAA3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Isosceles Triangle 49">
            <a:extLst>
              <a:ext uri="{FF2B5EF4-FFF2-40B4-BE49-F238E27FC236}">
                <a16:creationId xmlns:a16="http://schemas.microsoft.com/office/drawing/2014/main" id="{7F83DFFA-82D1-40D0-B73B-9CF43F407A9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Isosceles Triangle 50">
            <a:extLst>
              <a:ext uri="{FF2B5EF4-FFF2-40B4-BE49-F238E27FC236}">
                <a16:creationId xmlns:a16="http://schemas.microsoft.com/office/drawing/2014/main" id="{2D056B1D-6004-45E7-B7E9-E818E32A7E8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Isosceles Triangle 51">
            <a:extLst>
              <a:ext uri="{FF2B5EF4-FFF2-40B4-BE49-F238E27FC236}">
                <a16:creationId xmlns:a16="http://schemas.microsoft.com/office/drawing/2014/main" id="{FB417138-9110-4B01-AD95-2099B446C0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Isosceles Triangle 52">
            <a:extLst>
              <a:ext uri="{FF2B5EF4-FFF2-40B4-BE49-F238E27FC236}">
                <a16:creationId xmlns:a16="http://schemas.microsoft.com/office/drawing/2014/main" id="{7D29ED50-771D-4AAF-AE51-B74E97E3315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Isosceles Triangle 53">
            <a:extLst>
              <a:ext uri="{FF2B5EF4-FFF2-40B4-BE49-F238E27FC236}">
                <a16:creationId xmlns:a16="http://schemas.microsoft.com/office/drawing/2014/main" id="{A04F4F8A-7F8C-4FC0-B15E-E31FF710CDB3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54">
            <a:extLst>
              <a:ext uri="{FF2B5EF4-FFF2-40B4-BE49-F238E27FC236}">
                <a16:creationId xmlns:a16="http://schemas.microsoft.com/office/drawing/2014/main" id="{ABD6280A-969B-4D2B-8C87-31047CE6629B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55">
            <a:extLst>
              <a:ext uri="{FF2B5EF4-FFF2-40B4-BE49-F238E27FC236}">
                <a16:creationId xmlns:a16="http://schemas.microsoft.com/office/drawing/2014/main" id="{EAC64870-78F6-4E7F-85B9-5C7E3A15729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Isosceles Triangle 56">
            <a:extLst>
              <a:ext uri="{FF2B5EF4-FFF2-40B4-BE49-F238E27FC236}">
                <a16:creationId xmlns:a16="http://schemas.microsoft.com/office/drawing/2014/main" id="{DD9F8A86-018E-4120-B13A-81429F799F5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57">
            <a:extLst>
              <a:ext uri="{FF2B5EF4-FFF2-40B4-BE49-F238E27FC236}">
                <a16:creationId xmlns:a16="http://schemas.microsoft.com/office/drawing/2014/main" id="{779E3AF8-843D-4038-BE7E-E696B1F4E96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58">
            <a:extLst>
              <a:ext uri="{FF2B5EF4-FFF2-40B4-BE49-F238E27FC236}">
                <a16:creationId xmlns:a16="http://schemas.microsoft.com/office/drawing/2014/main" id="{8ED82F45-3538-476F-976D-36C1BDA7D3E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59">
            <a:extLst>
              <a:ext uri="{FF2B5EF4-FFF2-40B4-BE49-F238E27FC236}">
                <a16:creationId xmlns:a16="http://schemas.microsoft.com/office/drawing/2014/main" id="{2C59A451-CCC8-4AF3-8ABE-8C6C7F0F86B3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60">
            <a:extLst>
              <a:ext uri="{FF2B5EF4-FFF2-40B4-BE49-F238E27FC236}">
                <a16:creationId xmlns:a16="http://schemas.microsoft.com/office/drawing/2014/main" id="{97BFEB0A-A134-4755-9F02-58410E2F2B7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Heart 23">
            <a:hlinkClick r:id="" action="ppaction://noaction"/>
            <a:extLst>
              <a:ext uri="{FF2B5EF4-FFF2-40B4-BE49-F238E27FC236}">
                <a16:creationId xmlns:a16="http://schemas.microsoft.com/office/drawing/2014/main" id="{9E11DB56-1885-4ECE-93CC-FF2291817008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Rounded Rectangle 39">
            <a:hlinkClick r:id="rId14" action="ppaction://hlinksldjump"/>
            <a:extLst>
              <a:ext uri="{FF2B5EF4-FFF2-40B4-BE49-F238E27FC236}">
                <a16:creationId xmlns:a16="http://schemas.microsoft.com/office/drawing/2014/main" id="{C2B1A760-8F7D-440B-8FD4-F1684CB53F41}"/>
              </a:ext>
            </a:extLst>
          </p:cNvPr>
          <p:cNvSpPr/>
          <p:nvPr/>
        </p:nvSpPr>
        <p:spPr>
          <a:xfrm>
            <a:off x="857805" y="375911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80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CLOUDY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SUNNY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RAINY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RETURN</a:t>
            </a:r>
          </a:p>
        </p:txBody>
      </p:sp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CC31987E-2BF3-4BC3-BC3E-0EA76134431E}"/>
              </a:ext>
            </a:extLst>
          </p:cNvPr>
          <p:cNvSpPr/>
          <p:nvPr/>
        </p:nvSpPr>
        <p:spPr>
          <a:xfrm>
            <a:off x="832636" y="20407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IT WAS…………………YESTERDAY.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 IT’S………………….TODAY.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WINDY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RAINY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SUNNY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RETURN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 KATE IS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THE……………………..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587" y="196298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BOOKSHOP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BAKERY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FOOD STALL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RETURN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 JIM IS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THE………………….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FOOD STALL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BOOKSHOP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BAKERY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RETURN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RETURN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91AE7D1-CD14-4308-8290-EE1DBACB69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87" y="-714583"/>
            <a:ext cx="5238750" cy="52387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9707A93-D542-43BA-A71D-A52172FB8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956" y="134711"/>
            <a:ext cx="5425910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push.wav"/>
          </p:stSnd>
        </p:sndAc>
      </p:transition>
    </mc:Choice>
    <mc:Fallback xmlns="">
      <p:transition spd="slow">
        <p:sndAc>
          <p:stSnd>
            <p:snd r:embed="rId12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</Words>
  <Application>Microsoft Office PowerPoint</Application>
  <PresentationFormat>Màn hình rộng</PresentationFormat>
  <Paragraphs>39</Paragraphs>
  <Slides>7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7</vt:i4>
      </vt:variant>
    </vt:vector>
  </HeadingPairs>
  <TitlesOfParts>
    <vt:vector size="15" baseType="lpstr">
      <vt:lpstr>Arial</vt:lpstr>
      <vt:lpstr>Times New Roman</vt:lpstr>
      <vt:lpstr>Calibri Light</vt:lpstr>
      <vt:lpstr>Calibri</vt:lpstr>
      <vt:lpstr>Tahoma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2021-08-13T15:19:56Z</dcterms:created>
  <dcterms:modified xsi:type="dcterms:W3CDTF">2024-03-14T01:03:59Z</dcterms:modified>
</cp:coreProperties>
</file>