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5"/>
  </p:notesMasterIdLst>
  <p:sldIdLst>
    <p:sldId id="319" r:id="rId3"/>
    <p:sldId id="776" r:id="rId4"/>
    <p:sldId id="774" r:id="rId5"/>
    <p:sldId id="775" r:id="rId6"/>
    <p:sldId id="320" r:id="rId7"/>
    <p:sldId id="766" r:id="rId8"/>
    <p:sldId id="763" r:id="rId9"/>
    <p:sldId id="771" r:id="rId10"/>
    <p:sldId id="773" r:id="rId11"/>
    <p:sldId id="764" r:id="rId12"/>
    <p:sldId id="510" r:id="rId13"/>
    <p:sldId id="514" r:id="rId14"/>
    <p:sldId id="769" r:id="rId15"/>
    <p:sldId id="298" r:id="rId16"/>
    <p:sldId id="767" r:id="rId17"/>
    <p:sldId id="515" r:id="rId18"/>
    <p:sldId id="523" r:id="rId19"/>
    <p:sldId id="257" r:id="rId20"/>
    <p:sldId id="259" r:id="rId21"/>
    <p:sldId id="524" r:id="rId22"/>
    <p:sldId id="260" r:id="rId23"/>
    <p:sldId id="33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293"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5760" units="cm"/>
          <inkml:channel name="Y" type="integer" max="2160" units="cm"/>
          <inkml:channel name="T" type="integer" max="2.14748E9" units="dev"/>
        </inkml:traceFormat>
        <inkml:channelProperties>
          <inkml:channelProperty channel="X" name="resolution" value="167.44186" units="1/cm"/>
          <inkml:channelProperty channel="Y" name="resolution" value="111.9171" units="1/cm"/>
          <inkml:channelProperty channel="T" name="resolution" value="1" units="1/dev"/>
        </inkml:channelProperties>
      </inkml:inkSource>
      <inkml:timestamp xml:id="ts0" timeString="2024-04-11T00:54:25.557"/>
    </inkml:context>
    <inkml:brush xml:id="br0">
      <inkml:brushProperty name="width" value="0.05292" units="cm"/>
      <inkml:brushProperty name="height" value="0.05292" units="cm"/>
      <inkml:brushProperty name="color" value="#FF0000"/>
    </inkml:brush>
  </inkml:definitions>
  <inkml:trace contextRef="#ctx0" brushRef="#br0">9498 8846 0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257998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99090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4/11/2024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2024/4/11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B935E-29A5-DCC2-9C90-EF073E078CC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1" r:id="rId14"/>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5.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9.xml"/><Relationship Id="rId5" Type="http://schemas.openxmlformats.org/officeDocument/2006/relationships/image" Target="../media/image33.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18" Type="http://schemas.openxmlformats.org/officeDocument/2006/relationships/image" Target="../media/image33.png"/><Relationship Id="rId3" Type="http://schemas.microsoft.com/office/2007/relationships/media" Target="../media/media3.mp3"/><Relationship Id="rId7" Type="http://schemas.openxmlformats.org/officeDocument/2006/relationships/image" Target="../media/image36.png"/><Relationship Id="rId12" Type="http://schemas.openxmlformats.org/officeDocument/2006/relationships/slide" Target="slide20.xml"/><Relationship Id="rId17"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slide" Target="slide18.xml"/><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slideLayout" Target="../slideLayouts/slideLayout15.xml"/><Relationship Id="rId15" Type="http://schemas.openxmlformats.org/officeDocument/2006/relationships/image" Target="../media/image40.png"/><Relationship Id="rId10" Type="http://schemas.openxmlformats.org/officeDocument/2006/relationships/image" Target="../media/image38.png"/><Relationship Id="rId19" Type="http://schemas.openxmlformats.org/officeDocument/2006/relationships/slide" Target="slide22.xml"/><Relationship Id="rId4" Type="http://schemas.openxmlformats.org/officeDocument/2006/relationships/audio" Target="../media/media3.mp3"/><Relationship Id="rId9" Type="http://schemas.microsoft.com/office/2007/relationships/hdphoto" Target="../media/hdphoto2.wdp"/><Relationship Id="rId1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19.xml"/><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3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2.jpg"/><Relationship Id="rId11" Type="http://schemas.microsoft.com/office/2007/relationships/hdphoto" Target="../media/hdphoto5.wdp"/><Relationship Id="rId5" Type="http://schemas.openxmlformats.org/officeDocument/2006/relationships/slideLayout" Target="../slideLayouts/slideLayout15.xml"/><Relationship Id="rId10" Type="http://schemas.openxmlformats.org/officeDocument/2006/relationships/image" Target="../media/image44.png"/><Relationship Id="rId4" Type="http://schemas.openxmlformats.org/officeDocument/2006/relationships/audio" Target="../media/media5.mp3"/><Relationship Id="rId9"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19.xml"/><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3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2.jpg"/><Relationship Id="rId11" Type="http://schemas.microsoft.com/office/2007/relationships/hdphoto" Target="../media/hdphoto5.wdp"/><Relationship Id="rId5" Type="http://schemas.openxmlformats.org/officeDocument/2006/relationships/slideLayout" Target="../slideLayouts/slideLayout15.xml"/><Relationship Id="rId10" Type="http://schemas.openxmlformats.org/officeDocument/2006/relationships/image" Target="../media/image44.png"/><Relationship Id="rId4" Type="http://schemas.openxmlformats.org/officeDocument/2006/relationships/audio" Target="../media/media5.mp3"/><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D2971E-D63E-1862-4663-93DC95B6F204}"/>
              </a:ext>
            </a:extLst>
          </p:cNvPr>
          <p:cNvSpPr txBox="1"/>
          <p:nvPr/>
        </p:nvSpPr>
        <p:spPr>
          <a:xfrm>
            <a:off x="1025577" y="1304721"/>
            <a:ext cx="9964110" cy="2554545"/>
          </a:xfrm>
          <a:prstGeom prst="rect">
            <a:avLst/>
          </a:prstGeom>
          <a:noFill/>
        </p:spPr>
        <p:txBody>
          <a:bodyPr wrap="square">
            <a:spAutoFit/>
          </a:bodyPr>
          <a:lstStyle/>
          <a:p>
            <a:pPr algn="just"/>
            <a:r>
              <a:rPr lang="en-US" sz="3200" dirty="0" err="1"/>
              <a:t>a.Bà</a:t>
            </a:r>
            <a:r>
              <a:rPr lang="en-US" sz="3200" dirty="0"/>
              <a:t> </a:t>
            </a:r>
            <a:r>
              <a:rPr lang="en-US" sz="3200" dirty="0" err="1"/>
              <a:t>Triệu</a:t>
            </a:r>
            <a:r>
              <a:rPr lang="en-US" sz="3200" dirty="0"/>
              <a:t> </a:t>
            </a:r>
            <a:r>
              <a:rPr lang="en-US" sz="3200" dirty="0" err="1"/>
              <a:t>là</a:t>
            </a:r>
            <a:r>
              <a:rPr lang="en-US" sz="3200" dirty="0"/>
              <a:t> </a:t>
            </a:r>
            <a:r>
              <a:rPr lang="en-US" sz="3200" dirty="0" err="1"/>
              <a:t>một</a:t>
            </a:r>
            <a:r>
              <a:rPr lang="en-US" sz="3200" dirty="0"/>
              <a:t> </a:t>
            </a:r>
            <a:r>
              <a:rPr lang="en-US" sz="3200" dirty="0" err="1"/>
              <a:t>trong</a:t>
            </a:r>
            <a:r>
              <a:rPr lang="en-US" sz="3200" dirty="0"/>
              <a:t> </a:t>
            </a:r>
            <a:r>
              <a:rPr lang="en-US" sz="3200" dirty="0" err="1"/>
              <a:t>những</a:t>
            </a:r>
            <a:r>
              <a:rPr lang="en-US" sz="3200" dirty="0"/>
              <a:t> </a:t>
            </a:r>
            <a:r>
              <a:rPr lang="en-US" sz="3200" dirty="0" err="1"/>
              <a:t>vị</a:t>
            </a:r>
            <a:r>
              <a:rPr lang="en-US" sz="3200" dirty="0"/>
              <a:t> </a:t>
            </a:r>
            <a:r>
              <a:rPr lang="en-US" sz="3200" dirty="0" err="1"/>
              <a:t>anh</a:t>
            </a:r>
            <a:r>
              <a:rPr lang="en-US" sz="3200" dirty="0"/>
              <a:t> </a:t>
            </a:r>
            <a:r>
              <a:rPr lang="en-US" sz="3200" dirty="0" err="1"/>
              <a:t>hùng</a:t>
            </a:r>
            <a:r>
              <a:rPr lang="en-US" sz="3200" dirty="0"/>
              <a:t> </a:t>
            </a:r>
            <a:r>
              <a:rPr lang="en-US" sz="3200" dirty="0" err="1"/>
              <a:t>đầu</a:t>
            </a:r>
            <a:r>
              <a:rPr lang="en-US" sz="3200" dirty="0"/>
              <a:t> </a:t>
            </a:r>
            <a:r>
              <a:rPr lang="en-US" sz="3200" dirty="0" err="1"/>
              <a:t>tiên</a:t>
            </a:r>
            <a:r>
              <a:rPr lang="en-US" sz="3200" dirty="0"/>
              <a:t> </a:t>
            </a:r>
            <a:r>
              <a:rPr lang="en-US" sz="3200" dirty="0" err="1"/>
              <a:t>của</a:t>
            </a:r>
            <a:r>
              <a:rPr lang="en-US" sz="3200" dirty="0"/>
              <a:t> </a:t>
            </a:r>
            <a:r>
              <a:rPr lang="en-US" sz="3200" dirty="0" err="1"/>
              <a:t>nước</a:t>
            </a:r>
            <a:r>
              <a:rPr lang="en-US" sz="3200" dirty="0"/>
              <a:t> ta. </a:t>
            </a:r>
            <a:r>
              <a:rPr lang="en-US" sz="3200" dirty="0" err="1"/>
              <a:t>Người</a:t>
            </a:r>
            <a:r>
              <a:rPr lang="en-US" sz="3200" dirty="0"/>
              <a:t> </a:t>
            </a:r>
            <a:r>
              <a:rPr lang="en-US" sz="3200" dirty="0" err="1"/>
              <a:t>dân</a:t>
            </a:r>
            <a:r>
              <a:rPr lang="en-US" sz="3200" dirty="0"/>
              <a:t> </a:t>
            </a:r>
            <a:r>
              <a:rPr lang="en-US" sz="3200" dirty="0" err="1"/>
              <a:t>Việt</a:t>
            </a:r>
            <a:r>
              <a:rPr lang="en-US" sz="3200" dirty="0"/>
              <a:t> Nam </a:t>
            </a:r>
            <a:r>
              <a:rPr lang="en-US" sz="3200" dirty="0" err="1"/>
              <a:t>mãi</a:t>
            </a:r>
            <a:r>
              <a:rPr lang="en-US" sz="3200" dirty="0"/>
              <a:t> </a:t>
            </a:r>
            <a:r>
              <a:rPr lang="en-US" sz="3200" dirty="0" err="1"/>
              <a:t>tự</a:t>
            </a:r>
            <a:r>
              <a:rPr lang="en-US" sz="3200" dirty="0"/>
              <a:t> </a:t>
            </a:r>
            <a:r>
              <a:rPr lang="en-US" sz="3200" dirty="0" err="1"/>
              <a:t>hào</a:t>
            </a:r>
            <a:r>
              <a:rPr lang="en-US" sz="3200" dirty="0"/>
              <a:t> </a:t>
            </a:r>
            <a:r>
              <a:rPr lang="en-US" sz="3200" dirty="0" err="1"/>
              <a:t>về</a:t>
            </a:r>
            <a:r>
              <a:rPr lang="en-US" sz="3200" dirty="0"/>
              <a:t> </a:t>
            </a:r>
            <a:r>
              <a:rPr lang="en-US" sz="3200" dirty="0" err="1"/>
              <a:t>chí</a:t>
            </a:r>
            <a:r>
              <a:rPr lang="en-US" sz="3200" dirty="0"/>
              <a:t> </a:t>
            </a:r>
            <a:r>
              <a:rPr lang="en-US" sz="3200" dirty="0" err="1"/>
              <a:t>khí</a:t>
            </a:r>
            <a:r>
              <a:rPr lang="en-US" sz="3200" dirty="0"/>
              <a:t> </a:t>
            </a:r>
            <a:r>
              <a:rPr lang="en-US" sz="3200" dirty="0" err="1"/>
              <a:t>của</a:t>
            </a:r>
            <a:r>
              <a:rPr lang="en-US" sz="3200" dirty="0"/>
              <a:t> </a:t>
            </a:r>
            <a:r>
              <a:rPr lang="en-US" sz="3200" dirty="0" err="1"/>
              <a:t>bà</a:t>
            </a:r>
            <a:r>
              <a:rPr lang="en-US" sz="3200" dirty="0"/>
              <a:t>. </a:t>
            </a:r>
            <a:r>
              <a:rPr lang="en-US" sz="3200" dirty="0">
                <a:solidFill>
                  <a:srgbClr val="FF0000"/>
                </a:solidFill>
              </a:rPr>
              <a:t>“</a:t>
            </a:r>
            <a:r>
              <a:rPr lang="en-US" sz="3200" dirty="0" err="1">
                <a:solidFill>
                  <a:srgbClr val="FF0000"/>
                </a:solidFill>
              </a:rPr>
              <a:t>Tôi</a:t>
            </a:r>
            <a:r>
              <a:rPr lang="en-US" sz="3200" dirty="0">
                <a:solidFill>
                  <a:srgbClr val="FF0000"/>
                </a:solidFill>
              </a:rPr>
              <a:t> </a:t>
            </a:r>
            <a:r>
              <a:rPr lang="en-US" sz="3200" dirty="0" err="1">
                <a:solidFill>
                  <a:srgbClr val="FF0000"/>
                </a:solidFill>
              </a:rPr>
              <a:t>muốn</a:t>
            </a:r>
            <a:r>
              <a:rPr lang="en-US" sz="3200" dirty="0">
                <a:solidFill>
                  <a:srgbClr val="FF0000"/>
                </a:solidFill>
              </a:rPr>
              <a:t> </a:t>
            </a:r>
            <a:r>
              <a:rPr lang="en-US" sz="3200" dirty="0" err="1">
                <a:solidFill>
                  <a:srgbClr val="FF0000"/>
                </a:solidFill>
              </a:rPr>
              <a:t>cưỡi</a:t>
            </a:r>
            <a:r>
              <a:rPr lang="en-US" sz="3200" dirty="0">
                <a:solidFill>
                  <a:srgbClr val="FF0000"/>
                </a:solidFill>
              </a:rPr>
              <a:t> </a:t>
            </a:r>
            <a:r>
              <a:rPr lang="en-US" sz="3200" dirty="0" err="1">
                <a:solidFill>
                  <a:srgbClr val="FF0000"/>
                </a:solidFill>
              </a:rPr>
              <a:t>cơn</a:t>
            </a:r>
            <a:r>
              <a:rPr lang="en-US" sz="3200" dirty="0">
                <a:solidFill>
                  <a:srgbClr val="FF0000"/>
                </a:solidFill>
              </a:rPr>
              <a:t> </a:t>
            </a:r>
            <a:r>
              <a:rPr lang="en-US" sz="3200" dirty="0" err="1">
                <a:solidFill>
                  <a:srgbClr val="FF0000"/>
                </a:solidFill>
              </a:rPr>
              <a:t>gió</a:t>
            </a:r>
            <a:r>
              <a:rPr lang="en-US" sz="3200" dirty="0">
                <a:solidFill>
                  <a:srgbClr val="FF0000"/>
                </a:solidFill>
              </a:rPr>
              <a:t> </a:t>
            </a:r>
            <a:r>
              <a:rPr lang="en-US" sz="3200" dirty="0" err="1">
                <a:solidFill>
                  <a:srgbClr val="FF0000"/>
                </a:solidFill>
              </a:rPr>
              <a:t>mạnh</a:t>
            </a:r>
            <a:r>
              <a:rPr lang="en-US" sz="3200" dirty="0">
                <a:solidFill>
                  <a:srgbClr val="FF0000"/>
                </a:solidFill>
              </a:rPr>
              <a:t>, </a:t>
            </a:r>
            <a:r>
              <a:rPr lang="en-US" sz="3200" dirty="0" err="1">
                <a:solidFill>
                  <a:srgbClr val="FF0000"/>
                </a:solidFill>
              </a:rPr>
              <a:t>đạp</a:t>
            </a:r>
            <a:r>
              <a:rPr lang="en-US" sz="3200" dirty="0">
                <a:solidFill>
                  <a:srgbClr val="FF0000"/>
                </a:solidFill>
              </a:rPr>
              <a:t> </a:t>
            </a:r>
            <a:r>
              <a:rPr lang="en-US" sz="3200" dirty="0" err="1">
                <a:solidFill>
                  <a:srgbClr val="FF0000"/>
                </a:solidFill>
              </a:rPr>
              <a:t>luồng</a:t>
            </a:r>
            <a:r>
              <a:rPr lang="en-US" sz="3200" dirty="0">
                <a:solidFill>
                  <a:srgbClr val="FF0000"/>
                </a:solidFill>
              </a:rPr>
              <a:t> </a:t>
            </a:r>
            <a:r>
              <a:rPr lang="en-US" sz="3200" dirty="0" err="1">
                <a:solidFill>
                  <a:srgbClr val="FF0000"/>
                </a:solidFill>
              </a:rPr>
              <a:t>sóng</a:t>
            </a:r>
            <a:r>
              <a:rPr lang="en-US" sz="3200" dirty="0">
                <a:solidFill>
                  <a:srgbClr val="FF0000"/>
                </a:solidFill>
              </a:rPr>
              <a:t> </a:t>
            </a:r>
            <a:r>
              <a:rPr lang="en-US" sz="3200" dirty="0" err="1">
                <a:solidFill>
                  <a:srgbClr val="FF0000"/>
                </a:solidFill>
              </a:rPr>
              <a:t>dữ</a:t>
            </a:r>
            <a:r>
              <a:rPr lang="en-US" sz="3200" dirty="0">
                <a:solidFill>
                  <a:srgbClr val="FF0000"/>
                </a:solidFill>
              </a:rPr>
              <a:t>, </a:t>
            </a:r>
            <a:r>
              <a:rPr lang="en-US" sz="3200" dirty="0" err="1">
                <a:solidFill>
                  <a:srgbClr val="FF0000"/>
                </a:solidFill>
              </a:rPr>
              <a:t>chém</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kình</a:t>
            </a:r>
            <a:r>
              <a:rPr lang="en-US" sz="3200" dirty="0">
                <a:solidFill>
                  <a:srgbClr val="FF0000"/>
                </a:solidFill>
              </a:rPr>
              <a:t> ở </a:t>
            </a:r>
            <a:r>
              <a:rPr lang="en-US" sz="3200" dirty="0" err="1">
                <a:solidFill>
                  <a:srgbClr val="FF0000"/>
                </a:solidFill>
              </a:rPr>
              <a:t>biển</a:t>
            </a:r>
            <a:r>
              <a:rPr lang="en-US" sz="3200" dirty="0">
                <a:solidFill>
                  <a:srgbClr val="FF0000"/>
                </a:solidFill>
              </a:rPr>
              <a:t> </a:t>
            </a:r>
            <a:r>
              <a:rPr lang="en-US" sz="3200" dirty="0" err="1">
                <a:solidFill>
                  <a:srgbClr val="FF0000"/>
                </a:solidFill>
              </a:rPr>
              <a:t>khơi</a:t>
            </a:r>
            <a:r>
              <a:rPr lang="en-US" sz="3200" dirty="0">
                <a:solidFill>
                  <a:srgbClr val="FF0000"/>
                </a:solidFill>
              </a:rPr>
              <a:t>, </a:t>
            </a:r>
            <a:r>
              <a:rPr lang="en-US" sz="3200" dirty="0" err="1">
                <a:solidFill>
                  <a:srgbClr val="FF0000"/>
                </a:solidFill>
              </a:rPr>
              <a:t>đánh</a:t>
            </a:r>
            <a:r>
              <a:rPr lang="en-US" sz="3200" dirty="0">
                <a:solidFill>
                  <a:srgbClr val="FF0000"/>
                </a:solidFill>
              </a:rPr>
              <a:t> </a:t>
            </a:r>
            <a:r>
              <a:rPr lang="en-US" sz="3200" dirty="0" err="1">
                <a:solidFill>
                  <a:srgbClr val="FF0000"/>
                </a:solidFill>
              </a:rPr>
              <a:t>đuổi</a:t>
            </a:r>
            <a:r>
              <a:rPr lang="en-US" sz="3200" dirty="0">
                <a:solidFill>
                  <a:srgbClr val="FF0000"/>
                </a:solidFill>
              </a:rPr>
              <a:t> </a:t>
            </a:r>
            <a:r>
              <a:rPr lang="en-US" sz="3200" dirty="0" err="1">
                <a:solidFill>
                  <a:srgbClr val="FF0000"/>
                </a:solidFill>
              </a:rPr>
              <a:t>quân</a:t>
            </a:r>
            <a:r>
              <a:rPr lang="en-US" sz="3200" dirty="0">
                <a:solidFill>
                  <a:srgbClr val="FF0000"/>
                </a:solidFill>
              </a:rPr>
              <a:t> Ngô </a:t>
            </a:r>
            <a:r>
              <a:rPr lang="en-US" sz="3200" dirty="0" err="1">
                <a:solidFill>
                  <a:srgbClr val="FF0000"/>
                </a:solidFill>
              </a:rPr>
              <a:t>giành</a:t>
            </a:r>
            <a:r>
              <a:rPr lang="en-US" sz="3200" dirty="0">
                <a:solidFill>
                  <a:srgbClr val="FF0000"/>
                </a:solidFill>
              </a:rPr>
              <a:t> </a:t>
            </a:r>
            <a:r>
              <a:rPr lang="en-US" sz="3200" dirty="0" err="1">
                <a:solidFill>
                  <a:srgbClr val="FF0000"/>
                </a:solidFill>
              </a:rPr>
              <a:t>lại</a:t>
            </a:r>
            <a:r>
              <a:rPr lang="en-US" sz="3200" dirty="0">
                <a:solidFill>
                  <a:srgbClr val="FF0000"/>
                </a:solidFill>
              </a:rPr>
              <a:t> </a:t>
            </a:r>
            <a:r>
              <a:rPr lang="en-US" sz="3200" dirty="0" err="1">
                <a:solidFill>
                  <a:srgbClr val="FF0000"/>
                </a:solidFill>
              </a:rPr>
              <a:t>giang</a:t>
            </a:r>
            <a:r>
              <a:rPr lang="en-US" sz="3200" dirty="0">
                <a:solidFill>
                  <a:srgbClr val="FF0000"/>
                </a:solidFill>
              </a:rPr>
              <a:t> </a:t>
            </a:r>
            <a:r>
              <a:rPr lang="en-US" sz="3200" dirty="0" err="1">
                <a:solidFill>
                  <a:srgbClr val="FF0000"/>
                </a:solidFill>
              </a:rPr>
              <a:t>sơn</a:t>
            </a:r>
            <a:r>
              <a:rPr lang="en-US" sz="3200" dirty="0">
                <a:solidFill>
                  <a:srgbClr val="FF0000"/>
                </a:solidFill>
              </a:rPr>
              <a:t>, </a:t>
            </a:r>
            <a:r>
              <a:rPr lang="en-US" sz="3200" dirty="0" err="1">
                <a:solidFill>
                  <a:srgbClr val="FF0000"/>
                </a:solidFill>
              </a:rPr>
              <a:t>cởi</a:t>
            </a:r>
            <a:r>
              <a:rPr lang="en-US" sz="3200" dirty="0">
                <a:solidFill>
                  <a:srgbClr val="FF0000"/>
                </a:solidFill>
              </a:rPr>
              <a:t> </a:t>
            </a:r>
            <a:r>
              <a:rPr lang="en-US" sz="3200" dirty="0" err="1">
                <a:solidFill>
                  <a:srgbClr val="FF0000"/>
                </a:solidFill>
              </a:rPr>
              <a:t>ách</a:t>
            </a:r>
            <a:r>
              <a:rPr lang="en-US" sz="3200" dirty="0">
                <a:solidFill>
                  <a:srgbClr val="FF0000"/>
                </a:solidFill>
              </a:rPr>
              <a:t> </a:t>
            </a:r>
            <a:r>
              <a:rPr lang="en-US" sz="3200" dirty="0" err="1">
                <a:solidFill>
                  <a:srgbClr val="FF0000"/>
                </a:solidFill>
              </a:rPr>
              <a:t>nô</a:t>
            </a:r>
            <a:r>
              <a:rPr lang="en-US" sz="3200" dirty="0">
                <a:solidFill>
                  <a:srgbClr val="FF0000"/>
                </a:solidFill>
              </a:rPr>
              <a:t> </a:t>
            </a:r>
            <a:r>
              <a:rPr lang="en-US" sz="3200" dirty="0" err="1">
                <a:solidFill>
                  <a:srgbClr val="FF0000"/>
                </a:solidFill>
              </a:rPr>
              <a:t>lệ</a:t>
            </a:r>
            <a:r>
              <a:rPr lang="en-US" sz="3200" dirty="0">
                <a:solidFill>
                  <a:srgbClr val="FF0000"/>
                </a:solidFill>
              </a:rPr>
              <a:t>…!”</a:t>
            </a:r>
          </a:p>
        </p:txBody>
      </p:sp>
    </p:spTree>
    <p:extLst>
      <p:ext uri="{BB962C8B-B14F-4D97-AF65-F5344CB8AC3E}">
        <p14:creationId xmlns:p14="http://schemas.microsoft.com/office/powerpoint/2010/main" val="41592103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phân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C0804-DD29-47E6-9F2F-B9BB56E9306D}"/>
              </a:ext>
            </a:extLst>
          </p:cNvPr>
          <p:cNvGrpSpPr/>
          <p:nvPr/>
        </p:nvGrpSpPr>
        <p:grpSpPr>
          <a:xfrm>
            <a:off x="314325" y="495042"/>
            <a:ext cx="11563350" cy="5474565"/>
            <a:chOff x="1612497" y="357133"/>
            <a:chExt cx="11004752" cy="5474565"/>
          </a:xfrm>
        </p:grpSpPr>
        <p:grpSp>
          <p:nvGrpSpPr>
            <p:cNvPr id="3" name="Group 2">
              <a:extLst>
                <a:ext uri="{FF2B5EF4-FFF2-40B4-BE49-F238E27FC236}">
                  <a16:creationId xmlns:a16="http://schemas.microsoft.com/office/drawing/2014/main"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a16="http://schemas.microsoft.com/office/drawing/2014/main"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a16="http://schemas.microsoft.com/office/drawing/2014/main" id="{CEFC726B-736C-418F-A7F4-51F8B513318B}"/>
                  </a:ext>
                </a:extLst>
              </p:cNvPr>
              <p:cNvSpPr/>
              <p:nvPr/>
            </p:nvSpPr>
            <p:spPr>
              <a:xfrm>
                <a:off x="2900953" y="2211605"/>
                <a:ext cx="8527189"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thường được dùng để </a:t>
                </a:r>
                <a:r>
                  <a:rPr lang="en-US" sz="2800" b="1" kern="0" dirty="0" err="1">
                    <a:solidFill>
                      <a:srgbClr val="FF0000"/>
                    </a:solidFill>
                    <a:latin typeface="Calibri" panose="020F0502020204030204" pitchFamily="34" charset="0"/>
                    <a:cs typeface="Calibri" panose="020F0502020204030204" pitchFamily="34" charset="0"/>
                    <a:sym typeface="Wingdings 2"/>
                  </a:rPr>
                  <a:t>đánh</a:t>
                </a:r>
                <a:r>
                  <a:rPr lang="en-US" sz="2800" b="1" kern="0" dirty="0">
                    <a:solidFill>
                      <a:srgbClr val="FF0000"/>
                    </a:solidFill>
                    <a:latin typeface="Calibri" panose="020F0502020204030204" pitchFamily="34" charset="0"/>
                    <a:cs typeface="Calibri" panose="020F0502020204030204" pitchFamily="34" charset="0"/>
                    <a:sym typeface="Wingdings 2"/>
                  </a:rPr>
                  <a:t> </a:t>
                </a:r>
                <a:r>
                  <a:rPr lang="en-US" sz="2800" b="1" kern="0" dirty="0" err="1">
                    <a:solidFill>
                      <a:srgbClr val="FF0000"/>
                    </a:solidFill>
                    <a:latin typeface="Calibri" panose="020F0502020204030204" pitchFamily="34" charset="0"/>
                    <a:cs typeface="Calibri" panose="020F0502020204030204" pitchFamily="34" charset="0"/>
                    <a:sym typeface="Wingdings 2"/>
                  </a:rPr>
                  <a:t>dấu</a:t>
                </a:r>
                <a:r>
                  <a:rPr lang="en-US" sz="2800" b="1" kern="0" dirty="0">
                    <a:solidFill>
                      <a:srgbClr val="FF0000"/>
                    </a:solidFill>
                    <a:latin typeface="Calibri" panose="020F0502020204030204" pitchFamily="34" charset="0"/>
                    <a:cs typeface="Calibri" panose="020F0502020204030204" pitchFamily="34" charset="0"/>
                    <a:sym typeface="Wingdings 2"/>
                  </a:rPr>
                  <a:t> </a:t>
                </a: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lời </a:t>
                </a:r>
                <a:r>
                  <a:rPr lang="en-US" sz="2800" b="1" kern="0" dirty="0" err="1">
                    <a:solidFill>
                      <a:srgbClr val="FF0000"/>
                    </a:solidFill>
                    <a:latin typeface="Calibri" panose="020F0502020204030204" pitchFamily="34" charset="0"/>
                    <a:cs typeface="Calibri" panose="020F0502020204030204" pitchFamily="34" charset="0"/>
                    <a:sym typeface="Wingdings 2"/>
                  </a:rPr>
                  <a:t>đối</a:t>
                </a:r>
                <a:r>
                  <a:rPr lang="en-US" sz="2800" b="1" kern="0" dirty="0">
                    <a:solidFill>
                      <a:srgbClr val="FF0000"/>
                    </a:solidFill>
                    <a:latin typeface="Calibri" panose="020F0502020204030204" pitchFamily="34" charset="0"/>
                    <a:cs typeface="Calibri" panose="020F0502020204030204" pitchFamily="34" charset="0"/>
                    <a:sym typeface="Wingdings 2"/>
                  </a:rPr>
                  <a:t> </a:t>
                </a:r>
                <a:r>
                  <a:rPr lang="en-US" sz="2800" b="1" kern="0" dirty="0" err="1">
                    <a:solidFill>
                      <a:srgbClr val="FF0000"/>
                    </a:solidFill>
                    <a:latin typeface="Calibri" panose="020F0502020204030204" pitchFamily="34" charset="0"/>
                    <a:cs typeface="Calibri" panose="020F0502020204030204" pitchFamily="34" charset="0"/>
                    <a:sym typeface="Wingdings 2"/>
                  </a:rPr>
                  <a:t>thoại</a:t>
                </a: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của nhân vật hoặc </a:t>
                </a:r>
                <a:r>
                  <a:rPr lang="en-US" sz="2800" b="1" kern="0" dirty="0" err="1">
                    <a:solidFill>
                      <a:srgbClr val="FF0000"/>
                    </a:solidFill>
                    <a:latin typeface="Calibri" panose="020F0502020204030204" pitchFamily="34" charset="0"/>
                    <a:cs typeface="Calibri" panose="020F0502020204030204" pitchFamily="34" charset="0"/>
                    <a:sym typeface="Wingdings 2"/>
                  </a:rPr>
                  <a:t>đánh</a:t>
                </a:r>
                <a:r>
                  <a:rPr lang="en-US" sz="2800" b="1" kern="0" dirty="0">
                    <a:solidFill>
                      <a:srgbClr val="FF0000"/>
                    </a:solidFill>
                    <a:latin typeface="Calibri" panose="020F0502020204030204" pitchFamily="34" charset="0"/>
                    <a:cs typeface="Calibri" panose="020F0502020204030204" pitchFamily="34" charset="0"/>
                    <a:sym typeface="Wingdings 2"/>
                  </a:rPr>
                  <a:t> </a:t>
                </a:r>
                <a:r>
                  <a:rPr lang="en-US" sz="2800" b="1" kern="0" dirty="0" err="1">
                    <a:solidFill>
                      <a:srgbClr val="FF0000"/>
                    </a:solidFill>
                    <a:latin typeface="Calibri" panose="020F0502020204030204" pitchFamily="34" charset="0"/>
                    <a:cs typeface="Calibri" panose="020F0502020204030204" pitchFamily="34" charset="0"/>
                    <a:sym typeface="Wingdings 2"/>
                  </a:rPr>
                  <a:t>dấu</a:t>
                </a:r>
                <a:r>
                  <a:rPr lang="en-US" sz="2800" b="1" kern="0" dirty="0">
                    <a:solidFill>
                      <a:srgbClr val="FF0000"/>
                    </a:solidFill>
                    <a:latin typeface="Calibri" panose="020F0502020204030204" pitchFamily="34" charset="0"/>
                    <a:cs typeface="Calibri" panose="020F0502020204030204" pitchFamily="34" charset="0"/>
                    <a:sym typeface="Wingdings 2"/>
                  </a:rPr>
                  <a:t> </a:t>
                </a:r>
                <a:r>
                  <a:rPr lang="en-US" sz="2800" b="1" kern="0" dirty="0" err="1">
                    <a:solidFill>
                      <a:srgbClr val="FF0000"/>
                    </a:solidFill>
                    <a:latin typeface="Calibri" panose="020F0502020204030204" pitchFamily="34" charset="0"/>
                    <a:cs typeface="Calibri" panose="020F0502020204030204" pitchFamily="34" charset="0"/>
                    <a:sym typeface="Wingdings 2"/>
                  </a:rPr>
                  <a:t>phần</a:t>
                </a:r>
                <a:r>
                  <a:rPr lang="en-US" sz="2800" b="1" kern="0" dirty="0">
                    <a:solidFill>
                      <a:srgbClr val="FF0000"/>
                    </a:solidFill>
                    <a:latin typeface="Calibri" panose="020F0502020204030204" pitchFamily="34" charset="0"/>
                    <a:cs typeface="Calibri" panose="020F0502020204030204" pitchFamily="34" charset="0"/>
                    <a:sym typeface="Wingdings 2"/>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trích</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dẫn</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trực</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tiếp</a:t>
                </a:r>
                <a:r>
                  <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lời</a:t>
                </a: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người </a:t>
                </a:r>
                <a:r>
                  <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khác</a:t>
                </a: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Nếu lời nói trực tiếp là một câu trọn vẹn hay một đoạn văn thì trước dấu ngoặc kép ta thường phải thêm dấu hai chấm.</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kép còn được dùng để đánh dấu những từ ngữ được dùng với ý nghĩa đặc biệt.</a:t>
                </a:r>
                <a:endParaRPr kumimoji="0" 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pic>
          <p:nvPicPr>
            <p:cNvPr id="5" name="Picture 2">
              <a:extLst>
                <a:ext uri="{FF2B5EF4-FFF2-40B4-BE49-F238E27FC236}">
                  <a16:creationId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cxnSp>
        <p:nvCxnSpPr>
          <p:cNvPr id="6" name="Straight Connector 5">
            <a:extLst>
              <a:ext uri="{FF2B5EF4-FFF2-40B4-BE49-F238E27FC236}">
                <a16:creationId xmlns:a16="http://schemas.microsoft.com/office/drawing/2014/main" id="{5CD2898C-7ACC-267A-CFBB-AFA8972DAB1C}"/>
              </a:ext>
            </a:extLst>
          </p:cNvPr>
          <p:cNvCxnSpPr>
            <a:cxnSpLocks/>
          </p:cNvCxnSpPr>
          <p:nvPr/>
        </p:nvCxnSpPr>
        <p:spPr>
          <a:xfrm>
            <a:off x="1960189" y="590737"/>
            <a:ext cx="2140471"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70BA862C-BE0F-FED0-34C5-8BCA48E71B7C}"/>
              </a:ext>
            </a:extLst>
          </p:cNvPr>
          <p:cNvCxnSpPr>
            <a:cxnSpLocks/>
          </p:cNvCxnSpPr>
          <p:nvPr/>
        </p:nvCxnSpPr>
        <p:spPr>
          <a:xfrm>
            <a:off x="6096000" y="600164"/>
            <a:ext cx="1794235"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7A193CD2-E5F3-369D-4934-153344244F6C}"/>
              </a:ext>
            </a:extLst>
          </p:cNvPr>
          <p:cNvCxnSpPr>
            <a:cxnSpLocks/>
          </p:cNvCxnSpPr>
          <p:nvPr/>
        </p:nvCxnSpPr>
        <p:spPr>
          <a:xfrm flipV="1">
            <a:off x="9605913" y="590737"/>
            <a:ext cx="1216058" cy="9427"/>
          </a:xfrm>
          <a:prstGeom prst="line">
            <a:avLst/>
          </a:prstGeom>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7FF25544-0CCA-B35C-06C2-4B4C02B44C75}"/>
              </a:ext>
            </a:extLst>
          </p:cNvPr>
          <p:cNvSpPr txBox="1"/>
          <p:nvPr/>
        </p:nvSpPr>
        <p:spPr>
          <a:xfrm>
            <a:off x="180976" y="791381"/>
            <a:ext cx="10736165" cy="3108543"/>
          </a:xfrm>
          <a:prstGeom prst="rect">
            <a:avLst/>
          </a:prstGeom>
          <a:noFill/>
        </p:spPr>
        <p:txBody>
          <a:bodyPr wrap="square">
            <a:spAutoFit/>
          </a:bodyPr>
          <a:lstStyle/>
          <a:p>
            <a:pPr algn="just"/>
            <a:r>
              <a:rPr lang="en-US" sz="2800" dirty="0">
                <a:solidFill>
                  <a:srgbClr val="000000"/>
                </a:solidFill>
                <a:latin typeface="Calibri" panose="020F0502020204030204" pitchFamily="34" charset="0"/>
                <a:cs typeface="Calibri" panose="020F0502020204030204" pitchFamily="34" charset="0"/>
              </a:rPr>
              <a:t>a.</a:t>
            </a:r>
            <a:r>
              <a:rPr lang="vi-VN" sz="2800" b="0" i="0" dirty="0">
                <a:solidFill>
                  <a:srgbClr val="000000"/>
                </a:solidFill>
                <a:effectLst/>
                <a:latin typeface="Calibri" panose="020F0502020204030204" pitchFamily="34" charset="0"/>
                <a:cs typeface="Calibri" panose="020F0502020204030204" pitchFamily="34" charset="0"/>
              </a:rPr>
              <a:t> Gặp vua, Quốc Toản quỳ xuống tâu:</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dirty="0">
                <a:solidFill>
                  <a:srgbClr val="FF0000"/>
                </a:solidFill>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r>
              <a:rPr lang="vi-VN" sz="1800" b="0" i="0" dirty="0">
                <a:solidFill>
                  <a:srgbClr val="000000"/>
                </a:solidFill>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7D8A1ED3-7B5E-B926-DA1D-7883D3899EF7}"/>
              </a:ext>
            </a:extLst>
          </p:cNvPr>
          <p:cNvSpPr txBox="1"/>
          <p:nvPr/>
        </p:nvSpPr>
        <p:spPr>
          <a:xfrm>
            <a:off x="262393" y="4109995"/>
            <a:ext cx="11123875" cy="2246769"/>
          </a:xfrm>
          <a:prstGeom prst="rect">
            <a:avLst/>
          </a:prstGeom>
          <a:noFill/>
        </p:spPr>
        <p:txBody>
          <a:bodyPr wrap="square">
            <a:spAutoFit/>
          </a:bodyPr>
          <a:lstStyle/>
          <a:p>
            <a:pPr algn="just"/>
            <a:r>
              <a:rPr lang="en-US" sz="2800" dirty="0">
                <a:solidFill>
                  <a:srgbClr val="000000"/>
                </a:solidFill>
                <a:latin typeface="Calibri" panose="020F0502020204030204" pitchFamily="34" charset="0"/>
                <a:cs typeface="Calibri" panose="020F0502020204030204" pitchFamily="34" charset="0"/>
              </a:rPr>
              <a:t>b</a:t>
            </a:r>
            <a:r>
              <a:rPr lang="vi-VN" sz="1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Năm 1285, giặc Nguyên sang cướp nước ta. Trần Bình Trọng, danh tướng đời Trần, chỉ huy một cánh quân, không may sa vào tay giặc. Giặc dụ dỗ ông đầu hàng, hứa phong tước vương cho. Trần Bình Trọng khảng khái trả lời</a:t>
            </a:r>
            <a:r>
              <a:rPr lang="en-US" sz="2800" dirty="0">
                <a:solidFill>
                  <a:srgbClr val="000000"/>
                </a:solidFill>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r>
              <a:rPr lang="en-US" sz="2800" b="0" i="0" dirty="0">
                <a:solidFill>
                  <a:srgbClr val="000000"/>
                </a:solidFill>
                <a:effectLst/>
                <a:latin typeface="Calibri" panose="020F0502020204030204" pitchFamily="34" charset="0"/>
                <a:cs typeface="Calibri" panose="020F0502020204030204" pitchFamily="34" charset="0"/>
              </a:rPr>
              <a:t>)</a:t>
            </a:r>
            <a:endParaRPr lang="en-US" sz="2800" dirty="0"/>
          </a:p>
        </p:txBody>
      </p:sp>
      <p:sp>
        <p:nvSpPr>
          <p:cNvPr id="9" name="Rectangle 8">
            <a:extLst>
              <a:ext uri="{FF2B5EF4-FFF2-40B4-BE49-F238E27FC236}">
                <a16:creationId xmlns:a16="http://schemas.microsoft.com/office/drawing/2014/main" id="{51883F6D-3353-1C84-81CA-ED67509B74BE}"/>
              </a:ext>
            </a:extLst>
          </p:cNvPr>
          <p:cNvSpPr/>
          <p:nvPr/>
        </p:nvSpPr>
        <p:spPr>
          <a:xfrm>
            <a:off x="262393" y="1383527"/>
            <a:ext cx="159026" cy="2305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001A35-5155-0871-D01B-F9D5618B4208}"/>
              </a:ext>
            </a:extLst>
          </p:cNvPr>
          <p:cNvSpPr/>
          <p:nvPr/>
        </p:nvSpPr>
        <p:spPr>
          <a:xfrm>
            <a:off x="255767" y="2641725"/>
            <a:ext cx="159026" cy="2305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6C2058-E182-3109-4B6B-DE32471F3C67}"/>
              </a:ext>
            </a:extLst>
          </p:cNvPr>
          <p:cNvSpPr/>
          <p:nvPr/>
        </p:nvSpPr>
        <p:spPr>
          <a:xfrm>
            <a:off x="11306755" y="5118085"/>
            <a:ext cx="159026" cy="2305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0B2B63-B5CF-3BAC-89AD-D4B0238C5070}"/>
              </a:ext>
            </a:extLst>
          </p:cNvPr>
          <p:cNvSpPr/>
          <p:nvPr/>
        </p:nvSpPr>
        <p:spPr>
          <a:xfrm>
            <a:off x="9320254" y="5519531"/>
            <a:ext cx="159026" cy="2305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219BD39E-7E3E-B51A-D778-CA7C345E0732}"/>
                  </a:ext>
                </a:extLst>
              </p14:cNvPr>
              <p14:cNvContentPartPr/>
              <p14:nvPr/>
            </p14:nvContentPartPr>
            <p14:xfrm>
              <a:off x="3419280" y="3184560"/>
              <a:ext cx="360" cy="360"/>
            </p14:xfrm>
          </p:contentPart>
        </mc:Choice>
        <mc:Fallback>
          <p:pic>
            <p:nvPicPr>
              <p:cNvPr id="2" name="Ink 1">
                <a:extLst>
                  <a:ext uri="{FF2B5EF4-FFF2-40B4-BE49-F238E27FC236}">
                    <a16:creationId xmlns:a16="http://schemas.microsoft.com/office/drawing/2014/main" id="{219BD39E-7E3E-B51A-D778-CA7C345E0732}"/>
                  </a:ext>
                </a:extLst>
              </p:cNvPr>
              <p:cNvPicPr/>
              <p:nvPr/>
            </p:nvPicPr>
            <p:blipFill>
              <a:blip r:embed="rId3"/>
              <a:stretch>
                <a:fillRect/>
              </a:stretch>
            </p:blipFill>
            <p:spPr>
              <a:xfrm>
                <a:off x="3409920" y="3175200"/>
                <a:ext cx="19080" cy="19080"/>
              </a:xfrm>
              <a:prstGeom prst="rect">
                <a:avLst/>
              </a:prstGeom>
            </p:spPr>
          </p:pic>
        </mc:Fallback>
      </mc:AlternateContent>
    </p:spTree>
    <p:extLst>
      <p:ext uri="{BB962C8B-B14F-4D97-AF65-F5344CB8AC3E}">
        <p14:creationId xmlns:p14="http://schemas.microsoft.com/office/powerpoint/2010/main" val="1675946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170688" y="526626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FB72152-1F29-5087-45D3-F33D86493FCA}"/>
              </a:ext>
            </a:extLst>
          </p:cNvPr>
          <p:cNvGraphicFramePr>
            <a:graphicFrameLocks noGrp="1"/>
          </p:cNvGraphicFramePr>
          <p:nvPr>
            <p:extLst>
              <p:ext uri="{D42A27DB-BD31-4B8C-83A1-F6EECF244321}">
                <p14:modId xmlns:p14="http://schemas.microsoft.com/office/powerpoint/2010/main" val="1220150268"/>
              </p:ext>
            </p:extLst>
          </p:nvPr>
        </p:nvGraphicFramePr>
        <p:xfrm>
          <a:off x="650449" y="1234912"/>
          <a:ext cx="11076495" cy="4769961"/>
        </p:xfrm>
        <a:graphic>
          <a:graphicData uri="http://schemas.openxmlformats.org/drawingml/2006/table">
            <a:tbl>
              <a:tblPr firstRow="1" bandRow="1">
                <a:tableStyleId>{5C22544A-7EE6-4342-B048-85BDC9FD1C3A}</a:tableStyleId>
              </a:tblPr>
              <a:tblGrid>
                <a:gridCol w="5384260">
                  <a:extLst>
                    <a:ext uri="{9D8B030D-6E8A-4147-A177-3AD203B41FA5}">
                      <a16:colId xmlns:a16="http://schemas.microsoft.com/office/drawing/2014/main" val="3025723335"/>
                    </a:ext>
                  </a:extLst>
                </a:gridCol>
                <a:gridCol w="5692235">
                  <a:extLst>
                    <a:ext uri="{9D8B030D-6E8A-4147-A177-3AD203B41FA5}">
                      <a16:colId xmlns:a16="http://schemas.microsoft.com/office/drawing/2014/main" val="3987139530"/>
                    </a:ext>
                  </a:extLst>
                </a:gridCol>
              </a:tblGrid>
              <a:tr h="781204">
                <a:tc>
                  <a:txBody>
                    <a:bodyPr/>
                    <a:lstStyle/>
                    <a:p>
                      <a:pPr algn="ctr"/>
                      <a:r>
                        <a:rPr lang="en-US" sz="3200" dirty="0" err="1">
                          <a:solidFill>
                            <a:schemeClr val="tx1"/>
                          </a:solidFill>
                        </a:rPr>
                        <a:t>Dấu</a:t>
                      </a:r>
                      <a:r>
                        <a:rPr lang="en-US" sz="3200" dirty="0">
                          <a:solidFill>
                            <a:schemeClr val="tx1"/>
                          </a:solidFill>
                        </a:rPr>
                        <a:t> </a:t>
                      </a:r>
                      <a:r>
                        <a:rPr lang="en-US" sz="3200" dirty="0" err="1">
                          <a:solidFill>
                            <a:schemeClr val="tx1"/>
                          </a:solidFill>
                        </a:rPr>
                        <a:t>gạch</a:t>
                      </a:r>
                      <a:r>
                        <a:rPr lang="en-US" sz="3200" dirty="0">
                          <a:solidFill>
                            <a:schemeClr val="tx1"/>
                          </a:solidFill>
                        </a:rPr>
                        <a:t> </a:t>
                      </a:r>
                      <a:r>
                        <a:rPr lang="en-US" sz="3200" dirty="0" err="1">
                          <a:solidFill>
                            <a:schemeClr val="tx1"/>
                          </a:solidFill>
                        </a:rPr>
                        <a:t>ngang</a:t>
                      </a:r>
                      <a:endParaRPr lang="en-US" sz="3200" dirty="0">
                        <a:solidFill>
                          <a:schemeClr val="tx1"/>
                        </a:solidFill>
                      </a:endParaRPr>
                    </a:p>
                  </a:txBody>
                  <a:tcPr>
                    <a:solidFill>
                      <a:schemeClr val="accent2">
                        <a:lumMod val="20000"/>
                        <a:lumOff val="80000"/>
                      </a:schemeClr>
                    </a:solidFill>
                  </a:tcPr>
                </a:tc>
                <a:tc>
                  <a:txBody>
                    <a:bodyPr/>
                    <a:lstStyle/>
                    <a:p>
                      <a:pPr algn="ctr"/>
                      <a:r>
                        <a:rPr lang="en-US" sz="3200" dirty="0" err="1">
                          <a:solidFill>
                            <a:schemeClr val="tx1"/>
                          </a:solidFill>
                        </a:rPr>
                        <a:t>Dấu</a:t>
                      </a:r>
                      <a:r>
                        <a:rPr lang="en-US" sz="3200" dirty="0">
                          <a:solidFill>
                            <a:schemeClr val="tx1"/>
                          </a:solidFill>
                        </a:rPr>
                        <a:t> </a:t>
                      </a:r>
                      <a:r>
                        <a:rPr lang="en-US" sz="3200" dirty="0" err="1">
                          <a:solidFill>
                            <a:schemeClr val="tx1"/>
                          </a:solidFill>
                        </a:rPr>
                        <a:t>ngoặc</a:t>
                      </a:r>
                      <a:r>
                        <a:rPr lang="en-US" sz="3200" dirty="0">
                          <a:solidFill>
                            <a:schemeClr val="tx1"/>
                          </a:solidFill>
                        </a:rPr>
                        <a:t> </a:t>
                      </a:r>
                      <a:r>
                        <a:rPr lang="en-US" sz="3200" dirty="0" err="1">
                          <a:solidFill>
                            <a:schemeClr val="tx1"/>
                          </a:solidFill>
                        </a:rPr>
                        <a:t>kép</a:t>
                      </a:r>
                      <a:endParaRPr lang="en-US" sz="320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3457742487"/>
                  </a:ext>
                </a:extLst>
              </a:tr>
              <a:tr h="1334969">
                <a:tc gridSpan="2">
                  <a:txBody>
                    <a:bodyPr/>
                    <a:lstStyle/>
                    <a:p>
                      <a:r>
                        <a:rPr lang="en-US" sz="3200" dirty="0" err="1"/>
                        <a:t>Giống</a:t>
                      </a:r>
                      <a:r>
                        <a:rPr lang="en-US" sz="3200" dirty="0"/>
                        <a:t> </a:t>
                      </a:r>
                      <a:r>
                        <a:rPr lang="en-US" sz="3200" dirty="0" err="1"/>
                        <a:t>nhau</a:t>
                      </a:r>
                      <a:r>
                        <a:rPr lang="en-US" sz="3200" dirty="0"/>
                        <a:t>: - </a:t>
                      </a:r>
                      <a:r>
                        <a:rPr lang="en-US" sz="3200" dirty="0" err="1"/>
                        <a:t>Trích</a:t>
                      </a:r>
                      <a:r>
                        <a:rPr lang="en-US" sz="3200" dirty="0"/>
                        <a:t> </a:t>
                      </a:r>
                      <a:r>
                        <a:rPr lang="en-US" sz="3200" dirty="0" err="1"/>
                        <a:t>dẫn</a:t>
                      </a:r>
                      <a:r>
                        <a:rPr lang="en-US" sz="3200" dirty="0"/>
                        <a:t> </a:t>
                      </a:r>
                      <a:r>
                        <a:rPr lang="en-US" sz="3200" dirty="0" err="1"/>
                        <a:t>lời</a:t>
                      </a:r>
                      <a:r>
                        <a:rPr lang="en-US" sz="3200" dirty="0"/>
                        <a:t> </a:t>
                      </a:r>
                      <a:r>
                        <a:rPr lang="en-US" sz="3200" dirty="0" err="1"/>
                        <a:t>nói</a:t>
                      </a:r>
                      <a:r>
                        <a:rPr lang="en-US" sz="3200" dirty="0"/>
                        <a:t> </a:t>
                      </a:r>
                      <a:r>
                        <a:rPr lang="en-US" sz="3200" dirty="0" err="1"/>
                        <a:t>trực</a:t>
                      </a:r>
                      <a:r>
                        <a:rPr lang="en-US" sz="3200" dirty="0"/>
                        <a:t> </a:t>
                      </a:r>
                      <a:r>
                        <a:rPr lang="en-US" sz="3200" dirty="0" err="1"/>
                        <a:t>tiếp</a:t>
                      </a:r>
                      <a:r>
                        <a:rPr lang="en-US" sz="3200" dirty="0"/>
                        <a:t> </a:t>
                      </a:r>
                      <a:r>
                        <a:rPr lang="en-US" sz="3200" dirty="0" err="1"/>
                        <a:t>của</a:t>
                      </a:r>
                      <a:r>
                        <a:rPr lang="en-US" sz="3200" dirty="0"/>
                        <a:t> </a:t>
                      </a:r>
                      <a:r>
                        <a:rPr lang="en-US" sz="3200" dirty="0" err="1"/>
                        <a:t>nhân</a:t>
                      </a:r>
                      <a:r>
                        <a:rPr lang="en-US" sz="3200" dirty="0"/>
                        <a:t> </a:t>
                      </a:r>
                      <a:r>
                        <a:rPr lang="en-US" sz="3200" dirty="0" err="1"/>
                        <a:t>vật</a:t>
                      </a:r>
                      <a:endParaRPr lang="en-US" sz="3200" dirty="0"/>
                    </a:p>
                    <a:p>
                      <a:r>
                        <a:rPr lang="en-US" sz="3200" dirty="0"/>
                        <a:t>                      - </a:t>
                      </a:r>
                      <a:r>
                        <a:rPr lang="en-US" sz="3200" dirty="0" err="1"/>
                        <a:t>Thường</a:t>
                      </a:r>
                      <a:r>
                        <a:rPr lang="en-US" sz="3200" dirty="0"/>
                        <a:t> </a:t>
                      </a:r>
                      <a:r>
                        <a:rPr lang="en-US" sz="3200" dirty="0" err="1"/>
                        <a:t>đứng</a:t>
                      </a:r>
                      <a:r>
                        <a:rPr lang="en-US" sz="3200" dirty="0"/>
                        <a:t> </a:t>
                      </a:r>
                      <a:r>
                        <a:rPr lang="en-US" sz="3200" dirty="0" err="1"/>
                        <a:t>sau</a:t>
                      </a:r>
                      <a:r>
                        <a:rPr lang="en-US" sz="3200" dirty="0"/>
                        <a:t> </a:t>
                      </a:r>
                      <a:r>
                        <a:rPr lang="en-US" sz="3200" dirty="0" err="1"/>
                        <a:t>dấu</a:t>
                      </a:r>
                      <a:r>
                        <a:rPr lang="en-US" sz="3200" dirty="0"/>
                        <a:t> </a:t>
                      </a:r>
                      <a:r>
                        <a:rPr lang="en-US" sz="3200" dirty="0" err="1"/>
                        <a:t>hai</a:t>
                      </a:r>
                      <a:r>
                        <a:rPr lang="en-US" sz="3200" dirty="0"/>
                        <a:t> </a:t>
                      </a:r>
                      <a:r>
                        <a:rPr lang="en-US" sz="3200" dirty="0" err="1"/>
                        <a:t>chấm</a:t>
                      </a:r>
                      <a:endParaRPr lang="en-US" sz="3200" dirty="0"/>
                    </a:p>
                  </a:txBody>
                  <a:tcPr>
                    <a:solidFill>
                      <a:schemeClr val="accent2">
                        <a:lumMod val="20000"/>
                        <a:lumOff val="80000"/>
                      </a:schemeClr>
                    </a:solidFill>
                  </a:tcPr>
                </a:tc>
                <a:tc hMerge="1">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869207514"/>
                  </a:ext>
                </a:extLst>
              </a:tr>
              <a:tr h="2653788">
                <a:tc>
                  <a:txBody>
                    <a:bodyPr/>
                    <a:lstStyle/>
                    <a:p>
                      <a:r>
                        <a:rPr lang="en-US" sz="3200" dirty="0" err="1"/>
                        <a:t>Khác</a:t>
                      </a:r>
                      <a:r>
                        <a:rPr lang="en-US" sz="3200" dirty="0"/>
                        <a:t> </a:t>
                      </a:r>
                      <a:r>
                        <a:rPr lang="en-US" sz="3200" dirty="0" err="1"/>
                        <a:t>nhau</a:t>
                      </a:r>
                      <a:r>
                        <a:rPr lang="en-US" sz="3200" dirty="0"/>
                        <a:t>: - </a:t>
                      </a:r>
                      <a:r>
                        <a:rPr lang="en-US" sz="3200" dirty="0" err="1"/>
                        <a:t>Dẫn</a:t>
                      </a:r>
                      <a:r>
                        <a:rPr lang="en-US" sz="3200" dirty="0"/>
                        <a:t> </a:t>
                      </a:r>
                      <a:r>
                        <a:rPr lang="en-US" sz="3200" dirty="0" err="1"/>
                        <a:t>lời</a:t>
                      </a:r>
                      <a:r>
                        <a:rPr lang="en-US" sz="3200" dirty="0"/>
                        <a:t> </a:t>
                      </a:r>
                      <a:r>
                        <a:rPr lang="en-US" sz="3200" dirty="0" err="1"/>
                        <a:t>nói</a:t>
                      </a:r>
                      <a:r>
                        <a:rPr lang="en-US" sz="3200" dirty="0"/>
                        <a:t> </a:t>
                      </a:r>
                      <a:r>
                        <a:rPr lang="en-US" sz="3200" dirty="0" err="1"/>
                        <a:t>trực</a:t>
                      </a:r>
                      <a:r>
                        <a:rPr lang="en-US" sz="3200" dirty="0"/>
                        <a:t> </a:t>
                      </a:r>
                      <a:r>
                        <a:rPr lang="en-US" sz="3200" dirty="0" err="1"/>
                        <a:t>tiếp</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a:t>
                      </a:r>
                      <a:r>
                        <a:rPr lang="en-US" sz="3200" dirty="0" err="1"/>
                        <a:t>trong</a:t>
                      </a:r>
                      <a:r>
                        <a:rPr lang="en-US" sz="3200" dirty="0"/>
                        <a:t> </a:t>
                      </a:r>
                      <a:r>
                        <a:rPr lang="en-US" sz="3200" dirty="0" err="1"/>
                        <a:t>đoạn</a:t>
                      </a:r>
                      <a:r>
                        <a:rPr lang="en-US" sz="3200" dirty="0"/>
                        <a:t> </a:t>
                      </a:r>
                      <a:r>
                        <a:rPr lang="en-US" sz="3200" dirty="0" err="1"/>
                        <a:t>đối</a:t>
                      </a:r>
                      <a:r>
                        <a:rPr lang="en-US" sz="3200" dirty="0"/>
                        <a:t> </a:t>
                      </a:r>
                      <a:r>
                        <a:rPr lang="en-US" sz="3200" dirty="0" err="1"/>
                        <a:t>thoại</a:t>
                      </a:r>
                      <a:endParaRPr lang="en-US" sz="3200" dirty="0"/>
                    </a:p>
                    <a:p>
                      <a:r>
                        <a:rPr lang="en-US" sz="3200" dirty="0"/>
                        <a:t>                     - Sau </a:t>
                      </a:r>
                      <a:r>
                        <a:rPr lang="en-US" sz="3200" dirty="0" err="1"/>
                        <a:t>dấu</a:t>
                      </a:r>
                      <a:r>
                        <a:rPr lang="en-US" sz="3200" dirty="0"/>
                        <a:t> </a:t>
                      </a:r>
                      <a:r>
                        <a:rPr lang="en-US" sz="3200" dirty="0" err="1"/>
                        <a:t>hai</a:t>
                      </a:r>
                      <a:r>
                        <a:rPr lang="en-US" sz="3200" dirty="0"/>
                        <a:t> </a:t>
                      </a:r>
                      <a:r>
                        <a:rPr lang="en-US" sz="3200" dirty="0" err="1"/>
                        <a:t>chấm</a:t>
                      </a:r>
                      <a:r>
                        <a:rPr lang="en-US" sz="3200" dirty="0"/>
                        <a:t> </a:t>
                      </a:r>
                      <a:r>
                        <a:rPr lang="en-US" sz="3200" dirty="0" err="1"/>
                        <a:t>và</a:t>
                      </a:r>
                      <a:r>
                        <a:rPr lang="en-US" sz="3200" dirty="0"/>
                        <a:t> </a:t>
                      </a:r>
                      <a:r>
                        <a:rPr lang="en-US" sz="3200" dirty="0" err="1"/>
                        <a:t>xuống</a:t>
                      </a:r>
                      <a:r>
                        <a:rPr lang="en-US" sz="3200" dirty="0"/>
                        <a:t> </a:t>
                      </a:r>
                      <a:r>
                        <a:rPr lang="en-US" sz="3200" dirty="0" err="1"/>
                        <a:t>dòng</a:t>
                      </a:r>
                      <a:endParaRPr lang="en-US" sz="3200" dirty="0"/>
                    </a:p>
                  </a:txBody>
                  <a:tcPr>
                    <a:solidFill>
                      <a:schemeClr val="accent2">
                        <a:lumMod val="20000"/>
                        <a:lumOff val="80000"/>
                      </a:schemeClr>
                    </a:solidFill>
                  </a:tcPr>
                </a:tc>
                <a:tc>
                  <a:txBody>
                    <a:bodyPr/>
                    <a:lstStyle/>
                    <a:p>
                      <a:pPr marL="285750" indent="-285750">
                        <a:buFontTx/>
                        <a:buChar char="-"/>
                      </a:pPr>
                      <a:r>
                        <a:rPr lang="en-US" sz="3200" dirty="0" err="1"/>
                        <a:t>Trích</a:t>
                      </a:r>
                      <a:r>
                        <a:rPr lang="en-US" sz="3200" dirty="0"/>
                        <a:t> </a:t>
                      </a:r>
                      <a:r>
                        <a:rPr lang="en-US" sz="3200" dirty="0" err="1"/>
                        <a:t>dẫn</a:t>
                      </a:r>
                      <a:r>
                        <a:rPr lang="en-US" sz="3200" dirty="0"/>
                        <a:t> </a:t>
                      </a:r>
                      <a:r>
                        <a:rPr lang="en-US" sz="3200" dirty="0" err="1"/>
                        <a:t>lời</a:t>
                      </a:r>
                      <a:r>
                        <a:rPr lang="en-US" sz="3200" dirty="0"/>
                        <a:t> </a:t>
                      </a:r>
                      <a:r>
                        <a:rPr lang="en-US" sz="3200" dirty="0" err="1"/>
                        <a:t>nói</a:t>
                      </a:r>
                      <a:r>
                        <a:rPr lang="en-US" sz="3200" dirty="0"/>
                        <a:t> </a:t>
                      </a:r>
                      <a:r>
                        <a:rPr lang="en-US" sz="3200" dirty="0" err="1"/>
                        <a:t>trực</a:t>
                      </a:r>
                      <a:r>
                        <a:rPr lang="en-US" sz="3200" dirty="0"/>
                        <a:t> </a:t>
                      </a:r>
                      <a:r>
                        <a:rPr lang="en-US" sz="3200" dirty="0" err="1"/>
                        <a:t>tiếp</a:t>
                      </a:r>
                      <a:r>
                        <a:rPr lang="en-US" sz="3200" dirty="0"/>
                        <a:t> </a:t>
                      </a:r>
                      <a:r>
                        <a:rPr lang="en-US" sz="3200" dirty="0" err="1"/>
                        <a:t>của</a:t>
                      </a:r>
                      <a:r>
                        <a:rPr lang="en-US" sz="3200" dirty="0"/>
                        <a:t> </a:t>
                      </a:r>
                      <a:r>
                        <a:rPr lang="en-US" sz="3200" dirty="0" err="1"/>
                        <a:t>nhân</a:t>
                      </a:r>
                      <a:r>
                        <a:rPr lang="en-US" sz="3200" dirty="0"/>
                        <a:t> </a:t>
                      </a:r>
                      <a:r>
                        <a:rPr lang="en-US" sz="3200" dirty="0" err="1"/>
                        <a:t>vật</a:t>
                      </a:r>
                      <a:r>
                        <a:rPr lang="en-US" sz="3200" dirty="0"/>
                        <a:t> </a:t>
                      </a:r>
                      <a:r>
                        <a:rPr lang="en-US" sz="3200" dirty="0" err="1"/>
                        <a:t>trong</a:t>
                      </a:r>
                      <a:r>
                        <a:rPr lang="en-US" sz="3200" dirty="0"/>
                        <a:t> </a:t>
                      </a:r>
                      <a:r>
                        <a:rPr lang="en-US" sz="3200" dirty="0" err="1"/>
                        <a:t>đoạn</a:t>
                      </a:r>
                      <a:r>
                        <a:rPr lang="en-US" sz="3200" dirty="0"/>
                        <a:t> </a:t>
                      </a:r>
                      <a:r>
                        <a:rPr lang="en-US" sz="3200" dirty="0" err="1"/>
                        <a:t>văn</a:t>
                      </a:r>
                      <a:endParaRPr lang="en-US" sz="3200" dirty="0"/>
                    </a:p>
                    <a:p>
                      <a:pPr marL="285750" indent="-285750">
                        <a:buFontTx/>
                        <a:buChar char="-"/>
                      </a:pPr>
                      <a:r>
                        <a:rPr lang="en-US" sz="3200" dirty="0"/>
                        <a:t>Sau </a:t>
                      </a:r>
                      <a:r>
                        <a:rPr lang="en-US" sz="3200" dirty="0" err="1"/>
                        <a:t>dấu</a:t>
                      </a:r>
                      <a:r>
                        <a:rPr lang="en-US" sz="3200" dirty="0"/>
                        <a:t> </a:t>
                      </a:r>
                      <a:r>
                        <a:rPr lang="en-US" sz="3200" dirty="0" err="1"/>
                        <a:t>hai</a:t>
                      </a:r>
                      <a:r>
                        <a:rPr lang="en-US" sz="3200" dirty="0"/>
                        <a:t> </a:t>
                      </a:r>
                      <a:r>
                        <a:rPr lang="en-US" sz="3200" dirty="0" err="1"/>
                        <a:t>chấm</a:t>
                      </a:r>
                      <a:r>
                        <a:rPr lang="en-US" sz="3200" dirty="0"/>
                        <a:t> </a:t>
                      </a:r>
                      <a:r>
                        <a:rPr lang="en-US" sz="3200" dirty="0" err="1"/>
                        <a:t>nhưng</a:t>
                      </a:r>
                      <a:r>
                        <a:rPr lang="en-US" sz="3200" dirty="0"/>
                        <a:t> </a:t>
                      </a:r>
                      <a:r>
                        <a:rPr lang="en-US" sz="3200" dirty="0" err="1"/>
                        <a:t>không</a:t>
                      </a:r>
                      <a:r>
                        <a:rPr lang="en-US" sz="3200" dirty="0"/>
                        <a:t> </a:t>
                      </a:r>
                      <a:r>
                        <a:rPr lang="en-US" sz="3200" dirty="0" err="1"/>
                        <a:t>xuống</a:t>
                      </a:r>
                      <a:r>
                        <a:rPr lang="en-US" sz="3200" dirty="0"/>
                        <a:t> </a:t>
                      </a:r>
                      <a:r>
                        <a:rPr lang="en-US" sz="3200" dirty="0" err="1"/>
                        <a:t>dòng</a:t>
                      </a:r>
                      <a:endParaRPr lang="en-US" sz="3200" dirty="0"/>
                    </a:p>
                  </a:txBody>
                  <a:tcPr>
                    <a:solidFill>
                      <a:schemeClr val="accent2">
                        <a:lumMod val="20000"/>
                        <a:lumOff val="80000"/>
                      </a:schemeClr>
                    </a:solidFill>
                  </a:tcPr>
                </a:tc>
                <a:extLst>
                  <a:ext uri="{0D108BD9-81ED-4DB2-BD59-A6C34878D82A}">
                    <a16:rowId xmlns:a16="http://schemas.microsoft.com/office/drawing/2014/main" val="4044622084"/>
                  </a:ext>
                </a:extLst>
              </a:tr>
            </a:tbl>
          </a:graphicData>
        </a:graphic>
      </p:graphicFrame>
    </p:spTree>
    <p:extLst>
      <p:ext uri="{BB962C8B-B14F-4D97-AF65-F5344CB8AC3E}">
        <p14:creationId xmlns:p14="http://schemas.microsoft.com/office/powerpoint/2010/main" val="1621331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a16="http://schemas.microsoft.com/office/drawing/2014/main" id="{CC6001ED-4E6E-7410-F018-3510964EEB46}"/>
              </a:ext>
            </a:extLst>
          </p:cNvPr>
          <p:cNvGrpSpPr/>
          <p:nvPr/>
        </p:nvGrpSpPr>
        <p:grpSpPr>
          <a:xfrm>
            <a:off x="361950" y="3402113"/>
            <a:ext cx="6286500" cy="2979638"/>
            <a:chOff x="4057650" y="3506887"/>
            <a:chExt cx="6784930" cy="3351113"/>
          </a:xfrm>
        </p:grpSpPr>
        <p:pic>
          <p:nvPicPr>
            <p:cNvPr id="2" name="Picture 1">
              <a:extLst>
                <a:ext uri="{FF2B5EF4-FFF2-40B4-BE49-F238E27FC236}">
                  <a16:creationId xmlns:a16="http://schemas.microsoft.com/office/drawing/2014/main"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a16="http://schemas.microsoft.com/office/drawing/2014/main"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grpSp>
        <p:nvGrpSpPr>
          <p:cNvPr id="7" name="Group 6">
            <a:extLst>
              <a:ext uri="{FF2B5EF4-FFF2-40B4-BE49-F238E27FC236}">
                <a16:creationId xmlns:a16="http://schemas.microsoft.com/office/drawing/2014/main" id="{A364ECFF-35DA-0983-8593-1B7CE25872DF}"/>
              </a:ext>
            </a:extLst>
          </p:cNvPr>
          <p:cNvGrpSpPr/>
          <p:nvPr/>
        </p:nvGrpSpPr>
        <p:grpSpPr>
          <a:xfrm rot="245465">
            <a:off x="5186329" y="1420422"/>
            <a:ext cx="6915770" cy="4893901"/>
            <a:chOff x="8791576" y="668180"/>
            <a:chExt cx="6429374" cy="3383280"/>
          </a:xfrm>
        </p:grpSpPr>
        <p:pic>
          <p:nvPicPr>
            <p:cNvPr id="8" name="Picture 7" descr="Bubble chart&#10;&#10;Description automatically generated with medium confidence">
              <a:extLst>
                <a:ext uri="{FF2B5EF4-FFF2-40B4-BE49-F238E27FC236}">
                  <a16:creationId xmlns:a16="http://schemas.microsoft.com/office/drawing/2014/main" id="{DA557EFC-92CA-E912-52DB-D397C4171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76" y="668180"/>
              <a:ext cx="6429374" cy="3383280"/>
            </a:xfrm>
            <a:prstGeom prst="rect">
              <a:avLst/>
            </a:prstGeom>
          </p:spPr>
        </p:pic>
        <p:sp>
          <p:nvSpPr>
            <p:cNvPr id="9" name="TextBox 8">
              <a:extLst>
                <a:ext uri="{FF2B5EF4-FFF2-40B4-BE49-F238E27FC236}">
                  <a16:creationId xmlns:a16="http://schemas.microsoft.com/office/drawing/2014/main" id="{9C882CF6-68E5-E633-C3F2-B960867099D7}"/>
                </a:ext>
              </a:extLst>
            </p:cNvPr>
            <p:cNvSpPr txBox="1"/>
            <p:nvPr/>
          </p:nvSpPr>
          <p:spPr>
            <a:xfrm>
              <a:off x="9593283" y="1889913"/>
              <a:ext cx="5604263" cy="754904"/>
            </a:xfrm>
            <a:prstGeom prst="rect">
              <a:avLst/>
            </a:prstGeom>
            <a:noFill/>
          </p:spPr>
          <p:txBody>
            <a:bodyPr wrap="square">
              <a:spAutoFit/>
            </a:bodyPr>
            <a:lstStyle/>
            <a:p>
              <a:pPr marL="0" marR="0" algn="ctr">
                <a:lnSpc>
                  <a:spcPct val="120000"/>
                </a:lnSpc>
                <a:spcBef>
                  <a:spcPts val="0"/>
                </a:spcBef>
                <a:spcAft>
                  <a:spcPts val="0"/>
                </a:spcAft>
              </a:pPr>
              <a:r>
                <a:rPr lang="en-US" sz="2800" b="1" dirty="0">
                  <a:solidFill>
                    <a:srgbClr val="002060"/>
                  </a:solidFill>
                  <a:effectLst/>
                  <a:ea typeface="Times New Roman" panose="02020603050405020304" pitchFamily="18" charset="0"/>
                </a:rPr>
                <a:t>-</a:t>
              </a:r>
              <a:r>
                <a:rPr lang="en-US" sz="2800" b="1" dirty="0" err="1">
                  <a:solidFill>
                    <a:srgbClr val="002060"/>
                  </a:solidFill>
                  <a:effectLst/>
                  <a:ea typeface="Times New Roman" panose="02020603050405020304" pitchFamily="18" charset="0"/>
                </a:rPr>
                <a:t>Chỉ</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ra</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bài</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đọc</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nào</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có</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dấu</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ngoặc</a:t>
              </a:r>
              <a:r>
                <a:rPr lang="en-US" sz="2800" b="1" dirty="0">
                  <a:solidFill>
                    <a:srgbClr val="002060"/>
                  </a:solidFill>
                  <a:effectLst/>
                  <a:ea typeface="Times New Roman" panose="02020603050405020304" pitchFamily="18" charset="0"/>
                </a:rPr>
                <a:t> </a:t>
              </a:r>
              <a:r>
                <a:rPr lang="en-US" sz="2800" b="1" dirty="0" err="1">
                  <a:solidFill>
                    <a:srgbClr val="002060"/>
                  </a:solidFill>
                  <a:effectLst/>
                  <a:ea typeface="Times New Roman" panose="02020603050405020304" pitchFamily="18" charset="0"/>
                </a:rPr>
                <a:t>kép</a:t>
              </a:r>
              <a:endParaRPr lang="en-US" sz="2800" b="1" dirty="0">
                <a:solidFill>
                  <a:srgbClr val="002060"/>
                </a:solidFill>
                <a:ea typeface="Times New Roman" panose="02020603050405020304" pitchFamily="18" charset="0"/>
              </a:endParaRPr>
            </a:p>
            <a:p>
              <a:pPr marL="0" marR="0" algn="ctr">
                <a:lnSpc>
                  <a:spcPct val="120000"/>
                </a:lnSpc>
                <a:spcBef>
                  <a:spcPts val="0"/>
                </a:spcBef>
                <a:spcAft>
                  <a:spcPts val="0"/>
                </a:spcAft>
              </a:pPr>
              <a:r>
                <a:rPr lang="en-US" sz="2800" b="1" dirty="0">
                  <a:solidFill>
                    <a:srgbClr val="002060"/>
                  </a:solidFill>
                  <a:ea typeface="Times New Roman" panose="02020603050405020304" pitchFamily="18" charset="0"/>
                </a:rPr>
                <a:t>-</a:t>
              </a:r>
              <a:r>
                <a:rPr lang="en-US" sz="2800" b="1" dirty="0" err="1">
                  <a:solidFill>
                    <a:srgbClr val="002060"/>
                  </a:solidFill>
                  <a:ea typeface="Times New Roman" panose="02020603050405020304" pitchFamily="18" charset="0"/>
                </a:rPr>
                <a:t>Chỉ</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ra</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câu</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có</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dấu</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ngoặc</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kép</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trong</a:t>
              </a:r>
              <a:r>
                <a:rPr lang="en-US" sz="2800" b="1" dirty="0">
                  <a:solidFill>
                    <a:srgbClr val="002060"/>
                  </a:solidFill>
                  <a:ea typeface="Times New Roman" panose="02020603050405020304" pitchFamily="18" charset="0"/>
                </a:rPr>
                <a:t> </a:t>
              </a:r>
              <a:r>
                <a:rPr lang="en-US" sz="2800" b="1" dirty="0" err="1">
                  <a:solidFill>
                    <a:srgbClr val="002060"/>
                  </a:solidFill>
                  <a:ea typeface="Times New Roman" panose="02020603050405020304" pitchFamily="18" charset="0"/>
                </a:rPr>
                <a:t>bài</a:t>
              </a:r>
              <a:r>
                <a:rPr lang="en-US" sz="2800" b="1" dirty="0">
                  <a:solidFill>
                    <a:srgbClr val="002060"/>
                  </a:solidFill>
                  <a:ea typeface="Times New Roman" panose="02020603050405020304" pitchFamily="18" charset="0"/>
                </a:rPr>
                <a:t>.</a:t>
              </a: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059" r="15248"/>
          <a:stretch/>
        </p:blipFill>
        <p:spPr>
          <a:xfrm>
            <a:off x="8546039" y="1444945"/>
            <a:ext cx="4074503" cy="4745213"/>
          </a:xfrm>
          <a:prstGeom prst="rect">
            <a:avLst/>
          </a:prstGeom>
        </p:spPr>
      </p:pic>
      <p:grpSp>
        <p:nvGrpSpPr>
          <p:cNvPr id="4" name="Group 3"/>
          <p:cNvGrpSpPr/>
          <p:nvPr/>
        </p:nvGrpSpPr>
        <p:grpSpPr>
          <a:xfrm rot="1733507">
            <a:off x="10915241" y="3702664"/>
            <a:ext cx="667499" cy="655855"/>
            <a:chOff x="14567223" y="3276600"/>
            <a:chExt cx="904816" cy="90481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7223" y="3276600"/>
              <a:ext cx="904816" cy="904816"/>
            </a:xfrm>
            <a:prstGeom prst="rect">
              <a:avLst/>
            </a:prstGeom>
          </p:spPr>
        </p:pic>
        <p:sp>
          <p:nvSpPr>
            <p:cNvPr id="6" name="Text Box 14"/>
            <p:cNvSpPr txBox="1">
              <a:spLocks noChangeArrowheads="1"/>
            </p:cNvSpPr>
            <p:nvPr/>
          </p:nvSpPr>
          <p:spPr bwMode="auto">
            <a:xfrm rot="19866493">
              <a:off x="14725398" y="3415177"/>
              <a:ext cx="677390" cy="65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397" b="1">
                  <a:solidFill>
                    <a:srgbClr val="0000CC"/>
                  </a:solidFill>
                  <a:effectLst>
                    <a:outerShdw blurRad="38100" dist="38100" dir="2700000" algn="tl">
                      <a:srgbClr val="000000">
                        <a:alpha val="43137"/>
                      </a:srgbClr>
                    </a:outerShdw>
                  </a:effectLst>
                  <a:latin typeface="VNI-Avo" pitchFamily="2" charset="0"/>
                </a:rPr>
                <a:t>1</a:t>
              </a:r>
              <a:endParaRPr lang="en-US" sz="3296" b="1">
                <a:solidFill>
                  <a:srgbClr val="0000CC"/>
                </a:solidFill>
                <a:effectLst>
                  <a:outerShdw blurRad="38100" dist="38100" dir="2700000" algn="tl">
                    <a:srgbClr val="000000">
                      <a:alpha val="43137"/>
                    </a:srgbClr>
                  </a:outerShdw>
                </a:effectLst>
                <a:latin typeface="VNI-Avo" pitchFamily="2" charset="0"/>
                <a:cs typeface="Arial" pitchFamily="34" charset="0"/>
              </a:endParaRPr>
            </a:p>
          </p:txBody>
        </p:sp>
      </p:grpSp>
      <p:grpSp>
        <p:nvGrpSpPr>
          <p:cNvPr id="7" name="Group 6"/>
          <p:cNvGrpSpPr/>
          <p:nvPr/>
        </p:nvGrpSpPr>
        <p:grpSpPr>
          <a:xfrm rot="2106069">
            <a:off x="9008630" y="3400108"/>
            <a:ext cx="664189" cy="660350"/>
            <a:chOff x="13468148" y="1491278"/>
            <a:chExt cx="982407" cy="982407"/>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8148" y="1491278"/>
              <a:ext cx="982407" cy="982407"/>
            </a:xfrm>
            <a:prstGeom prst="rect">
              <a:avLst/>
            </a:prstGeom>
          </p:spPr>
        </p:pic>
        <p:sp>
          <p:nvSpPr>
            <p:cNvPr id="9" name="Text Box 14"/>
            <p:cNvSpPr txBox="1">
              <a:spLocks noChangeArrowheads="1"/>
            </p:cNvSpPr>
            <p:nvPr/>
          </p:nvSpPr>
          <p:spPr bwMode="auto">
            <a:xfrm rot="19493931">
              <a:off x="13692585" y="1699540"/>
              <a:ext cx="634573" cy="71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397" b="1" dirty="0">
                  <a:solidFill>
                    <a:srgbClr val="0000CC"/>
                  </a:solidFill>
                  <a:effectLst>
                    <a:outerShdw blurRad="38100" dist="38100" dir="2700000" algn="tl">
                      <a:srgbClr val="000000">
                        <a:alpha val="43137"/>
                      </a:srgbClr>
                    </a:outerShdw>
                  </a:effectLst>
                  <a:latin typeface="VNI-Avo" pitchFamily="2" charset="0"/>
                </a:rPr>
                <a:t>2</a:t>
              </a:r>
              <a:endParaRPr lang="en-US" sz="3296" b="1" dirty="0">
                <a:solidFill>
                  <a:srgbClr val="0000CC"/>
                </a:solidFill>
                <a:effectLst>
                  <a:outerShdw blurRad="38100" dist="38100" dir="2700000" algn="tl">
                    <a:srgbClr val="000000">
                      <a:alpha val="43137"/>
                    </a:srgbClr>
                  </a:outerShdw>
                </a:effectLst>
                <a:latin typeface="VNI-Avo" pitchFamily="2" charset="0"/>
                <a:cs typeface="Arial" pitchFamily="34" charset="0"/>
              </a:endParaRPr>
            </a:p>
          </p:txBody>
        </p:sp>
      </p:grpSp>
      <p:grpSp>
        <p:nvGrpSpPr>
          <p:cNvPr id="10" name="Group 9"/>
          <p:cNvGrpSpPr/>
          <p:nvPr/>
        </p:nvGrpSpPr>
        <p:grpSpPr>
          <a:xfrm>
            <a:off x="10253147" y="3437155"/>
            <a:ext cx="672689" cy="554776"/>
            <a:chOff x="12772623" y="5565510"/>
            <a:chExt cx="911853" cy="765368"/>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20218">
              <a:off x="12772623" y="5565510"/>
              <a:ext cx="911853" cy="765368"/>
            </a:xfrm>
            <a:prstGeom prst="rect">
              <a:avLst/>
            </a:prstGeom>
          </p:spPr>
        </p:pic>
        <p:sp>
          <p:nvSpPr>
            <p:cNvPr id="12" name="Text Box 14"/>
            <p:cNvSpPr txBox="1">
              <a:spLocks noChangeArrowheads="1"/>
            </p:cNvSpPr>
            <p:nvPr/>
          </p:nvSpPr>
          <p:spPr bwMode="auto">
            <a:xfrm>
              <a:off x="12928637" y="5605380"/>
              <a:ext cx="583015" cy="65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397" b="1">
                  <a:solidFill>
                    <a:srgbClr val="0000CC"/>
                  </a:solidFill>
                  <a:effectLst>
                    <a:outerShdw blurRad="38100" dist="38100" dir="2700000" algn="tl">
                      <a:srgbClr val="000000">
                        <a:alpha val="43137"/>
                      </a:srgbClr>
                    </a:outerShdw>
                  </a:effectLst>
                  <a:latin typeface="VNI-Avo" pitchFamily="2" charset="0"/>
                </a:rPr>
                <a:t>3</a:t>
              </a:r>
              <a:endParaRPr lang="en-US" sz="3296" b="1">
                <a:solidFill>
                  <a:srgbClr val="0000CC"/>
                </a:solidFill>
                <a:effectLst>
                  <a:outerShdw blurRad="38100" dist="38100" dir="2700000" algn="tl">
                    <a:srgbClr val="000000">
                      <a:alpha val="43137"/>
                    </a:srgbClr>
                  </a:outerShdw>
                </a:effectLst>
                <a:latin typeface="VNI-Avo" pitchFamily="2" charset="0"/>
                <a:cs typeface="Arial" pitchFamily="34" charset="0"/>
              </a:endParaRPr>
            </a:p>
          </p:txBody>
        </p:sp>
      </p:grpSp>
      <p:sp>
        <p:nvSpPr>
          <p:cNvPr id="13" name="Rectangle 95"/>
          <p:cNvSpPr>
            <a:spLocks noChangeArrowheads="1"/>
          </p:cNvSpPr>
          <p:nvPr/>
        </p:nvSpPr>
        <p:spPr bwMode="auto">
          <a:xfrm>
            <a:off x="3872200" y="803433"/>
            <a:ext cx="4182555" cy="5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2996" b="1">
                <a:solidFill>
                  <a:srgbClr val="0000CC"/>
                </a:solidFill>
                <a:latin typeface="Times New Roman" pitchFamily="18" charset="0"/>
                <a:cs typeface="Times New Roman" pitchFamily="18" charset="0"/>
              </a:rPr>
              <a:t>TRÒ CHƠI: HÁI XOÀI</a:t>
            </a:r>
          </a:p>
        </p:txBody>
      </p:sp>
      <p:sp>
        <p:nvSpPr>
          <p:cNvPr id="22" name="Rectangle 21"/>
          <p:cNvSpPr/>
          <p:nvPr/>
        </p:nvSpPr>
        <p:spPr>
          <a:xfrm>
            <a:off x="804467" y="1489642"/>
            <a:ext cx="3026501" cy="3382208"/>
          </a:xfrm>
          <a:prstGeom prst="rect">
            <a:avLst/>
          </a:prstGeom>
        </p:spPr>
        <p:txBody>
          <a:bodyPr wrap="square">
            <a:spAutoFit/>
          </a:bodyPr>
          <a:lstStyle/>
          <a:p>
            <a:pPr>
              <a:spcBef>
                <a:spcPts val="449"/>
              </a:spcBef>
              <a:spcAft>
                <a:spcPts val="449"/>
              </a:spcAft>
            </a:pP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Câu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đố</a:t>
            </a:r>
            <a:r>
              <a:rPr lang="en-US" sz="2397" b="1" dirty="0">
                <a:solidFill>
                  <a:srgbClr val="0000FF"/>
                </a:solidFill>
                <a:latin typeface="Times New Roman" pitchFamily="18" charset="0"/>
                <a:cs typeface="Times New Roman" pitchFamily="18" charset="0"/>
              </a:rPr>
              <a:t> 1</a:t>
            </a:r>
          </a:p>
          <a:p>
            <a:pPr>
              <a:spcBef>
                <a:spcPts val="449"/>
              </a:spcBef>
              <a:spcAft>
                <a:spcPts val="449"/>
              </a:spcAft>
            </a:pPr>
            <a:r>
              <a:rPr lang="en-US" sz="2397" b="1" dirty="0" err="1">
                <a:solidFill>
                  <a:srgbClr val="0000FF"/>
                </a:solidFill>
                <a:latin typeface="Times New Roman" pitchFamily="18" charset="0"/>
                <a:cs typeface="Times New Roman" pitchFamily="18" charset="0"/>
              </a:rPr>
              <a:t>Đặt</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cuối</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câu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hỏi</a:t>
            </a:r>
            <a:endParaRPr lang="en-US" sz="2397" b="1" dirty="0">
              <a:solidFill>
                <a:srgbClr val="0000FF"/>
              </a:solidFill>
              <a:latin typeface="Times New Roman" pitchFamily="18" charset="0"/>
              <a:cs typeface="Times New Roman" pitchFamily="18" charset="0"/>
            </a:endParaRPr>
          </a:p>
          <a:p>
            <a:pPr>
              <a:spcBef>
                <a:spcPts val="449"/>
              </a:spcBef>
              <a:spcAft>
                <a:spcPts val="449"/>
              </a:spcAft>
            </a:pP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Có</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mặt</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của</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tôi</a:t>
            </a:r>
            <a:endParaRPr lang="en-US" sz="2397" b="1" dirty="0">
              <a:solidFill>
                <a:srgbClr val="0000FF"/>
              </a:solidFill>
              <a:latin typeface="Times New Roman" pitchFamily="18" charset="0"/>
              <a:cs typeface="Times New Roman" pitchFamily="18" charset="0"/>
            </a:endParaRPr>
          </a:p>
          <a:p>
            <a:pPr>
              <a:spcBef>
                <a:spcPts val="449"/>
              </a:spcBef>
              <a:spcAft>
                <a:spcPts val="449"/>
              </a:spcAft>
            </a:pPr>
            <a:r>
              <a:rPr lang="en-US" sz="2397" b="1" dirty="0" err="1">
                <a:solidFill>
                  <a:srgbClr val="0000FF"/>
                </a:solidFill>
                <a:latin typeface="Times New Roman" pitchFamily="18" charset="0"/>
                <a:cs typeface="Times New Roman" pitchFamily="18" charset="0"/>
              </a:rPr>
              <a:t>Như</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vành</a:t>
            </a:r>
            <a:r>
              <a:rPr lang="en-US" sz="2397" b="1" dirty="0">
                <a:solidFill>
                  <a:srgbClr val="0000FF"/>
                </a:solidFill>
                <a:latin typeface="Times New Roman" pitchFamily="18" charset="0"/>
                <a:cs typeface="Times New Roman" pitchFamily="18" charset="0"/>
              </a:rPr>
              <a:t> tai </a:t>
            </a:r>
            <a:r>
              <a:rPr lang="en-US" sz="2397" b="1" dirty="0" err="1">
                <a:solidFill>
                  <a:srgbClr val="0000FF"/>
                </a:solidFill>
                <a:latin typeface="Times New Roman" pitchFamily="18" charset="0"/>
                <a:cs typeface="Times New Roman" pitchFamily="18" charset="0"/>
              </a:rPr>
              <a:t>nhỏ</a:t>
            </a:r>
            <a:r>
              <a:rPr lang="en-US" sz="2397" b="1" dirty="0">
                <a:solidFill>
                  <a:srgbClr val="0000FF"/>
                </a:solidFill>
                <a:latin typeface="Times New Roman" pitchFamily="18" charset="0"/>
                <a:cs typeface="Times New Roman" pitchFamily="18" charset="0"/>
              </a:rPr>
              <a:t> </a:t>
            </a:r>
          </a:p>
          <a:p>
            <a:pPr>
              <a:spcBef>
                <a:spcPts val="449"/>
              </a:spcBef>
              <a:spcAft>
                <a:spcPts val="449"/>
              </a:spcAft>
            </a:pPr>
            <a:r>
              <a:rPr lang="en-US" sz="2397" b="1" dirty="0" err="1">
                <a:solidFill>
                  <a:srgbClr val="0000FF"/>
                </a:solidFill>
                <a:latin typeface="Times New Roman" pitchFamily="18" charset="0"/>
                <a:cs typeface="Times New Roman" pitchFamily="18" charset="0"/>
              </a:rPr>
              <a:t>Dấu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gì</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bạn</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ơi</a:t>
            </a:r>
            <a:r>
              <a:rPr lang="en-US" sz="2397" b="1" dirty="0">
                <a:solidFill>
                  <a:srgbClr val="0000FF"/>
                </a:solidFill>
                <a:latin typeface="Times New Roman" pitchFamily="18" charset="0"/>
                <a:cs typeface="Times New Roman" pitchFamily="18" charset="0"/>
              </a:rPr>
              <a:t> ?</a:t>
            </a:r>
          </a:p>
          <a:p>
            <a:pPr>
              <a:spcBef>
                <a:spcPts val="449"/>
              </a:spcBef>
              <a:spcAft>
                <a:spcPts val="449"/>
              </a:spcAft>
            </a:pPr>
            <a:endParaRPr lang="en-US" sz="2397" b="1" dirty="0">
              <a:solidFill>
                <a:srgbClr val="0000FF"/>
              </a:solidFill>
              <a:latin typeface="Times New Roman" pitchFamily="18" charset="0"/>
              <a:cs typeface="Times New Roman" pitchFamily="18" charset="0"/>
            </a:endParaRPr>
          </a:p>
          <a:p>
            <a:pPr>
              <a:spcBef>
                <a:spcPts val="449"/>
              </a:spcBef>
              <a:spcAft>
                <a:spcPts val="449"/>
              </a:spcAft>
            </a:pPr>
            <a:endParaRPr lang="en-US" sz="2996" dirty="0"/>
          </a:p>
        </p:txBody>
      </p:sp>
      <p:sp>
        <p:nvSpPr>
          <p:cNvPr id="24" name="Rectangle 23"/>
          <p:cNvSpPr/>
          <p:nvPr/>
        </p:nvSpPr>
        <p:spPr>
          <a:xfrm>
            <a:off x="4371232" y="1545550"/>
            <a:ext cx="3379350" cy="1936749"/>
          </a:xfrm>
          <a:prstGeom prst="rect">
            <a:avLst/>
          </a:prstGeom>
        </p:spPr>
        <p:txBody>
          <a:bodyPr wrap="square">
            <a:spAutoFit/>
          </a:bodyPr>
          <a:lstStyle/>
          <a:p>
            <a:pPr algn="ct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Câu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đố</a:t>
            </a:r>
            <a:r>
              <a:rPr lang="en-US" sz="2397" b="1" dirty="0">
                <a:solidFill>
                  <a:srgbClr val="0000FF"/>
                </a:solidFill>
                <a:latin typeface="Times New Roman" pitchFamily="18" charset="0"/>
                <a:cs typeface="Times New Roman" pitchFamily="18" charset="0"/>
              </a:rPr>
              <a:t> 2</a:t>
            </a:r>
          </a:p>
          <a:p>
            <a:r>
              <a:rPr lang="en-US" sz="2397" b="1" dirty="0" err="1">
                <a:solidFill>
                  <a:srgbClr val="0000FF"/>
                </a:solidFill>
                <a:latin typeface="Times New Roman" pitchFamily="18" charset="0"/>
                <a:cs typeface="Times New Roman" pitchFamily="18" charset="0"/>
              </a:rPr>
              <a:t>Chấm</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trên</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chấm</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dưới</a:t>
            </a:r>
            <a:endParaRPr lang="en-US" sz="2397" b="1" dirty="0">
              <a:solidFill>
                <a:srgbClr val="0000FF"/>
              </a:solidFill>
              <a:latin typeface="Times New Roman" pitchFamily="18" charset="0"/>
              <a:cs typeface="Times New Roman" pitchFamily="18" charset="0"/>
            </a:endParaRPr>
          </a:p>
          <a:p>
            <a:r>
              <a:rPr lang="en-US" sz="2397" b="1" dirty="0" err="1">
                <a:solidFill>
                  <a:srgbClr val="0000FF"/>
                </a:solidFill>
                <a:latin typeface="Times New Roman" pitchFamily="18" charset="0"/>
                <a:cs typeface="Times New Roman" pitchFamily="18" charset="0"/>
              </a:rPr>
              <a:t>Dấu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gì</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bạn</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ơi</a:t>
            </a:r>
            <a:endParaRPr lang="en-US" sz="2397" b="1" dirty="0">
              <a:solidFill>
                <a:srgbClr val="0000FF"/>
              </a:solidFill>
              <a:latin typeface="Times New Roman" pitchFamily="18" charset="0"/>
              <a:cs typeface="Times New Roman" pitchFamily="18" charset="0"/>
            </a:endParaRPr>
          </a:p>
          <a:p>
            <a:r>
              <a:rPr lang="en-US" sz="2397" b="1" dirty="0" err="1">
                <a:solidFill>
                  <a:srgbClr val="0000FF"/>
                </a:solidFill>
                <a:latin typeface="Times New Roman" pitchFamily="18" charset="0"/>
                <a:cs typeface="Times New Roman" pitchFamily="18" charset="0"/>
              </a:rPr>
              <a:t>Giải</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thích</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câu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lời</a:t>
            </a:r>
            <a:endParaRPr lang="en-US" sz="2397" b="1" dirty="0">
              <a:solidFill>
                <a:srgbClr val="0000FF"/>
              </a:solidFill>
              <a:latin typeface="Times New Roman" pitchFamily="18" charset="0"/>
              <a:cs typeface="Times New Roman" pitchFamily="18" charset="0"/>
            </a:endParaRPr>
          </a:p>
          <a:p>
            <a:r>
              <a:rPr lang="en-US" sz="2397" b="1" dirty="0" err="1">
                <a:solidFill>
                  <a:srgbClr val="0000FF"/>
                </a:solidFill>
                <a:latin typeface="Times New Roman" pitchFamily="18" charset="0"/>
                <a:cs typeface="Times New Roman" pitchFamily="18" charset="0"/>
              </a:rPr>
              <a:t>Nhớ</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tôi</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bạn</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nhé</a:t>
            </a:r>
            <a:r>
              <a:rPr lang="en-US" sz="2397" b="1" dirty="0">
                <a:solidFill>
                  <a:srgbClr val="0000FF"/>
                </a:solidFill>
                <a:latin typeface="Times New Roman" pitchFamily="18" charset="0"/>
                <a:cs typeface="Times New Roman" pitchFamily="18" charset="0"/>
              </a:rPr>
              <a:t> ?</a:t>
            </a:r>
            <a:endParaRPr lang="en-US" sz="2397" dirty="0"/>
          </a:p>
        </p:txBody>
      </p:sp>
      <p:sp>
        <p:nvSpPr>
          <p:cNvPr id="25" name="Rectangle 24"/>
          <p:cNvSpPr/>
          <p:nvPr/>
        </p:nvSpPr>
        <p:spPr>
          <a:xfrm>
            <a:off x="3768918" y="4486001"/>
            <a:ext cx="2798859" cy="2674515"/>
          </a:xfrm>
          <a:prstGeom prst="rect">
            <a:avLst/>
          </a:prstGeom>
        </p:spPr>
        <p:txBody>
          <a:bodyPr wrap="square">
            <a:spAutoFit/>
          </a:bodyPr>
          <a:lstStyle/>
          <a:p>
            <a:pPr algn="ctr"/>
            <a:r>
              <a:rPr lang="en-US" sz="2397" b="1" dirty="0" err="1">
                <a:solidFill>
                  <a:srgbClr val="0000FF"/>
                </a:solidFill>
                <a:latin typeface="Times New Roman" pitchFamily="18" charset="0"/>
                <a:cs typeface="Times New Roman" pitchFamily="18" charset="0"/>
              </a:rPr>
              <a:t>Câu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đố</a:t>
            </a:r>
            <a:r>
              <a:rPr lang="en-US" sz="2397" b="1" dirty="0">
                <a:solidFill>
                  <a:srgbClr val="0000FF"/>
                </a:solidFill>
                <a:latin typeface="Times New Roman" pitchFamily="18" charset="0"/>
                <a:cs typeface="Times New Roman" pitchFamily="18" charset="0"/>
              </a:rPr>
              <a:t> 3</a:t>
            </a:r>
          </a:p>
          <a:p>
            <a:r>
              <a:rPr lang="en-US" sz="2397" b="1" dirty="0" err="1">
                <a:solidFill>
                  <a:srgbClr val="0000FF"/>
                </a:solidFill>
                <a:latin typeface="Times New Roman" pitchFamily="18" charset="0"/>
                <a:cs typeface="Times New Roman" pitchFamily="18" charset="0"/>
              </a:rPr>
              <a:t>Viết</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câu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cảm</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xúc</a:t>
            </a:r>
            <a:endParaRPr lang="en-US" sz="2397" b="1" dirty="0">
              <a:solidFill>
                <a:srgbClr val="0000FF"/>
              </a:solidFill>
              <a:latin typeface="Times New Roman" pitchFamily="18" charset="0"/>
              <a:cs typeface="Times New Roman" pitchFamily="18" charset="0"/>
            </a:endParaRPr>
          </a:p>
          <a:p>
            <a:r>
              <a:rPr lang="en-US" sz="2397" b="1" dirty="0" err="1">
                <a:solidFill>
                  <a:srgbClr val="0000FF"/>
                </a:solidFill>
                <a:latin typeface="Times New Roman" pitchFamily="18" charset="0"/>
                <a:cs typeface="Times New Roman" pitchFamily="18" charset="0"/>
              </a:rPr>
              <a:t>Bày</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tỏ</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yêu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thương</a:t>
            </a:r>
            <a:endParaRPr lang="en-US" sz="2397" b="1" dirty="0">
              <a:solidFill>
                <a:srgbClr val="0000FF"/>
              </a:solidFill>
              <a:latin typeface="Times New Roman" pitchFamily="18" charset="0"/>
              <a:cs typeface="Times New Roman" pitchFamily="18" charset="0"/>
            </a:endParaRPr>
          </a:p>
          <a:p>
            <a:r>
              <a:rPr lang="en-US" sz="2397" b="1" dirty="0" err="1">
                <a:solidFill>
                  <a:srgbClr val="0000FF"/>
                </a:solidFill>
                <a:latin typeface="Times New Roman" pitchFamily="18" charset="0"/>
                <a:cs typeface="Times New Roman" pitchFamily="18" charset="0"/>
              </a:rPr>
              <a:t>Bày</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tỏ</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chán</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trường</a:t>
            </a:r>
            <a:endParaRPr lang="en-US" sz="2397" b="1" dirty="0">
              <a:solidFill>
                <a:srgbClr val="0000FF"/>
              </a:solidFill>
              <a:latin typeface="Times New Roman" pitchFamily="18" charset="0"/>
              <a:cs typeface="Times New Roman" pitchFamily="18" charset="0"/>
            </a:endParaRPr>
          </a:p>
          <a:p>
            <a:r>
              <a:rPr lang="en-US" sz="2397" b="1" dirty="0" err="1">
                <a:solidFill>
                  <a:srgbClr val="0000FF"/>
                </a:solidFill>
                <a:latin typeface="Times New Roman" pitchFamily="18" charset="0"/>
                <a:cs typeface="Times New Roman" pitchFamily="18" charset="0"/>
              </a:rPr>
              <a:t>Dấu</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gì</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cho</a:t>
            </a:r>
            <a:r>
              <a:rPr lang="en-US" sz="2397" b="1" dirty="0">
                <a:solidFill>
                  <a:srgbClr val="0000FF"/>
                </a:solidFill>
                <a:latin typeface="Times New Roman" pitchFamily="18" charset="0"/>
                <a:cs typeface="Times New Roman" pitchFamily="18" charset="0"/>
              </a:rPr>
              <a:t> </a:t>
            </a:r>
            <a:r>
              <a:rPr lang="en-US" sz="2397" b="1" dirty="0" err="1">
                <a:solidFill>
                  <a:srgbClr val="0000FF"/>
                </a:solidFill>
                <a:latin typeface="Times New Roman" pitchFamily="18" charset="0"/>
                <a:cs typeface="Times New Roman" pitchFamily="18" charset="0"/>
              </a:rPr>
              <a:t>đúng</a:t>
            </a:r>
            <a:r>
              <a:rPr lang="en-US" sz="2397" b="1" dirty="0">
                <a:solidFill>
                  <a:srgbClr val="0000FF"/>
                </a:solidFill>
                <a:latin typeface="Times New Roman" pitchFamily="18" charset="0"/>
                <a:cs typeface="Times New Roman" pitchFamily="18" charset="0"/>
              </a:rPr>
              <a:t>?</a:t>
            </a:r>
          </a:p>
          <a:p>
            <a:pPr algn="ctr"/>
            <a:r>
              <a:rPr lang="en-US" sz="2397" b="1" dirty="0">
                <a:solidFill>
                  <a:srgbClr val="0000FF"/>
                </a:solidFill>
                <a:latin typeface="Times New Roman" pitchFamily="18" charset="0"/>
                <a:cs typeface="Times New Roman" pitchFamily="18" charset="0"/>
              </a:rPr>
              <a:t> </a:t>
            </a:r>
          </a:p>
          <a:p>
            <a:pPr algn="ctr"/>
            <a:endParaRPr lang="en-US" sz="2397" b="1" dirty="0">
              <a:solidFill>
                <a:srgbClr val="0000FF"/>
              </a:solidFill>
              <a:latin typeface="Times New Roman" pitchFamily="18" charset="0"/>
              <a:cs typeface="Times New Roman" pitchFamily="18" charset="0"/>
            </a:endParaRPr>
          </a:p>
        </p:txBody>
      </p:sp>
      <p:sp>
        <p:nvSpPr>
          <p:cNvPr id="27" name="Rectangle 26"/>
          <p:cNvSpPr/>
          <p:nvPr/>
        </p:nvSpPr>
        <p:spPr>
          <a:xfrm>
            <a:off x="4475637" y="3582226"/>
            <a:ext cx="3274945" cy="553357"/>
          </a:xfrm>
          <a:prstGeom prst="rect">
            <a:avLst/>
          </a:prstGeom>
        </p:spPr>
        <p:txBody>
          <a:bodyPr wrap="square">
            <a:spAutoFit/>
          </a:bodyPr>
          <a:lstStyle/>
          <a:p>
            <a:pPr algn="ctr"/>
            <a:r>
              <a:rPr lang="en-US" sz="2397" b="1" dirty="0" err="1">
                <a:solidFill>
                  <a:srgbClr val="FF0000"/>
                </a:solidFill>
                <a:latin typeface="Times New Roman" pitchFamily="18" charset="0"/>
                <a:cs typeface="Times New Roman" pitchFamily="18" charset="0"/>
              </a:rPr>
              <a:t>Đáp</a:t>
            </a:r>
            <a:r>
              <a:rPr lang="en-US" sz="2397" b="1" dirty="0">
                <a:solidFill>
                  <a:srgbClr val="FF0000"/>
                </a:solidFill>
                <a:latin typeface="Times New Roman" pitchFamily="18" charset="0"/>
                <a:cs typeface="Times New Roman" pitchFamily="18" charset="0"/>
              </a:rPr>
              <a:t> </a:t>
            </a:r>
            <a:r>
              <a:rPr lang="en-US" sz="2397" b="1" dirty="0" err="1">
                <a:solidFill>
                  <a:srgbClr val="FF0000"/>
                </a:solidFill>
                <a:latin typeface="Times New Roman" pitchFamily="18" charset="0"/>
                <a:cs typeface="Times New Roman" pitchFamily="18" charset="0"/>
              </a:rPr>
              <a:t>án:Dấu</a:t>
            </a:r>
            <a:r>
              <a:rPr lang="en-US" sz="2397" b="1" dirty="0">
                <a:solidFill>
                  <a:srgbClr val="FF0000"/>
                </a:solidFill>
                <a:latin typeface="Times New Roman" pitchFamily="18" charset="0"/>
                <a:cs typeface="Times New Roman" pitchFamily="18" charset="0"/>
              </a:rPr>
              <a:t> </a:t>
            </a:r>
            <a:r>
              <a:rPr lang="en-US" sz="2397" b="1" dirty="0" err="1">
                <a:solidFill>
                  <a:srgbClr val="FF0000"/>
                </a:solidFill>
                <a:latin typeface="Times New Roman" pitchFamily="18" charset="0"/>
                <a:cs typeface="Times New Roman" pitchFamily="18" charset="0"/>
              </a:rPr>
              <a:t>hai</a:t>
            </a:r>
            <a:r>
              <a:rPr lang="en-US" sz="2397" b="1" dirty="0">
                <a:solidFill>
                  <a:srgbClr val="FF0000"/>
                </a:solidFill>
                <a:latin typeface="Times New Roman" pitchFamily="18" charset="0"/>
                <a:cs typeface="Times New Roman" pitchFamily="18" charset="0"/>
              </a:rPr>
              <a:t> </a:t>
            </a:r>
            <a:r>
              <a:rPr lang="en-US" sz="2397" b="1" dirty="0" err="1">
                <a:solidFill>
                  <a:srgbClr val="FF0000"/>
                </a:solidFill>
                <a:latin typeface="Times New Roman" pitchFamily="18" charset="0"/>
                <a:cs typeface="Times New Roman" pitchFamily="18" charset="0"/>
              </a:rPr>
              <a:t>chấm</a:t>
            </a:r>
            <a:r>
              <a:rPr lang="en-US" sz="2996" b="1" dirty="0">
                <a:solidFill>
                  <a:srgbClr val="FF0000"/>
                </a:solidFill>
                <a:latin typeface="Times New Roman" pitchFamily="18" charset="0"/>
                <a:cs typeface="Times New Roman" pitchFamily="18" charset="0"/>
              </a:rPr>
              <a:t> </a:t>
            </a:r>
            <a:endParaRPr lang="en-US" sz="2996" dirty="0">
              <a:solidFill>
                <a:srgbClr val="FF0000"/>
              </a:solidFill>
            </a:endParaRPr>
          </a:p>
        </p:txBody>
      </p:sp>
      <p:sp>
        <p:nvSpPr>
          <p:cNvPr id="28" name="Rectangle 27"/>
          <p:cNvSpPr/>
          <p:nvPr/>
        </p:nvSpPr>
        <p:spPr>
          <a:xfrm>
            <a:off x="5744475" y="5750695"/>
            <a:ext cx="5244166" cy="461217"/>
          </a:xfrm>
          <a:prstGeom prst="rect">
            <a:avLst/>
          </a:prstGeom>
        </p:spPr>
        <p:txBody>
          <a:bodyPr wrap="square">
            <a:spAutoFit/>
          </a:bodyPr>
          <a:lstStyle/>
          <a:p>
            <a:pPr algn="ctr"/>
            <a:r>
              <a:rPr lang="en-US" sz="2397" b="1" dirty="0" err="1">
                <a:solidFill>
                  <a:srgbClr val="FF0000"/>
                </a:solidFill>
                <a:latin typeface="Times New Roman" panose="02020603050405020304" pitchFamily="18" charset="0"/>
                <a:cs typeface="Times New Roman" panose="02020603050405020304" pitchFamily="18" charset="0"/>
              </a:rPr>
              <a:t>Đáp</a:t>
            </a:r>
            <a:r>
              <a:rPr lang="en-US" sz="2397" b="1" dirty="0">
                <a:solidFill>
                  <a:srgbClr val="FF0000"/>
                </a:solidFill>
                <a:latin typeface="Times New Roman" panose="02020603050405020304" pitchFamily="18" charset="0"/>
                <a:cs typeface="Times New Roman" panose="02020603050405020304" pitchFamily="18" charset="0"/>
              </a:rPr>
              <a:t> </a:t>
            </a:r>
            <a:r>
              <a:rPr lang="en-US" sz="2397" b="1" dirty="0" err="1">
                <a:solidFill>
                  <a:srgbClr val="FF0000"/>
                </a:solidFill>
                <a:latin typeface="Times New Roman" panose="02020603050405020304" pitchFamily="18" charset="0"/>
                <a:cs typeface="Times New Roman" panose="02020603050405020304" pitchFamily="18" charset="0"/>
              </a:rPr>
              <a:t>án:Dấu</a:t>
            </a:r>
            <a:r>
              <a:rPr lang="en-US" sz="2397" b="1" dirty="0">
                <a:solidFill>
                  <a:srgbClr val="FF0000"/>
                </a:solidFill>
                <a:latin typeface="Times New Roman" panose="02020603050405020304" pitchFamily="18" charset="0"/>
                <a:cs typeface="Times New Roman" panose="02020603050405020304" pitchFamily="18" charset="0"/>
              </a:rPr>
              <a:t> </a:t>
            </a:r>
            <a:r>
              <a:rPr lang="en-US" sz="2397" b="1" dirty="0" err="1">
                <a:solidFill>
                  <a:srgbClr val="FF0000"/>
                </a:solidFill>
                <a:latin typeface="Times New Roman" panose="02020603050405020304" pitchFamily="18" charset="0"/>
                <a:cs typeface="Times New Roman" panose="02020603050405020304" pitchFamily="18" charset="0"/>
              </a:rPr>
              <a:t>chấm</a:t>
            </a:r>
            <a:r>
              <a:rPr lang="en-US" sz="2397" b="1" dirty="0">
                <a:solidFill>
                  <a:srgbClr val="FF0000"/>
                </a:solidFill>
                <a:latin typeface="Times New Roman" panose="02020603050405020304" pitchFamily="18" charset="0"/>
                <a:cs typeface="Times New Roman" panose="02020603050405020304" pitchFamily="18" charset="0"/>
              </a:rPr>
              <a:t> than</a:t>
            </a:r>
          </a:p>
        </p:txBody>
      </p:sp>
      <p:sp>
        <p:nvSpPr>
          <p:cNvPr id="29" name="Rectangle 28"/>
          <p:cNvSpPr/>
          <p:nvPr/>
        </p:nvSpPr>
        <p:spPr>
          <a:xfrm>
            <a:off x="307669" y="3983349"/>
            <a:ext cx="3171909" cy="461217"/>
          </a:xfrm>
          <a:prstGeom prst="rect">
            <a:avLst/>
          </a:prstGeom>
        </p:spPr>
        <p:txBody>
          <a:bodyPr wrap="square">
            <a:spAutoFit/>
          </a:bodyPr>
          <a:lstStyle/>
          <a:p>
            <a:pPr algn="ctr"/>
            <a:r>
              <a:rPr lang="en-US" sz="2397" b="1" dirty="0" err="1">
                <a:solidFill>
                  <a:srgbClr val="FF0000"/>
                </a:solidFill>
                <a:latin typeface="Times New Roman" pitchFamily="18" charset="0"/>
                <a:cs typeface="Times New Roman" pitchFamily="18" charset="0"/>
              </a:rPr>
              <a:t>Đáp</a:t>
            </a:r>
            <a:r>
              <a:rPr lang="en-US" sz="2397" b="1" dirty="0">
                <a:solidFill>
                  <a:srgbClr val="FF0000"/>
                </a:solidFill>
                <a:latin typeface="Times New Roman" pitchFamily="18" charset="0"/>
                <a:cs typeface="Times New Roman" pitchFamily="18" charset="0"/>
              </a:rPr>
              <a:t> </a:t>
            </a:r>
            <a:r>
              <a:rPr lang="en-US" sz="2397" b="1" dirty="0" err="1">
                <a:solidFill>
                  <a:srgbClr val="FF0000"/>
                </a:solidFill>
                <a:latin typeface="Times New Roman" pitchFamily="18" charset="0"/>
                <a:cs typeface="Times New Roman" pitchFamily="18" charset="0"/>
              </a:rPr>
              <a:t>án</a:t>
            </a:r>
            <a:r>
              <a:rPr lang="en-US" sz="2397" b="1" dirty="0">
                <a:solidFill>
                  <a:srgbClr val="FF0000"/>
                </a:solidFill>
                <a:latin typeface="Times New Roman" pitchFamily="18" charset="0"/>
                <a:cs typeface="Times New Roman" pitchFamily="18" charset="0"/>
              </a:rPr>
              <a:t>: </a:t>
            </a:r>
            <a:r>
              <a:rPr lang="en-US" sz="2397" b="1" dirty="0" err="1">
                <a:solidFill>
                  <a:srgbClr val="FF0000"/>
                </a:solidFill>
                <a:latin typeface="Times New Roman" pitchFamily="18" charset="0"/>
                <a:cs typeface="Times New Roman" pitchFamily="18" charset="0"/>
              </a:rPr>
              <a:t>Dấu</a:t>
            </a:r>
            <a:r>
              <a:rPr lang="en-US" sz="2397" b="1" dirty="0">
                <a:solidFill>
                  <a:srgbClr val="FF0000"/>
                </a:solidFill>
                <a:latin typeface="Times New Roman" pitchFamily="18" charset="0"/>
                <a:cs typeface="Times New Roman" pitchFamily="18" charset="0"/>
              </a:rPr>
              <a:t> </a:t>
            </a:r>
            <a:r>
              <a:rPr lang="en-US" sz="2397" b="1" dirty="0" err="1">
                <a:solidFill>
                  <a:srgbClr val="FF0000"/>
                </a:solidFill>
                <a:latin typeface="Times New Roman" pitchFamily="18" charset="0"/>
                <a:cs typeface="Times New Roman" pitchFamily="18" charset="0"/>
              </a:rPr>
              <a:t>hỏi</a:t>
            </a:r>
            <a:r>
              <a:rPr lang="en-US" sz="2397" b="1" dirty="0">
                <a:solidFill>
                  <a:srgbClr val="FF0000"/>
                </a:solidFill>
                <a:latin typeface="Times New Roman" pitchFamily="18" charset="0"/>
                <a:cs typeface="Times New Roman" pitchFamily="18" charset="0"/>
              </a:rPr>
              <a:t> </a:t>
            </a:r>
            <a:r>
              <a:rPr lang="en-US" sz="2397" b="1">
                <a:solidFill>
                  <a:srgbClr val="FF0000"/>
                </a:solidFill>
                <a:latin typeface="Times New Roman" pitchFamily="18" charset="0"/>
                <a:cs typeface="Times New Roman" pitchFamily="18" charset="0"/>
              </a:rPr>
              <a:t>chấm</a:t>
            </a:r>
            <a:endParaRPr lang="en-US" sz="2397" dirty="0">
              <a:solidFill>
                <a:srgbClr val="FF0000"/>
              </a:solidFill>
            </a:endParaRPr>
          </a:p>
        </p:txBody>
      </p:sp>
    </p:spTree>
    <p:extLst>
      <p:ext uri="{BB962C8B-B14F-4D97-AF65-F5344CB8AC3E}">
        <p14:creationId xmlns:p14="http://schemas.microsoft.com/office/powerpoint/2010/main" val="315840534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nextCondLst>
                <p:cond evt="onClick" delay="0">
                  <p:tgtEl>
                    <p:spTgt spid="25"/>
                  </p:tgtEl>
                </p:cond>
              </p:nextCondLst>
            </p:seq>
          </p:childTnLst>
        </p:cTn>
      </p:par>
    </p:tnLst>
    <p:bldLst>
      <p:bldP spid="22" grpId="0"/>
      <p:bldP spid="24" grpId="0"/>
      <p:bldP spid="25"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392179"/>
            <a:ext cx="4683803" cy="1552500"/>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phân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14561" y="582545"/>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Để</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từ</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ngữ</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mang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nghĩa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đặc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biệt</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87902" y="2440261"/>
            <a:ext cx="9304414"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Để</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những</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nói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277796" y="1890908"/>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164177" y="4218294"/>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734023" y="686947"/>
            <a:ext cx="9493958" cy="677108"/>
          </a:xfrm>
          <a:prstGeom prst="rect">
            <a:avLst/>
          </a:prstGeom>
          <a:noFill/>
        </p:spPr>
        <p:txBody>
          <a:bodyPr wrap="square" lIns="0" tIns="0" rIns="0" bIns="0" rtlCol="0">
            <a:spAutoFit/>
          </a:bodyPr>
          <a:lstStyle/>
          <a:p>
            <a:pPr lvl="0" algn="ctr">
              <a:defRPr/>
            </a:pPr>
            <a:r>
              <a:rPr lang="en-US" sz="4400" dirty="0" err="1">
                <a:solidFill>
                  <a:prstClr val="black"/>
                </a:solidFill>
                <a:latin typeface="Arial" panose="020B0604020202020204" pitchFamily="34" charset="0"/>
                <a:cs typeface="Arial" panose="020B0604020202020204" pitchFamily="34" charset="0"/>
                <a:sym typeface="Arial"/>
              </a:rPr>
              <a:t>Tác</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dụng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của</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dấu</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gạch</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ngang</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là</a:t>
            </a:r>
            <a:r>
              <a:rPr lang="en-US" sz="4400" dirty="0">
                <a:solidFill>
                  <a:prstClr val="black"/>
                </a:solidFill>
                <a:latin typeface="Arial" panose="020B0604020202020204" pitchFamily="34" charset="0"/>
                <a:cs typeface="Arial" panose="020B0604020202020204" pitchFamily="34" charset="0"/>
                <a:sym typeface="Arial"/>
              </a:rPr>
              <a:t> </a:t>
            </a:r>
            <a:r>
              <a:rPr lang="en-US" sz="4400" dirty="0" err="1">
                <a:solidFill>
                  <a:prstClr val="black"/>
                </a:solidFill>
                <a:latin typeface="Arial" panose="020B0604020202020204" pitchFamily="34" charset="0"/>
                <a:cs typeface="Arial" panose="020B0604020202020204" pitchFamily="34" charset="0"/>
                <a:sym typeface="Arial"/>
              </a:rPr>
              <a:t>gì</a:t>
            </a:r>
            <a:r>
              <a:rPr lang="en-US" sz="4400" dirty="0">
                <a:solidFill>
                  <a:prstClr val="black"/>
                </a:solidFill>
                <a:latin typeface="Arial" panose="020B0604020202020204" pitchFamily="34" charset="0"/>
                <a:cs typeface="Arial" panose="020B0604020202020204" pitchFamily="34" charset="0"/>
                <a:sym typeface="Arial"/>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856804" y="2335859"/>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9"/>
          <a:stretch>
            <a:fillRect/>
          </a:stretch>
        </p:blipFill>
        <p:spPr>
          <a:xfrm>
            <a:off x="2747111" y="2116752"/>
            <a:ext cx="6450127" cy="1938696"/>
          </a:xfrm>
          <a:prstGeom prst="rect">
            <a:avLst/>
          </a:prstGeom>
        </p:spPr>
      </p:pic>
      <p:sp>
        <p:nvSpPr>
          <p:cNvPr id="2" name="TextBox 1">
            <a:extLst>
              <a:ext uri="{FF2B5EF4-FFF2-40B4-BE49-F238E27FC236}">
                <a16:creationId xmlns:a16="http://schemas.microsoft.com/office/drawing/2014/main" id="{7EE7E45D-197D-3206-7FB9-392B3D66C2E9}"/>
              </a:ext>
            </a:extLst>
          </p:cNvPr>
          <p:cNvSpPr txBox="1"/>
          <p:nvPr/>
        </p:nvSpPr>
        <p:spPr>
          <a:xfrm>
            <a:off x="4374072" y="508883"/>
            <a:ext cx="3179667" cy="923330"/>
          </a:xfrm>
          <a:prstGeom prst="rect">
            <a:avLst/>
          </a:prstGeom>
          <a:noFill/>
        </p:spPr>
        <p:txBody>
          <a:bodyPr wrap="square" rtlCol="0">
            <a:spAutoFit/>
          </a:bodyPr>
          <a:lstStyle/>
          <a:p>
            <a:r>
              <a:rPr lang="en-US" sz="5400" dirty="0" err="1"/>
              <a:t>Luyện</a:t>
            </a:r>
            <a:r>
              <a:rPr lang="en-US" sz="5400" dirty="0"/>
              <a:t> </a:t>
            </a:r>
            <a:r>
              <a:rPr lang="en-US" sz="5400" dirty="0" err="1"/>
              <a:t>tập</a:t>
            </a:r>
            <a:r>
              <a:rPr lang="en-US" sz="5400" dirty="0"/>
              <a:t> </a:t>
            </a:r>
          </a:p>
        </p:txBody>
      </p:sp>
    </p:spTree>
    <p:extLst>
      <p:ext uri="{BB962C8B-B14F-4D97-AF65-F5344CB8AC3E}">
        <p14:creationId xmlns:p14="http://schemas.microsoft.com/office/powerpoint/2010/main" val="954799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0" y="2214418"/>
            <a:ext cx="12419860" cy="3538311"/>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sd="852854689">
                  <a:custGeom>
                    <a:avLst/>
                    <a:gdLst>
                      <a:gd name="connsiteX0" fmla="*/ 0 w 12419860"/>
                      <a:gd name="connsiteY0" fmla="*/ 371345 h 3538311"/>
                      <a:gd name="connsiteX1" fmla="*/ 231499 w 12419860"/>
                      <a:gd name="connsiteY1" fmla="*/ 0 h 3538311"/>
                      <a:gd name="connsiteX2" fmla="*/ 12188360 w 12419860"/>
                      <a:gd name="connsiteY2" fmla="*/ 0 h 3538311"/>
                      <a:gd name="connsiteX3" fmla="*/ 12419860 w 12419860"/>
                      <a:gd name="connsiteY3" fmla="*/ 371345 h 3538311"/>
                      <a:gd name="connsiteX4" fmla="*/ 12419860 w 12419860"/>
                      <a:gd name="connsiteY4" fmla="*/ 3166965 h 3538311"/>
                      <a:gd name="connsiteX5" fmla="*/ 12188360 w 12419860"/>
                      <a:gd name="connsiteY5" fmla="*/ 3538311 h 3538311"/>
                      <a:gd name="connsiteX6" fmla="*/ 231499 w 12419860"/>
                      <a:gd name="connsiteY6" fmla="*/ 3538311 h 3538311"/>
                      <a:gd name="connsiteX7" fmla="*/ 0 w 12419860"/>
                      <a:gd name="connsiteY7" fmla="*/ 3166965 h 3538311"/>
                      <a:gd name="connsiteX8" fmla="*/ 0 w 12419860"/>
                      <a:gd name="connsiteY8" fmla="*/ 371345 h 3538311"/>
                      <a:gd name="connsiteX0" fmla="*/ 0 w 12419860"/>
                      <a:gd name="connsiteY0" fmla="*/ 371345 h 3538311"/>
                      <a:gd name="connsiteX1" fmla="*/ 231499 w 12419860"/>
                      <a:gd name="connsiteY1" fmla="*/ 0 h 3538311"/>
                      <a:gd name="connsiteX2" fmla="*/ 12188360 w 12419860"/>
                      <a:gd name="connsiteY2" fmla="*/ 0 h 3538311"/>
                      <a:gd name="connsiteX3" fmla="*/ 12419860 w 12419860"/>
                      <a:gd name="connsiteY3" fmla="*/ 371345 h 3538311"/>
                      <a:gd name="connsiteX4" fmla="*/ 12419860 w 12419860"/>
                      <a:gd name="connsiteY4" fmla="*/ 3166965 h 3538311"/>
                      <a:gd name="connsiteX5" fmla="*/ 12188360 w 12419860"/>
                      <a:gd name="connsiteY5" fmla="*/ 3538311 h 3538311"/>
                      <a:gd name="connsiteX6" fmla="*/ 231499 w 12419860"/>
                      <a:gd name="connsiteY6" fmla="*/ 3538311 h 3538311"/>
                      <a:gd name="connsiteX7" fmla="*/ 0 w 12419860"/>
                      <a:gd name="connsiteY7" fmla="*/ 3166965 h 3538311"/>
                      <a:gd name="connsiteX8" fmla="*/ 0 w 12419860"/>
                      <a:gd name="connsiteY8" fmla="*/ 371345 h 353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9860" h="3538311" fill="none" extrusionOk="0">
                        <a:moveTo>
                          <a:pt x="0" y="371345"/>
                        </a:moveTo>
                        <a:cubicBezTo>
                          <a:pt x="1147" y="209232"/>
                          <a:pt x="114034" y="21189"/>
                          <a:pt x="231499" y="0"/>
                        </a:cubicBezTo>
                        <a:cubicBezTo>
                          <a:pt x="3579690" y="123150"/>
                          <a:pt x="10685289" y="172681"/>
                          <a:pt x="12188360" y="0"/>
                        </a:cubicBezTo>
                        <a:cubicBezTo>
                          <a:pt x="12312513" y="-35181"/>
                          <a:pt x="12398794" y="159184"/>
                          <a:pt x="12419860" y="371345"/>
                        </a:cubicBezTo>
                        <a:cubicBezTo>
                          <a:pt x="12617062" y="959929"/>
                          <a:pt x="12330425" y="2641973"/>
                          <a:pt x="12419860" y="3166965"/>
                        </a:cubicBezTo>
                        <a:cubicBezTo>
                          <a:pt x="12421993" y="3360166"/>
                          <a:pt x="12293052" y="3507560"/>
                          <a:pt x="12188360" y="3538311"/>
                        </a:cubicBezTo>
                        <a:cubicBezTo>
                          <a:pt x="6701057" y="3568138"/>
                          <a:pt x="3672273" y="3459005"/>
                          <a:pt x="231499" y="3538311"/>
                        </a:cubicBezTo>
                        <a:cubicBezTo>
                          <a:pt x="150400" y="3531360"/>
                          <a:pt x="-26715" y="3378997"/>
                          <a:pt x="0" y="3166965"/>
                        </a:cubicBezTo>
                        <a:cubicBezTo>
                          <a:pt x="154807" y="2714126"/>
                          <a:pt x="4868" y="610072"/>
                          <a:pt x="0" y="371345"/>
                        </a:cubicBezTo>
                        <a:close/>
                      </a:path>
                      <a:path w="12419860" h="3538311" stroke="0" extrusionOk="0">
                        <a:moveTo>
                          <a:pt x="0" y="371345"/>
                        </a:moveTo>
                        <a:cubicBezTo>
                          <a:pt x="10434" y="181905"/>
                          <a:pt x="108234" y="6453"/>
                          <a:pt x="231499" y="0"/>
                        </a:cubicBezTo>
                        <a:cubicBezTo>
                          <a:pt x="5332310" y="-115157"/>
                          <a:pt x="8569668" y="78192"/>
                          <a:pt x="12188360" y="0"/>
                        </a:cubicBezTo>
                        <a:cubicBezTo>
                          <a:pt x="12298586" y="-2303"/>
                          <a:pt x="12459893" y="167146"/>
                          <a:pt x="12419860" y="371345"/>
                        </a:cubicBezTo>
                        <a:cubicBezTo>
                          <a:pt x="12424547" y="1201089"/>
                          <a:pt x="12608420" y="2752166"/>
                          <a:pt x="12419860" y="3166965"/>
                        </a:cubicBezTo>
                        <a:cubicBezTo>
                          <a:pt x="12408830" y="3365610"/>
                          <a:pt x="12292922" y="3527923"/>
                          <a:pt x="12188360" y="3538311"/>
                        </a:cubicBezTo>
                        <a:cubicBezTo>
                          <a:pt x="10591794" y="2578713"/>
                          <a:pt x="5414491" y="4087430"/>
                          <a:pt x="231499" y="3538311"/>
                        </a:cubicBezTo>
                        <a:cubicBezTo>
                          <a:pt x="83263" y="3535337"/>
                          <a:pt x="-9260" y="3343017"/>
                          <a:pt x="0" y="3166965"/>
                        </a:cubicBezTo>
                        <a:cubicBezTo>
                          <a:pt x="127099" y="2163783"/>
                          <a:pt x="11718" y="937805"/>
                          <a:pt x="0" y="371345"/>
                        </a:cubicBezTo>
                        <a:close/>
                      </a:path>
                      <a:path w="12419860" h="3538311" fill="none" stroke="0" extrusionOk="0">
                        <a:moveTo>
                          <a:pt x="0" y="371345"/>
                        </a:moveTo>
                        <a:cubicBezTo>
                          <a:pt x="19897" y="203121"/>
                          <a:pt x="111379" y="18366"/>
                          <a:pt x="231499" y="0"/>
                        </a:cubicBezTo>
                        <a:cubicBezTo>
                          <a:pt x="3766011" y="227457"/>
                          <a:pt x="10573264" y="197986"/>
                          <a:pt x="12188360" y="0"/>
                        </a:cubicBezTo>
                        <a:cubicBezTo>
                          <a:pt x="12284889" y="-47871"/>
                          <a:pt x="12426723" y="142816"/>
                          <a:pt x="12419860" y="371345"/>
                        </a:cubicBezTo>
                        <a:cubicBezTo>
                          <a:pt x="12587785" y="860228"/>
                          <a:pt x="12367008" y="2580180"/>
                          <a:pt x="12419860" y="3166965"/>
                        </a:cubicBezTo>
                        <a:cubicBezTo>
                          <a:pt x="12415449" y="3370980"/>
                          <a:pt x="12290959" y="3522625"/>
                          <a:pt x="12188360" y="3538311"/>
                        </a:cubicBezTo>
                        <a:cubicBezTo>
                          <a:pt x="7823928" y="3377604"/>
                          <a:pt x="3851846" y="3577978"/>
                          <a:pt x="231499" y="3538311"/>
                        </a:cubicBezTo>
                        <a:cubicBezTo>
                          <a:pt x="109758" y="3530197"/>
                          <a:pt x="-43276" y="3363158"/>
                          <a:pt x="0" y="3166965"/>
                        </a:cubicBezTo>
                        <a:cubicBezTo>
                          <a:pt x="137301" y="2761650"/>
                          <a:pt x="-18835" y="669096"/>
                          <a:pt x="0" y="3713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endParaRPr lang="en-US" sz="4000" b="1" dirty="0">
              <a:solidFill>
                <a:srgbClr val="000000"/>
              </a:solidFill>
              <a:latin typeface="Calibri" panose="020F0502020204030204" pitchFamily="34" charset="0"/>
              <a:cs typeface="Calibri" panose="020F0502020204030204" pitchFamily="34" charset="0"/>
            </a:endParaRPr>
          </a:p>
          <a:p>
            <a:pPr marL="914400" lvl="0" indent="-457200" algn="just">
              <a:spcBef>
                <a:spcPts val="1200"/>
              </a:spcBef>
              <a:buFont typeface="Wingdings" panose="05000000000000000000" pitchFamily="2" charset="2"/>
              <a:buChar char="q"/>
              <a:defRPr/>
            </a:pP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Biết</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thêm</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truyền</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thống</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lịch</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sử</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nước</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nhà</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có</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tình</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yêu</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với</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quê</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hương</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đất</a:t>
            </a:r>
            <a:r>
              <a:rPr lang="en-US" sz="4000" b="1" dirty="0">
                <a:solidFill>
                  <a:srgbClr val="000000"/>
                </a:solidFill>
                <a:latin typeface="Calibri" panose="020F0502020204030204" pitchFamily="34" charset="0"/>
                <a:cs typeface="Calibri" panose="020F0502020204030204" pitchFamily="34" charset="0"/>
              </a:rPr>
              <a:t> </a:t>
            </a:r>
            <a:r>
              <a:rPr lang="en-US" sz="4000" b="1" dirty="0" err="1">
                <a:solidFill>
                  <a:srgbClr val="000000"/>
                </a:solidFill>
                <a:latin typeface="Calibri" panose="020F0502020204030204" pitchFamily="34" charset="0"/>
                <a:cs typeface="Calibri" panose="020F0502020204030204" pitchFamily="34" charset="0"/>
              </a:rPr>
              <a:t>nước</a:t>
            </a:r>
            <a:r>
              <a:rPr lang="en-US" sz="4000" b="1" dirty="0">
                <a:solidFill>
                  <a:srgbClr val="000000"/>
                </a:solidFill>
                <a:latin typeface="Calibri" panose="020F0502020204030204" pitchFamily="34" charset="0"/>
                <a:cs typeface="Calibri" panose="020F0502020204030204" pitchFamily="34" charset="0"/>
              </a:rPr>
              <a:t>.</a:t>
            </a:r>
            <a:endParaRPr lang="vi-VN" sz="4000" b="1" dirty="0">
              <a:solidFill>
                <a:srgbClr val="00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22950331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pic>
        <p:nvPicPr>
          <p:cNvPr id="2" name="Picture 1">
            <a:extLst>
              <a:ext uri="{FF2B5EF4-FFF2-40B4-BE49-F238E27FC236}">
                <a16:creationId xmlns:a16="http://schemas.microsoft.com/office/drawing/2014/main" id="{8C5711CF-CC15-20FA-FFA9-F2C48FC83140}"/>
              </a:ext>
            </a:extLst>
          </p:cNvPr>
          <p:cNvPicPr>
            <a:picLocks noChangeAspect="1"/>
          </p:cNvPicPr>
          <p:nvPr/>
        </p:nvPicPr>
        <p:blipFill>
          <a:blip r:embed="rId5"/>
          <a:stretch>
            <a:fillRect/>
          </a:stretch>
        </p:blipFill>
        <p:spPr>
          <a:xfrm>
            <a:off x="2142814" y="2561378"/>
            <a:ext cx="7163421" cy="1944793"/>
          </a:xfrm>
          <a:prstGeom prst="rect">
            <a:avLst/>
          </a:prstGeom>
        </p:spPr>
      </p:pic>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a:t>
              </a:r>
              <a:r>
                <a:rPr lang="en-US" sz="2200" i="1" dirty="0" err="1"/>
                <a:t>Lâm</a:t>
              </a:r>
              <a:r>
                <a:rPr lang="en-US" sz="2200" i="1" dirty="0"/>
                <a:t>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04799" y="3676650"/>
            <a:ext cx="6238875" cy="2828925"/>
            <a:chOff x="381000" y="1133475"/>
            <a:chExt cx="5943600" cy="2457450"/>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1000" y="1133475"/>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8150" y="1247775"/>
              <a:ext cx="5876925" cy="1946577"/>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a:t>
              </a:r>
              <a:r>
                <a:rPr lang="en-US" sz="2200" dirty="0" err="1"/>
                <a:t>Trong</a:t>
              </a:r>
              <a:r>
                <a:rPr lang="en-US" sz="2200" dirty="0"/>
                <a:t> </a:t>
              </a:r>
              <a:r>
                <a:rPr lang="en-US" sz="2200" dirty="0" err="1"/>
                <a:t>khi</a:t>
              </a:r>
              <a:r>
                <a:rPr lang="en-US" sz="2200" dirty="0"/>
                <a:t> </a:t>
              </a:r>
              <a:r>
                <a:rPr lang="en-US" sz="2200" dirty="0" err="1"/>
                <a:t>đó</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phần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8" name="Straight Connector 17">
            <a:extLst>
              <a:ext uri="{FF2B5EF4-FFF2-40B4-BE49-F238E27FC236}">
                <a16:creationId xmlns:a16="http://schemas.microsoft.com/office/drawing/2014/main" id="{55FF13AD-6F3A-CC9E-C62C-AFF1251FBF75}"/>
              </a:ext>
            </a:extLst>
          </p:cNvPr>
          <p:cNvCxnSpPr>
            <a:cxnSpLocks/>
          </p:cNvCxnSpPr>
          <p:nvPr/>
        </p:nvCxnSpPr>
        <p:spPr>
          <a:xfrm>
            <a:off x="1260630" y="605901"/>
            <a:ext cx="2263805" cy="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D49B1C2A-09E4-B953-4126-14495DD32FD9}"/>
              </a:ext>
            </a:extLst>
          </p:cNvPr>
          <p:cNvCxnSpPr>
            <a:cxnSpLocks/>
          </p:cNvCxnSpPr>
          <p:nvPr/>
        </p:nvCxnSpPr>
        <p:spPr>
          <a:xfrm>
            <a:off x="8220722" y="645111"/>
            <a:ext cx="237921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65257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803616-1872-19CC-AA5F-15F6C59DDC76}"/>
              </a:ext>
            </a:extLst>
          </p:cNvPr>
          <p:cNvSpPr txBox="1"/>
          <p:nvPr/>
        </p:nvSpPr>
        <p:spPr>
          <a:xfrm>
            <a:off x="722376" y="1391888"/>
            <a:ext cx="10259568" cy="3170099"/>
          </a:xfrm>
          <a:prstGeom prst="rect">
            <a:avLst/>
          </a:prstGeom>
          <a:noFill/>
        </p:spPr>
        <p:txBody>
          <a:bodyPr wrap="square">
            <a:spAutoFit/>
          </a:bodyPr>
          <a:lstStyle/>
          <a:p>
            <a:pPr algn="just"/>
            <a:r>
              <a:rPr lang="en-US" sz="3200" dirty="0" err="1"/>
              <a:t>a.Bà</a:t>
            </a:r>
            <a:r>
              <a:rPr lang="en-US" sz="3200" dirty="0"/>
              <a:t> </a:t>
            </a:r>
            <a:r>
              <a:rPr lang="en-US" sz="3200" dirty="0" err="1"/>
              <a:t>Triệu</a:t>
            </a:r>
            <a:r>
              <a:rPr lang="en-US" sz="3200" dirty="0"/>
              <a:t> </a:t>
            </a:r>
            <a:r>
              <a:rPr lang="en-US" sz="3200" dirty="0" err="1"/>
              <a:t>là</a:t>
            </a:r>
            <a:r>
              <a:rPr lang="en-US" sz="3200" dirty="0"/>
              <a:t> </a:t>
            </a:r>
            <a:r>
              <a:rPr lang="en-US" sz="3200" dirty="0" err="1"/>
              <a:t>một</a:t>
            </a:r>
            <a:r>
              <a:rPr lang="en-US" sz="3200" dirty="0"/>
              <a:t> </a:t>
            </a:r>
            <a:r>
              <a:rPr lang="en-US" sz="3200" dirty="0" err="1"/>
              <a:t>trong</a:t>
            </a:r>
            <a:r>
              <a:rPr lang="en-US" sz="3200" dirty="0"/>
              <a:t> </a:t>
            </a:r>
            <a:r>
              <a:rPr lang="en-US" sz="3200" dirty="0" err="1"/>
              <a:t>những</a:t>
            </a:r>
            <a:r>
              <a:rPr lang="en-US" sz="3200" dirty="0"/>
              <a:t> </a:t>
            </a:r>
            <a:r>
              <a:rPr lang="en-US" sz="3200" dirty="0" err="1"/>
              <a:t>vị</a:t>
            </a:r>
            <a:r>
              <a:rPr lang="en-US" sz="3200" dirty="0"/>
              <a:t> </a:t>
            </a:r>
            <a:r>
              <a:rPr lang="en-US" sz="3200" dirty="0" err="1"/>
              <a:t>anh</a:t>
            </a:r>
            <a:r>
              <a:rPr lang="en-US" sz="3200" dirty="0"/>
              <a:t> </a:t>
            </a:r>
            <a:r>
              <a:rPr lang="en-US" sz="3200" dirty="0" err="1"/>
              <a:t>hùng</a:t>
            </a:r>
            <a:r>
              <a:rPr lang="en-US" sz="3200" dirty="0"/>
              <a:t> </a:t>
            </a:r>
            <a:r>
              <a:rPr lang="en-US" sz="3200" dirty="0" err="1"/>
              <a:t>đầu</a:t>
            </a:r>
            <a:r>
              <a:rPr lang="en-US" sz="3200" dirty="0"/>
              <a:t> </a:t>
            </a:r>
            <a:r>
              <a:rPr lang="en-US" sz="3200" dirty="0" err="1"/>
              <a:t>tiên</a:t>
            </a:r>
            <a:r>
              <a:rPr lang="en-US" sz="3200" dirty="0"/>
              <a:t> </a:t>
            </a:r>
            <a:r>
              <a:rPr lang="en-US" sz="3200" dirty="0" err="1"/>
              <a:t>của</a:t>
            </a:r>
            <a:r>
              <a:rPr lang="en-US" sz="3200" dirty="0"/>
              <a:t> </a:t>
            </a:r>
            <a:r>
              <a:rPr lang="en-US" sz="3200" dirty="0" err="1"/>
              <a:t>nước</a:t>
            </a:r>
            <a:r>
              <a:rPr lang="en-US" sz="3200" dirty="0"/>
              <a:t> ta. </a:t>
            </a:r>
            <a:r>
              <a:rPr lang="en-US" sz="3200" dirty="0" err="1"/>
              <a:t>Người</a:t>
            </a:r>
            <a:r>
              <a:rPr lang="en-US" sz="3200" dirty="0"/>
              <a:t> </a:t>
            </a:r>
            <a:r>
              <a:rPr lang="en-US" sz="3200" dirty="0" err="1"/>
              <a:t>dân</a:t>
            </a:r>
            <a:r>
              <a:rPr lang="en-US" sz="3200" dirty="0"/>
              <a:t> </a:t>
            </a:r>
            <a:r>
              <a:rPr lang="en-US" sz="3200" dirty="0" err="1"/>
              <a:t>Việt</a:t>
            </a:r>
            <a:r>
              <a:rPr lang="en-US" sz="3200" dirty="0"/>
              <a:t> Nam </a:t>
            </a:r>
            <a:r>
              <a:rPr lang="en-US" sz="3200" dirty="0" err="1"/>
              <a:t>mãi</a:t>
            </a:r>
            <a:r>
              <a:rPr lang="en-US" sz="3200" dirty="0"/>
              <a:t> </a:t>
            </a:r>
            <a:r>
              <a:rPr lang="en-US" sz="3200" dirty="0" err="1"/>
              <a:t>tự</a:t>
            </a:r>
            <a:r>
              <a:rPr lang="en-US" sz="3200" dirty="0"/>
              <a:t> </a:t>
            </a:r>
            <a:r>
              <a:rPr lang="en-US" sz="3200" dirty="0" err="1"/>
              <a:t>hào</a:t>
            </a:r>
            <a:r>
              <a:rPr lang="en-US" sz="3200" dirty="0"/>
              <a:t> </a:t>
            </a:r>
            <a:r>
              <a:rPr lang="en-US" sz="3200" dirty="0" err="1"/>
              <a:t>về</a:t>
            </a:r>
            <a:r>
              <a:rPr lang="en-US" sz="3200" dirty="0"/>
              <a:t> </a:t>
            </a:r>
            <a:r>
              <a:rPr lang="en-US" sz="3200" dirty="0" err="1"/>
              <a:t>chí</a:t>
            </a:r>
            <a:r>
              <a:rPr lang="en-US" sz="3200" dirty="0"/>
              <a:t> </a:t>
            </a:r>
            <a:r>
              <a:rPr lang="en-US" sz="3200" dirty="0" err="1"/>
              <a:t>khí</a:t>
            </a:r>
            <a:r>
              <a:rPr lang="en-US" sz="3200" dirty="0"/>
              <a:t> </a:t>
            </a:r>
            <a:r>
              <a:rPr lang="en-US" sz="3200" dirty="0" err="1"/>
              <a:t>của</a:t>
            </a:r>
            <a:r>
              <a:rPr lang="en-US" sz="3200" dirty="0"/>
              <a:t> </a:t>
            </a:r>
            <a:r>
              <a:rPr lang="en-US" sz="3200" dirty="0" err="1"/>
              <a:t>bà</a:t>
            </a:r>
            <a:r>
              <a:rPr lang="en-US" sz="3200" dirty="0"/>
              <a:t>: “</a:t>
            </a:r>
            <a:r>
              <a:rPr lang="en-US" sz="3200" dirty="0" err="1"/>
              <a:t>Tôi</a:t>
            </a:r>
            <a:r>
              <a:rPr lang="en-US" sz="3200" dirty="0"/>
              <a:t> </a:t>
            </a:r>
            <a:r>
              <a:rPr lang="en-US" sz="3200" dirty="0" err="1"/>
              <a:t>muốn</a:t>
            </a:r>
            <a:r>
              <a:rPr lang="en-US" sz="3200" dirty="0"/>
              <a:t> </a:t>
            </a:r>
            <a:r>
              <a:rPr lang="en-US" sz="3200" dirty="0" err="1"/>
              <a:t>cưỡi</a:t>
            </a:r>
            <a:r>
              <a:rPr lang="en-US" sz="3200" dirty="0"/>
              <a:t> </a:t>
            </a:r>
            <a:r>
              <a:rPr lang="en-US" sz="3200" dirty="0" err="1"/>
              <a:t>cơn</a:t>
            </a:r>
            <a:r>
              <a:rPr lang="en-US" sz="3200" dirty="0"/>
              <a:t> </a:t>
            </a:r>
            <a:r>
              <a:rPr lang="en-US" sz="3200" dirty="0" err="1"/>
              <a:t>gió</a:t>
            </a:r>
            <a:r>
              <a:rPr lang="en-US" sz="3200" dirty="0"/>
              <a:t> </a:t>
            </a:r>
            <a:r>
              <a:rPr lang="en-US" sz="3200" dirty="0" err="1"/>
              <a:t>mạnh</a:t>
            </a:r>
            <a:r>
              <a:rPr lang="en-US" sz="3200" dirty="0"/>
              <a:t>, </a:t>
            </a:r>
            <a:r>
              <a:rPr lang="en-US" sz="3200" dirty="0" err="1"/>
              <a:t>đạp</a:t>
            </a:r>
            <a:r>
              <a:rPr lang="en-US" sz="3200" dirty="0"/>
              <a:t> </a:t>
            </a:r>
            <a:r>
              <a:rPr lang="en-US" sz="3200" dirty="0" err="1"/>
              <a:t>luồng</a:t>
            </a:r>
            <a:r>
              <a:rPr lang="en-US" sz="3200" dirty="0"/>
              <a:t> </a:t>
            </a:r>
            <a:r>
              <a:rPr lang="en-US" sz="3200" dirty="0" err="1"/>
              <a:t>sóng</a:t>
            </a:r>
            <a:r>
              <a:rPr lang="en-US" sz="3200" dirty="0"/>
              <a:t> </a:t>
            </a:r>
            <a:r>
              <a:rPr lang="en-US" sz="3200" dirty="0" err="1"/>
              <a:t>dữ</a:t>
            </a:r>
            <a:r>
              <a:rPr lang="en-US" sz="3200" dirty="0"/>
              <a:t>, </a:t>
            </a:r>
            <a:r>
              <a:rPr lang="en-US" sz="3200" dirty="0" err="1"/>
              <a:t>chém</a:t>
            </a:r>
            <a:r>
              <a:rPr lang="en-US" sz="3200" dirty="0"/>
              <a:t> </a:t>
            </a:r>
            <a:r>
              <a:rPr lang="en-US" sz="3200" dirty="0" err="1"/>
              <a:t>cá</a:t>
            </a:r>
            <a:r>
              <a:rPr lang="en-US" sz="3200" dirty="0"/>
              <a:t> </a:t>
            </a:r>
            <a:r>
              <a:rPr lang="en-US" sz="3200" dirty="0" err="1"/>
              <a:t>kình</a:t>
            </a:r>
            <a:r>
              <a:rPr lang="en-US" sz="3200" dirty="0"/>
              <a:t> ở </a:t>
            </a:r>
            <a:r>
              <a:rPr lang="en-US" sz="3200" dirty="0" err="1"/>
              <a:t>biển</a:t>
            </a:r>
            <a:r>
              <a:rPr lang="en-US" sz="3200" dirty="0"/>
              <a:t> </a:t>
            </a:r>
            <a:r>
              <a:rPr lang="en-US" sz="3200" dirty="0" err="1"/>
              <a:t>khơi</a:t>
            </a:r>
            <a:r>
              <a:rPr lang="en-US" sz="3200" dirty="0"/>
              <a:t>, </a:t>
            </a:r>
            <a:r>
              <a:rPr lang="en-US" sz="3200" dirty="0" err="1"/>
              <a:t>đánh</a:t>
            </a:r>
            <a:r>
              <a:rPr lang="en-US" sz="3200" dirty="0"/>
              <a:t> </a:t>
            </a:r>
            <a:r>
              <a:rPr lang="en-US" sz="3200" dirty="0" err="1"/>
              <a:t>đuổi</a:t>
            </a:r>
            <a:r>
              <a:rPr lang="en-US" sz="3200" dirty="0"/>
              <a:t> </a:t>
            </a:r>
            <a:r>
              <a:rPr lang="en-US" sz="3200" dirty="0" err="1"/>
              <a:t>quân</a:t>
            </a:r>
            <a:r>
              <a:rPr lang="en-US" sz="3200" dirty="0"/>
              <a:t> Ngô </a:t>
            </a:r>
            <a:r>
              <a:rPr lang="en-US" sz="3200" dirty="0" err="1"/>
              <a:t>giành</a:t>
            </a:r>
            <a:r>
              <a:rPr lang="en-US" sz="3200" dirty="0"/>
              <a:t> </a:t>
            </a:r>
            <a:r>
              <a:rPr lang="en-US" sz="3200" dirty="0" err="1"/>
              <a:t>lại</a:t>
            </a:r>
            <a:r>
              <a:rPr lang="en-US" sz="3200" dirty="0"/>
              <a:t> </a:t>
            </a:r>
            <a:r>
              <a:rPr lang="en-US" sz="3200" dirty="0" err="1"/>
              <a:t>giang</a:t>
            </a:r>
            <a:r>
              <a:rPr lang="en-US" sz="3200" dirty="0"/>
              <a:t> </a:t>
            </a:r>
            <a:r>
              <a:rPr lang="en-US" sz="3200" dirty="0" err="1"/>
              <a:t>sơn</a:t>
            </a:r>
            <a:r>
              <a:rPr lang="en-US" sz="3200" dirty="0"/>
              <a:t>, </a:t>
            </a:r>
            <a:r>
              <a:rPr lang="en-US" sz="3200" dirty="0" err="1"/>
              <a:t>cởi</a:t>
            </a:r>
            <a:r>
              <a:rPr lang="en-US" sz="3200" dirty="0"/>
              <a:t> </a:t>
            </a:r>
            <a:r>
              <a:rPr lang="en-US" sz="3200" dirty="0" err="1"/>
              <a:t>ách</a:t>
            </a:r>
            <a:r>
              <a:rPr lang="en-US" sz="3200" dirty="0"/>
              <a:t> </a:t>
            </a:r>
            <a:r>
              <a:rPr lang="en-US" sz="3200" dirty="0" err="1"/>
              <a:t>nô</a:t>
            </a:r>
            <a:r>
              <a:rPr lang="en-US" sz="3200" dirty="0"/>
              <a:t> </a:t>
            </a:r>
            <a:r>
              <a:rPr lang="en-US" sz="3200" dirty="0" err="1"/>
              <a:t>lệ</a:t>
            </a:r>
            <a:r>
              <a:rPr lang="en-US" sz="3200" dirty="0"/>
              <a:t>…!”</a:t>
            </a:r>
          </a:p>
          <a:p>
            <a:pPr algn="r"/>
            <a:r>
              <a:rPr lang="en-US" sz="4000" i="1" dirty="0"/>
              <a:t>(Lâm Anh)</a:t>
            </a:r>
          </a:p>
        </p:txBody>
      </p:sp>
      <p:pic>
        <p:nvPicPr>
          <p:cNvPr id="4" name="Picture 3">
            <a:extLst>
              <a:ext uri="{FF2B5EF4-FFF2-40B4-BE49-F238E27FC236}">
                <a16:creationId xmlns:a16="http://schemas.microsoft.com/office/drawing/2014/main" id="{F6B664BD-930C-3E87-3682-68BCE1DDA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1899" y="3429000"/>
            <a:ext cx="4436828" cy="3091070"/>
          </a:xfrm>
          <a:prstGeom prst="rect">
            <a:avLst/>
          </a:prstGeom>
        </p:spPr>
      </p:pic>
    </p:spTree>
    <p:extLst>
      <p:ext uri="{BB962C8B-B14F-4D97-AF65-F5344CB8AC3E}">
        <p14:creationId xmlns:p14="http://schemas.microsoft.com/office/powerpoint/2010/main" val="42265990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2C880-5D26-FF0C-D91D-9A5BF790CF5A}"/>
              </a:ext>
            </a:extLst>
          </p:cNvPr>
          <p:cNvSpPr txBox="1"/>
          <p:nvPr/>
        </p:nvSpPr>
        <p:spPr>
          <a:xfrm>
            <a:off x="946206" y="1439186"/>
            <a:ext cx="5852160" cy="3970318"/>
          </a:xfrm>
          <a:prstGeom prst="rect">
            <a:avLst/>
          </a:prstGeom>
          <a:noFill/>
        </p:spPr>
        <p:txBody>
          <a:bodyPr wrap="square">
            <a:spAutoFit/>
          </a:bodyPr>
          <a:lstStyle/>
          <a:p>
            <a:pPr algn="just"/>
            <a:r>
              <a:rPr lang="en-US" sz="2800" dirty="0"/>
              <a:t>b.</a:t>
            </a:r>
            <a:r>
              <a:rPr lang="en-US" dirty="0"/>
              <a:t> </a:t>
            </a:r>
            <a:r>
              <a:rPr lang="en-US" sz="2800" dirty="0"/>
              <a:t>Khi </a:t>
            </a:r>
            <a:r>
              <a:rPr lang="en-US" sz="2800" dirty="0" err="1"/>
              <a:t>nhà</a:t>
            </a:r>
            <a:r>
              <a:rPr lang="en-US" sz="2800" dirty="0"/>
              <a:t> </a:t>
            </a:r>
            <a:r>
              <a:rPr lang="en-US" sz="2800" dirty="0" err="1"/>
              <a:t>Nguyên</a:t>
            </a:r>
            <a:r>
              <a:rPr lang="en-US" sz="2800" dirty="0"/>
              <a:t> </a:t>
            </a:r>
            <a:r>
              <a:rPr lang="en-US" sz="2800" dirty="0" err="1"/>
              <a:t>cho</a:t>
            </a:r>
            <a:r>
              <a:rPr lang="en-US" sz="2800" dirty="0"/>
              <a:t> </a:t>
            </a:r>
            <a:r>
              <a:rPr lang="en-US" sz="2800" dirty="0" err="1"/>
              <a:t>quân</a:t>
            </a:r>
            <a:r>
              <a:rPr lang="en-US" sz="2800" dirty="0"/>
              <a:t> sang </a:t>
            </a:r>
            <a:r>
              <a:rPr lang="en-US" sz="2800" dirty="0" err="1"/>
              <a:t>xâm</a:t>
            </a:r>
            <a:r>
              <a:rPr lang="en-US" sz="2800" dirty="0"/>
              <a:t> </a:t>
            </a:r>
            <a:r>
              <a:rPr lang="en-US" sz="2800" dirty="0" err="1"/>
              <a:t>lược</a:t>
            </a:r>
            <a:r>
              <a:rPr lang="en-US" sz="2800" dirty="0"/>
              <a:t> </a:t>
            </a:r>
            <a:r>
              <a:rPr lang="en-US" sz="2800" dirty="0" err="1"/>
              <a:t>nước</a:t>
            </a:r>
            <a:r>
              <a:rPr lang="en-US" sz="2800" dirty="0"/>
              <a:t> ta </a:t>
            </a:r>
            <a:r>
              <a:rPr lang="en-US" sz="2800" dirty="0" err="1"/>
              <a:t>lần</a:t>
            </a:r>
            <a:r>
              <a:rPr lang="en-US" sz="2800" dirty="0"/>
              <a:t> </a:t>
            </a:r>
            <a:r>
              <a:rPr lang="en-US" sz="2800" dirty="0" err="1"/>
              <a:t>thứ</a:t>
            </a:r>
            <a:r>
              <a:rPr lang="en-US" sz="2800" dirty="0"/>
              <a:t> </a:t>
            </a:r>
            <a:r>
              <a:rPr lang="en-US" sz="2800" dirty="0" err="1"/>
              <a:t>ba</a:t>
            </a:r>
            <a:r>
              <a:rPr lang="en-US" sz="2800" dirty="0"/>
              <a:t>, </a:t>
            </a:r>
            <a:r>
              <a:rPr lang="en-US" sz="2800" dirty="0" err="1"/>
              <a:t>vua</a:t>
            </a:r>
            <a:r>
              <a:rPr lang="en-US" sz="2800" dirty="0"/>
              <a:t> </a:t>
            </a:r>
            <a:r>
              <a:rPr lang="en-US" sz="2800" dirty="0" err="1"/>
              <a:t>Trần</a:t>
            </a:r>
            <a:r>
              <a:rPr lang="en-US" sz="2800" dirty="0"/>
              <a:t> </a:t>
            </a:r>
            <a:r>
              <a:rPr lang="en-US" sz="2800" dirty="0" err="1"/>
              <a:t>hỏi</a:t>
            </a:r>
            <a:r>
              <a:rPr lang="en-US" sz="2800" dirty="0"/>
              <a:t> </a:t>
            </a:r>
            <a:r>
              <a:rPr lang="en-US" sz="2800" dirty="0" err="1"/>
              <a:t>Hưng</a:t>
            </a:r>
            <a:r>
              <a:rPr lang="en-US" sz="2800" dirty="0"/>
              <a:t> </a:t>
            </a:r>
            <a:r>
              <a:rPr lang="en-US" sz="2800" dirty="0" err="1"/>
              <a:t>Đạo</a:t>
            </a:r>
            <a:r>
              <a:rPr lang="en-US" sz="2800" dirty="0"/>
              <a:t> </a:t>
            </a:r>
            <a:r>
              <a:rPr lang="en-US" sz="2800" dirty="0" err="1"/>
              <a:t>Vương</a:t>
            </a:r>
            <a:r>
              <a:rPr lang="en-US" sz="2800" dirty="0"/>
              <a:t>: “</a:t>
            </a:r>
            <a:r>
              <a:rPr lang="en-US" sz="2800" dirty="0" err="1"/>
              <a:t>Thế</a:t>
            </a:r>
            <a:r>
              <a:rPr lang="en-US" sz="2800" dirty="0"/>
              <a:t> </a:t>
            </a:r>
            <a:r>
              <a:rPr lang="en-US" sz="2800" dirty="0" err="1"/>
              <a:t>giặc</a:t>
            </a:r>
            <a:r>
              <a:rPr lang="en-US" sz="2800" dirty="0"/>
              <a:t> </a:t>
            </a:r>
            <a:r>
              <a:rPr lang="en-US" sz="2800" dirty="0" err="1"/>
              <a:t>năm</a:t>
            </a:r>
            <a:r>
              <a:rPr lang="en-US" sz="2800" dirty="0"/>
              <a:t> nay </a:t>
            </a:r>
            <a:r>
              <a:rPr lang="en-US" sz="2800" dirty="0" err="1"/>
              <a:t>thế</a:t>
            </a:r>
            <a:r>
              <a:rPr lang="en-US" sz="2800" dirty="0"/>
              <a:t> </a:t>
            </a:r>
            <a:r>
              <a:rPr lang="en-US" sz="2800" dirty="0" err="1"/>
              <a:t>nào</a:t>
            </a:r>
            <a:r>
              <a:rPr lang="en-US" sz="2800" dirty="0"/>
              <a:t>?” </a:t>
            </a:r>
            <a:r>
              <a:rPr lang="en-US" sz="2800" dirty="0" err="1"/>
              <a:t>Tâu</a:t>
            </a:r>
            <a:r>
              <a:rPr lang="en-US" sz="2800" dirty="0"/>
              <a:t> </a:t>
            </a:r>
            <a:r>
              <a:rPr lang="en-US" sz="2800" dirty="0" err="1"/>
              <a:t>bệ</a:t>
            </a:r>
            <a:r>
              <a:rPr lang="en-US" sz="2800" dirty="0"/>
              <a:t> </a:t>
            </a:r>
            <a:r>
              <a:rPr lang="en-US" sz="2800" dirty="0" err="1"/>
              <a:t>hạ</a:t>
            </a:r>
            <a:r>
              <a:rPr lang="en-US" sz="2800" dirty="0"/>
              <a:t>, nay </a:t>
            </a:r>
            <a:r>
              <a:rPr lang="en-US" sz="2800" dirty="0" err="1"/>
              <a:t>chúng</a:t>
            </a:r>
            <a:r>
              <a:rPr lang="en-US" sz="2800" dirty="0"/>
              <a:t> sang </a:t>
            </a:r>
            <a:r>
              <a:rPr lang="en-US" sz="2800" dirty="0" err="1"/>
              <a:t>thì</a:t>
            </a:r>
            <a:r>
              <a:rPr lang="en-US" sz="2800" dirty="0"/>
              <a:t> </a:t>
            </a:r>
            <a:r>
              <a:rPr lang="en-US" sz="2800" dirty="0" err="1"/>
              <a:t>quân</a:t>
            </a:r>
            <a:r>
              <a:rPr lang="en-US" sz="2800" dirty="0"/>
              <a:t> ta </a:t>
            </a:r>
            <a:r>
              <a:rPr lang="en-US" sz="2800" dirty="0" err="1"/>
              <a:t>đã</a:t>
            </a:r>
            <a:r>
              <a:rPr lang="en-US" sz="2800" dirty="0"/>
              <a:t> </a:t>
            </a:r>
            <a:r>
              <a:rPr lang="en-US" sz="2800" dirty="0" err="1"/>
              <a:t>quen</a:t>
            </a:r>
            <a:r>
              <a:rPr lang="en-US" sz="2800" dirty="0"/>
              <a:t> </a:t>
            </a:r>
            <a:r>
              <a:rPr lang="en-US" sz="2800" dirty="0" err="1"/>
              <a:t>đánh</a:t>
            </a:r>
            <a:r>
              <a:rPr lang="en-US" sz="2800" dirty="0"/>
              <a:t> </a:t>
            </a:r>
            <a:r>
              <a:rPr lang="en-US" sz="2800" dirty="0" err="1"/>
              <a:t>trận</a:t>
            </a:r>
            <a:r>
              <a:rPr lang="en-US" sz="2800" dirty="0"/>
              <a:t>. Trong </a:t>
            </a:r>
            <a:r>
              <a:rPr lang="en-US" sz="2800" dirty="0" err="1"/>
              <a:t>khi</a:t>
            </a:r>
            <a:r>
              <a:rPr lang="en-US" sz="2800" dirty="0"/>
              <a:t> </a:t>
            </a:r>
            <a:r>
              <a:rPr lang="en-US" sz="2800" dirty="0" err="1"/>
              <a:t>đó</a:t>
            </a:r>
            <a:r>
              <a:rPr lang="en-US" sz="2800" dirty="0"/>
              <a:t>, </a:t>
            </a:r>
            <a:r>
              <a:rPr lang="en-US" sz="2800" dirty="0" err="1"/>
              <a:t>lại</a:t>
            </a:r>
            <a:r>
              <a:rPr lang="en-US" sz="2800" dirty="0"/>
              <a:t> </a:t>
            </a:r>
            <a:r>
              <a:rPr lang="en-US" sz="2800" dirty="0" err="1"/>
              <a:t>đã</a:t>
            </a:r>
            <a:r>
              <a:rPr lang="en-US" sz="2800" dirty="0"/>
              <a:t> </a:t>
            </a:r>
            <a:r>
              <a:rPr lang="en-US" sz="2800" dirty="0" err="1"/>
              <a:t>từng</a:t>
            </a:r>
            <a:r>
              <a:rPr lang="en-US" sz="2800" dirty="0"/>
              <a:t> </a:t>
            </a:r>
            <a:r>
              <a:rPr lang="en-US" sz="2800" dirty="0" err="1"/>
              <a:t>bị</a:t>
            </a:r>
            <a:r>
              <a:rPr lang="en-US" sz="2800" dirty="0"/>
              <a:t> </a:t>
            </a:r>
            <a:r>
              <a:rPr lang="en-US" sz="2800" dirty="0" err="1"/>
              <a:t>thua</a:t>
            </a:r>
            <a:r>
              <a:rPr lang="en-US" sz="2800" dirty="0"/>
              <a:t> </a:t>
            </a:r>
            <a:r>
              <a:rPr lang="en-US" sz="2800" dirty="0" err="1"/>
              <a:t>nên</a:t>
            </a:r>
            <a:r>
              <a:rPr lang="en-US" sz="2800" dirty="0"/>
              <a:t> </a:t>
            </a:r>
            <a:r>
              <a:rPr lang="en-US" sz="2800" dirty="0" err="1"/>
              <a:t>chúng</a:t>
            </a:r>
            <a:r>
              <a:rPr lang="en-US" sz="2800" dirty="0"/>
              <a:t> </a:t>
            </a:r>
            <a:r>
              <a:rPr lang="en-US" sz="2800" dirty="0" err="1"/>
              <a:t>vẫn</a:t>
            </a:r>
            <a:r>
              <a:rPr lang="en-US" sz="2800" dirty="0"/>
              <a:t> </a:t>
            </a:r>
            <a:r>
              <a:rPr lang="en-US" sz="2800" dirty="0" err="1"/>
              <a:t>còn</a:t>
            </a:r>
            <a:r>
              <a:rPr lang="en-US" sz="2800" dirty="0"/>
              <a:t> </a:t>
            </a:r>
            <a:r>
              <a:rPr lang="en-US" sz="2800" dirty="0" err="1"/>
              <a:t>khiếp</a:t>
            </a:r>
            <a:r>
              <a:rPr lang="en-US" sz="2800" dirty="0"/>
              <a:t> </a:t>
            </a:r>
            <a:r>
              <a:rPr lang="en-US" sz="2800" dirty="0" err="1"/>
              <a:t>sợ</a:t>
            </a:r>
            <a:r>
              <a:rPr lang="en-US" sz="2800" dirty="0"/>
              <a:t>. </a:t>
            </a:r>
            <a:r>
              <a:rPr lang="en-US" sz="2800" dirty="0" err="1"/>
              <a:t>Bởi</a:t>
            </a:r>
            <a:r>
              <a:rPr lang="en-US" sz="2800" dirty="0"/>
              <a:t> </a:t>
            </a:r>
            <a:r>
              <a:rPr lang="en-US" sz="2800" dirty="0" err="1"/>
              <a:t>vậy</a:t>
            </a:r>
            <a:r>
              <a:rPr lang="en-US" sz="2800" dirty="0"/>
              <a:t> </a:t>
            </a:r>
            <a:r>
              <a:rPr lang="en-US" sz="2800" dirty="0" err="1"/>
              <a:t>thần</a:t>
            </a:r>
            <a:r>
              <a:rPr lang="en-US" sz="2800" dirty="0"/>
              <a:t> </a:t>
            </a:r>
            <a:r>
              <a:rPr lang="en-US" sz="2800" dirty="0" err="1"/>
              <a:t>thấy</a:t>
            </a:r>
            <a:r>
              <a:rPr lang="en-US" sz="2800" dirty="0"/>
              <a:t> </a:t>
            </a:r>
            <a:r>
              <a:rPr lang="en-US" sz="2800" dirty="0" err="1"/>
              <a:t>tất</a:t>
            </a:r>
            <a:r>
              <a:rPr lang="en-US" sz="2800" dirty="0"/>
              <a:t> </a:t>
            </a:r>
            <a:r>
              <a:rPr lang="en-US" sz="2800" dirty="0" err="1"/>
              <a:t>phá</a:t>
            </a:r>
            <a:r>
              <a:rPr lang="en-US" sz="2800" dirty="0"/>
              <a:t> </a:t>
            </a:r>
            <a:r>
              <a:rPr lang="en-US" sz="2800" dirty="0" err="1"/>
              <a:t>được</a:t>
            </a:r>
            <a:r>
              <a:rPr lang="en-US" sz="2800" dirty="0"/>
              <a:t> </a:t>
            </a:r>
            <a:r>
              <a:rPr lang="en-US" sz="2800" dirty="0" err="1"/>
              <a:t>chúng</a:t>
            </a:r>
            <a:r>
              <a:rPr lang="en-US" sz="2800" dirty="0"/>
              <a:t>.”.</a:t>
            </a:r>
          </a:p>
          <a:p>
            <a:pPr algn="r"/>
            <a:r>
              <a:rPr lang="en-US" sz="2800" i="1" dirty="0"/>
              <a:t>(Theo </a:t>
            </a:r>
            <a:r>
              <a:rPr lang="en-US" sz="2800" i="1" dirty="0" err="1"/>
              <a:t>Sử</a:t>
            </a:r>
            <a:r>
              <a:rPr lang="en-US" sz="2800" i="1" dirty="0"/>
              <a:t> ta </a:t>
            </a:r>
            <a:r>
              <a:rPr lang="en-US" sz="2800" i="1" dirty="0" err="1"/>
              <a:t>chuyện</a:t>
            </a:r>
            <a:r>
              <a:rPr lang="en-US" sz="2800" i="1" dirty="0"/>
              <a:t> </a:t>
            </a:r>
            <a:r>
              <a:rPr lang="en-US" sz="2800" i="1" dirty="0" err="1"/>
              <a:t>xưa</a:t>
            </a:r>
            <a:r>
              <a:rPr lang="en-US" sz="2800" i="1" dirty="0"/>
              <a:t> </a:t>
            </a:r>
            <a:r>
              <a:rPr lang="en-US" sz="2800" i="1" dirty="0" err="1"/>
              <a:t>kể</a:t>
            </a:r>
            <a:r>
              <a:rPr lang="en-US" sz="2800" i="1" dirty="0"/>
              <a:t> </a:t>
            </a:r>
            <a:r>
              <a:rPr lang="en-US" sz="2800" i="1" dirty="0" err="1"/>
              <a:t>lại</a:t>
            </a:r>
            <a:r>
              <a:rPr lang="en-US" sz="2800" i="1" dirty="0"/>
              <a:t>, </a:t>
            </a:r>
            <a:r>
              <a:rPr lang="en-US" sz="2800" i="1" dirty="0" err="1"/>
              <a:t>tập</a:t>
            </a:r>
            <a:r>
              <a:rPr lang="en-US" sz="2800" i="1" dirty="0"/>
              <a:t> </a:t>
            </a:r>
            <a:r>
              <a:rPr lang="en-US" sz="2800" i="1" dirty="0" err="1"/>
              <a:t>hai</a:t>
            </a:r>
            <a:r>
              <a:rPr lang="en-US" sz="2800" i="1" dirty="0"/>
              <a:t>)</a:t>
            </a:r>
          </a:p>
        </p:txBody>
      </p:sp>
      <p:pic>
        <p:nvPicPr>
          <p:cNvPr id="5" name="Picture 4">
            <a:extLst>
              <a:ext uri="{FF2B5EF4-FFF2-40B4-BE49-F238E27FC236}">
                <a16:creationId xmlns:a16="http://schemas.microsoft.com/office/drawing/2014/main" id="{F9900B95-FA66-26FC-21F0-F683995BC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149" y="1047750"/>
            <a:ext cx="4094920" cy="4762500"/>
          </a:xfrm>
          <a:prstGeom prst="rect">
            <a:avLst/>
          </a:prstGeom>
        </p:spPr>
      </p:pic>
    </p:spTree>
    <p:extLst>
      <p:ext uri="{BB962C8B-B14F-4D97-AF65-F5344CB8AC3E}">
        <p14:creationId xmlns:p14="http://schemas.microsoft.com/office/powerpoint/2010/main" val="430717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803616-1872-19CC-AA5F-15F6C59DDC76}"/>
              </a:ext>
            </a:extLst>
          </p:cNvPr>
          <p:cNvSpPr txBox="1"/>
          <p:nvPr/>
        </p:nvSpPr>
        <p:spPr>
          <a:xfrm>
            <a:off x="722376" y="1391888"/>
            <a:ext cx="10259568" cy="3170099"/>
          </a:xfrm>
          <a:prstGeom prst="rect">
            <a:avLst/>
          </a:prstGeom>
          <a:noFill/>
        </p:spPr>
        <p:txBody>
          <a:bodyPr wrap="square">
            <a:spAutoFit/>
          </a:bodyPr>
          <a:lstStyle/>
          <a:p>
            <a:pPr algn="just"/>
            <a:r>
              <a:rPr lang="en-US" sz="3200" dirty="0" err="1"/>
              <a:t>a.Bà</a:t>
            </a:r>
            <a:r>
              <a:rPr lang="en-US" sz="3200" dirty="0"/>
              <a:t> </a:t>
            </a:r>
            <a:r>
              <a:rPr lang="en-US" sz="3200" dirty="0" err="1"/>
              <a:t>Triệu</a:t>
            </a:r>
            <a:r>
              <a:rPr lang="en-US" sz="3200" dirty="0"/>
              <a:t> </a:t>
            </a:r>
            <a:r>
              <a:rPr lang="en-US" sz="3200" dirty="0" err="1"/>
              <a:t>là</a:t>
            </a:r>
            <a:r>
              <a:rPr lang="en-US" sz="3200" dirty="0"/>
              <a:t> </a:t>
            </a:r>
            <a:r>
              <a:rPr lang="en-US" sz="3200" dirty="0" err="1"/>
              <a:t>một</a:t>
            </a:r>
            <a:r>
              <a:rPr lang="en-US" sz="3200" dirty="0"/>
              <a:t> </a:t>
            </a:r>
            <a:r>
              <a:rPr lang="en-US" sz="3200" dirty="0" err="1"/>
              <a:t>trong</a:t>
            </a:r>
            <a:r>
              <a:rPr lang="en-US" sz="3200" dirty="0"/>
              <a:t> </a:t>
            </a:r>
            <a:r>
              <a:rPr lang="en-US" sz="3200" dirty="0" err="1"/>
              <a:t>những</a:t>
            </a:r>
            <a:r>
              <a:rPr lang="en-US" sz="3200" dirty="0"/>
              <a:t> </a:t>
            </a:r>
            <a:r>
              <a:rPr lang="en-US" sz="3200" dirty="0" err="1"/>
              <a:t>vị</a:t>
            </a:r>
            <a:r>
              <a:rPr lang="en-US" sz="3200" dirty="0"/>
              <a:t> </a:t>
            </a:r>
            <a:r>
              <a:rPr lang="en-US" sz="3200" dirty="0" err="1"/>
              <a:t>anh</a:t>
            </a:r>
            <a:r>
              <a:rPr lang="en-US" sz="3200" dirty="0"/>
              <a:t> </a:t>
            </a:r>
            <a:r>
              <a:rPr lang="en-US" sz="3200" dirty="0" err="1"/>
              <a:t>hùng</a:t>
            </a:r>
            <a:r>
              <a:rPr lang="en-US" sz="3200" dirty="0"/>
              <a:t> </a:t>
            </a:r>
            <a:r>
              <a:rPr lang="en-US" sz="3200" dirty="0" err="1"/>
              <a:t>đầu</a:t>
            </a:r>
            <a:r>
              <a:rPr lang="en-US" sz="3200" dirty="0"/>
              <a:t> </a:t>
            </a:r>
            <a:r>
              <a:rPr lang="en-US" sz="3200" dirty="0" err="1"/>
              <a:t>tiên</a:t>
            </a:r>
            <a:r>
              <a:rPr lang="en-US" sz="3200" dirty="0"/>
              <a:t> </a:t>
            </a:r>
            <a:r>
              <a:rPr lang="en-US" sz="3200" dirty="0" err="1"/>
              <a:t>của</a:t>
            </a:r>
            <a:r>
              <a:rPr lang="en-US" sz="3200" dirty="0"/>
              <a:t> </a:t>
            </a:r>
            <a:r>
              <a:rPr lang="en-US" sz="3200" dirty="0" err="1"/>
              <a:t>nước</a:t>
            </a:r>
            <a:r>
              <a:rPr lang="en-US" sz="3200" dirty="0"/>
              <a:t> ta. </a:t>
            </a:r>
            <a:r>
              <a:rPr lang="en-US" sz="3200" dirty="0" err="1"/>
              <a:t>Người</a:t>
            </a:r>
            <a:r>
              <a:rPr lang="en-US" sz="3200" dirty="0"/>
              <a:t> </a:t>
            </a:r>
            <a:r>
              <a:rPr lang="en-US" sz="3200" dirty="0" err="1"/>
              <a:t>dân</a:t>
            </a:r>
            <a:r>
              <a:rPr lang="en-US" sz="3200" dirty="0"/>
              <a:t> </a:t>
            </a:r>
            <a:r>
              <a:rPr lang="en-US" sz="3200" dirty="0" err="1"/>
              <a:t>Việt</a:t>
            </a:r>
            <a:r>
              <a:rPr lang="en-US" sz="3200" dirty="0"/>
              <a:t> Nam </a:t>
            </a:r>
            <a:r>
              <a:rPr lang="en-US" sz="3200" dirty="0" err="1"/>
              <a:t>mãi</a:t>
            </a:r>
            <a:r>
              <a:rPr lang="en-US" sz="3200" dirty="0"/>
              <a:t> </a:t>
            </a:r>
            <a:r>
              <a:rPr lang="en-US" sz="3200" dirty="0" err="1"/>
              <a:t>tự</a:t>
            </a:r>
            <a:r>
              <a:rPr lang="en-US" sz="3200" dirty="0"/>
              <a:t> </a:t>
            </a:r>
            <a:r>
              <a:rPr lang="en-US" sz="3200" dirty="0" err="1"/>
              <a:t>hào</a:t>
            </a:r>
            <a:r>
              <a:rPr lang="en-US" sz="3200" dirty="0"/>
              <a:t> </a:t>
            </a:r>
            <a:r>
              <a:rPr lang="en-US" sz="3200" dirty="0" err="1"/>
              <a:t>về</a:t>
            </a:r>
            <a:r>
              <a:rPr lang="en-US" sz="3200" dirty="0"/>
              <a:t> </a:t>
            </a:r>
            <a:r>
              <a:rPr lang="en-US" sz="3200" dirty="0" err="1"/>
              <a:t>chí</a:t>
            </a:r>
            <a:r>
              <a:rPr lang="en-US" sz="3200" dirty="0"/>
              <a:t> </a:t>
            </a:r>
            <a:r>
              <a:rPr lang="en-US" sz="3200" dirty="0" err="1"/>
              <a:t>khí</a:t>
            </a:r>
            <a:r>
              <a:rPr lang="en-US" sz="3200" dirty="0"/>
              <a:t> </a:t>
            </a:r>
            <a:r>
              <a:rPr lang="en-US" sz="3200" dirty="0" err="1"/>
              <a:t>của</a:t>
            </a:r>
            <a:r>
              <a:rPr lang="en-US" sz="3200" dirty="0"/>
              <a:t> </a:t>
            </a:r>
            <a:r>
              <a:rPr lang="en-US" sz="3200" dirty="0" err="1"/>
              <a:t>bà</a:t>
            </a:r>
            <a:r>
              <a:rPr lang="en-US" sz="3200" dirty="0"/>
              <a:t>: “</a:t>
            </a:r>
            <a:r>
              <a:rPr lang="en-US" sz="3200" dirty="0" err="1"/>
              <a:t>Tôi</a:t>
            </a:r>
            <a:r>
              <a:rPr lang="en-US" sz="3200" dirty="0"/>
              <a:t> </a:t>
            </a:r>
            <a:r>
              <a:rPr lang="en-US" sz="3200" dirty="0" err="1"/>
              <a:t>muốn</a:t>
            </a:r>
            <a:r>
              <a:rPr lang="en-US" sz="3200" dirty="0"/>
              <a:t> </a:t>
            </a:r>
            <a:r>
              <a:rPr lang="en-US" sz="3200" dirty="0" err="1"/>
              <a:t>cưỡi</a:t>
            </a:r>
            <a:r>
              <a:rPr lang="en-US" sz="3200" dirty="0"/>
              <a:t> </a:t>
            </a:r>
            <a:r>
              <a:rPr lang="en-US" sz="3200" dirty="0" err="1"/>
              <a:t>cơn</a:t>
            </a:r>
            <a:r>
              <a:rPr lang="en-US" sz="3200" dirty="0"/>
              <a:t> </a:t>
            </a:r>
            <a:r>
              <a:rPr lang="en-US" sz="3200" dirty="0" err="1"/>
              <a:t>gió</a:t>
            </a:r>
            <a:r>
              <a:rPr lang="en-US" sz="3200" dirty="0"/>
              <a:t> </a:t>
            </a:r>
            <a:r>
              <a:rPr lang="en-US" sz="3200" dirty="0" err="1"/>
              <a:t>mạnh</a:t>
            </a:r>
            <a:r>
              <a:rPr lang="en-US" sz="3200" dirty="0"/>
              <a:t>, </a:t>
            </a:r>
            <a:r>
              <a:rPr lang="en-US" sz="3200" dirty="0" err="1"/>
              <a:t>đạp</a:t>
            </a:r>
            <a:r>
              <a:rPr lang="en-US" sz="3200" dirty="0"/>
              <a:t> </a:t>
            </a:r>
            <a:r>
              <a:rPr lang="en-US" sz="3200" dirty="0" err="1"/>
              <a:t>luồng</a:t>
            </a:r>
            <a:r>
              <a:rPr lang="en-US" sz="3200" dirty="0"/>
              <a:t> </a:t>
            </a:r>
            <a:r>
              <a:rPr lang="en-US" sz="3200" dirty="0" err="1"/>
              <a:t>sóng</a:t>
            </a:r>
            <a:r>
              <a:rPr lang="en-US" sz="3200" dirty="0"/>
              <a:t> </a:t>
            </a:r>
            <a:r>
              <a:rPr lang="en-US" sz="3200" dirty="0" err="1"/>
              <a:t>dữ</a:t>
            </a:r>
            <a:r>
              <a:rPr lang="en-US" sz="3200" dirty="0"/>
              <a:t>, </a:t>
            </a:r>
            <a:r>
              <a:rPr lang="en-US" sz="3200" dirty="0" err="1"/>
              <a:t>chém</a:t>
            </a:r>
            <a:r>
              <a:rPr lang="en-US" sz="3200" dirty="0"/>
              <a:t> </a:t>
            </a:r>
            <a:r>
              <a:rPr lang="en-US" sz="3200" dirty="0" err="1"/>
              <a:t>cá</a:t>
            </a:r>
            <a:r>
              <a:rPr lang="en-US" sz="3200" dirty="0"/>
              <a:t> </a:t>
            </a:r>
            <a:r>
              <a:rPr lang="en-US" sz="3200" dirty="0" err="1"/>
              <a:t>kình</a:t>
            </a:r>
            <a:r>
              <a:rPr lang="en-US" sz="3200" dirty="0"/>
              <a:t> ở </a:t>
            </a:r>
            <a:r>
              <a:rPr lang="en-US" sz="3200" dirty="0" err="1"/>
              <a:t>biển</a:t>
            </a:r>
            <a:r>
              <a:rPr lang="en-US" sz="3200" dirty="0"/>
              <a:t> </a:t>
            </a:r>
            <a:r>
              <a:rPr lang="en-US" sz="3200" dirty="0" err="1"/>
              <a:t>khơi</a:t>
            </a:r>
            <a:r>
              <a:rPr lang="en-US" sz="3200" dirty="0"/>
              <a:t>, </a:t>
            </a:r>
            <a:r>
              <a:rPr lang="en-US" sz="3200" dirty="0" err="1"/>
              <a:t>đánh</a:t>
            </a:r>
            <a:r>
              <a:rPr lang="en-US" sz="3200" dirty="0"/>
              <a:t> </a:t>
            </a:r>
            <a:r>
              <a:rPr lang="en-US" sz="3200" dirty="0" err="1"/>
              <a:t>đuổi</a:t>
            </a:r>
            <a:r>
              <a:rPr lang="en-US" sz="3200" dirty="0"/>
              <a:t> </a:t>
            </a:r>
            <a:r>
              <a:rPr lang="en-US" sz="3200" dirty="0" err="1"/>
              <a:t>quân</a:t>
            </a:r>
            <a:r>
              <a:rPr lang="en-US" sz="3200" dirty="0"/>
              <a:t> Ngô </a:t>
            </a:r>
            <a:r>
              <a:rPr lang="en-US" sz="3200" dirty="0" err="1"/>
              <a:t>giành</a:t>
            </a:r>
            <a:r>
              <a:rPr lang="en-US" sz="3200" dirty="0"/>
              <a:t> </a:t>
            </a:r>
            <a:r>
              <a:rPr lang="en-US" sz="3200" dirty="0" err="1"/>
              <a:t>lại</a:t>
            </a:r>
            <a:r>
              <a:rPr lang="en-US" sz="3200" dirty="0"/>
              <a:t> </a:t>
            </a:r>
            <a:r>
              <a:rPr lang="en-US" sz="3200" dirty="0" err="1"/>
              <a:t>giang</a:t>
            </a:r>
            <a:r>
              <a:rPr lang="en-US" sz="3200" dirty="0"/>
              <a:t> </a:t>
            </a:r>
            <a:r>
              <a:rPr lang="en-US" sz="3200" dirty="0" err="1"/>
              <a:t>sơn</a:t>
            </a:r>
            <a:r>
              <a:rPr lang="en-US" sz="3200" dirty="0"/>
              <a:t>, </a:t>
            </a:r>
            <a:r>
              <a:rPr lang="en-US" sz="3200" dirty="0" err="1"/>
              <a:t>cởi</a:t>
            </a:r>
            <a:r>
              <a:rPr lang="en-US" sz="3200" dirty="0"/>
              <a:t> </a:t>
            </a:r>
            <a:r>
              <a:rPr lang="en-US" sz="3200" dirty="0" err="1"/>
              <a:t>ách</a:t>
            </a:r>
            <a:r>
              <a:rPr lang="en-US" sz="3200" dirty="0"/>
              <a:t> </a:t>
            </a:r>
            <a:r>
              <a:rPr lang="en-US" sz="3200" dirty="0" err="1"/>
              <a:t>nô</a:t>
            </a:r>
            <a:r>
              <a:rPr lang="en-US" sz="3200" dirty="0"/>
              <a:t> </a:t>
            </a:r>
            <a:r>
              <a:rPr lang="en-US" sz="3200" dirty="0" err="1"/>
              <a:t>lệ</a:t>
            </a:r>
            <a:r>
              <a:rPr lang="en-US" sz="3200" dirty="0"/>
              <a:t>…!”</a:t>
            </a:r>
          </a:p>
          <a:p>
            <a:pPr algn="r"/>
            <a:r>
              <a:rPr lang="en-US" sz="4000" i="1" dirty="0"/>
              <a:t>(Lâm Anh)</a:t>
            </a:r>
          </a:p>
        </p:txBody>
      </p:sp>
      <p:pic>
        <p:nvPicPr>
          <p:cNvPr id="4" name="Picture 3">
            <a:extLst>
              <a:ext uri="{FF2B5EF4-FFF2-40B4-BE49-F238E27FC236}">
                <a16:creationId xmlns:a16="http://schemas.microsoft.com/office/drawing/2014/main" id="{F6B664BD-930C-3E87-3682-68BCE1DDA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1899" y="3429000"/>
            <a:ext cx="4436828" cy="3091070"/>
          </a:xfrm>
          <a:prstGeom prst="rect">
            <a:avLst/>
          </a:prstGeom>
        </p:spPr>
      </p:pic>
    </p:spTree>
    <p:extLst>
      <p:ext uri="{BB962C8B-B14F-4D97-AF65-F5344CB8AC3E}">
        <p14:creationId xmlns:p14="http://schemas.microsoft.com/office/powerpoint/2010/main" val="34314930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1446</Words>
  <Application>Microsoft Office PowerPoint</Application>
  <PresentationFormat>Widescreen</PresentationFormat>
  <Paragraphs>90</Paragraphs>
  <Slides>22</Slides>
  <Notes>2</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#9Slide02 Noi dung dai</vt:lpstr>
      <vt:lpstr>#9Slide07 Crocante</vt:lpstr>
      <vt:lpstr>Arial</vt:lpstr>
      <vt:lpstr>Calibri</vt:lpstr>
      <vt:lpstr>Times New Roman</vt:lpstr>
      <vt:lpstr>VNI-Avo</vt:lpstr>
      <vt:lpstr>Wingdings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67</cp:revision>
  <dcterms:created xsi:type="dcterms:W3CDTF">2023-01-31T07:25:04Z</dcterms:created>
  <dcterms:modified xsi:type="dcterms:W3CDTF">2024-04-11T01:15:08Z</dcterms:modified>
</cp:coreProperties>
</file>