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91" r:id="rId3"/>
    <p:sldId id="303" r:id="rId4"/>
    <p:sldId id="304" r:id="rId5"/>
    <p:sldId id="305" r:id="rId6"/>
    <p:sldId id="306" r:id="rId7"/>
    <p:sldId id="257" r:id="rId8"/>
    <p:sldId id="292" r:id="rId9"/>
    <p:sldId id="259" r:id="rId10"/>
    <p:sldId id="307" r:id="rId11"/>
    <p:sldId id="260" r:id="rId12"/>
    <p:sldId id="308" r:id="rId13"/>
    <p:sldId id="293" r:id="rId14"/>
    <p:sldId id="282" r:id="rId15"/>
    <p:sldId id="299" r:id="rId16"/>
    <p:sldId id="309" r:id="rId17"/>
    <p:sldId id="294" r:id="rId18"/>
    <p:sldId id="296" r:id="rId19"/>
    <p:sldId id="265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9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64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90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77438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9953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502716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959748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51960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64098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20436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76758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25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81176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95571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44273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55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9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5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61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8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7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2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64B56-7537-38DB-0E3E-5DECCB1E3E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27" y="199337"/>
            <a:ext cx="1284598" cy="12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5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722294E-797C-4E50-A301-EFD15D146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8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12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61.png"/><Relationship Id="rId4" Type="http://schemas.openxmlformats.org/officeDocument/2006/relationships/image" Target="../media/image4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8.png"/><Relationship Id="rId7" Type="http://schemas.openxmlformats.org/officeDocument/2006/relationships/image" Target="../media/image6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72.png"/><Relationship Id="rId5" Type="http://schemas.openxmlformats.org/officeDocument/2006/relationships/image" Target="../media/image37.png"/><Relationship Id="rId10" Type="http://schemas.openxmlformats.org/officeDocument/2006/relationships/image" Target="../media/image71.png"/><Relationship Id="rId4" Type="http://schemas.openxmlformats.org/officeDocument/2006/relationships/image" Target="../media/image44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5.png"/><Relationship Id="rId5" Type="http://schemas.openxmlformats.org/officeDocument/2006/relationships/image" Target="../media/image44.png"/><Relationship Id="rId10" Type="http://schemas.openxmlformats.org/officeDocument/2006/relationships/image" Target="../media/image78.png"/><Relationship Id="rId4" Type="http://schemas.openxmlformats.org/officeDocument/2006/relationships/image" Target="../media/image34.png"/><Relationship Id="rId9" Type="http://schemas.openxmlformats.org/officeDocument/2006/relationships/image" Target="../media/image5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png"/><Relationship Id="rId7" Type="http://schemas.openxmlformats.org/officeDocument/2006/relationships/image" Target="../media/image78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17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openxmlformats.org/officeDocument/2006/relationships/image" Target="../media/image16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12" Type="http://schemas.microsoft.com/office/2007/relationships/hdphoto" Target="../media/hdphoto1.wdp"/><Relationship Id="rId17" Type="http://schemas.openxmlformats.org/officeDocument/2006/relationships/image" Target="../media/image53.png"/><Relationship Id="rId2" Type="http://schemas.openxmlformats.org/officeDocument/2006/relationships/image" Target="../media/image22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38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56.png"/><Relationship Id="rId4" Type="http://schemas.openxmlformats.org/officeDocument/2006/relationships/image" Target="../media/image45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blipFill>
                <a:blip r:embed="rId8"/>
                <a:stretch>
                  <a:fillRect l="-845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F1459BE-A674-2A84-276E-EC4479278B4F}"/>
              </a:ext>
            </a:extLst>
          </p:cNvPr>
          <p:cNvSpPr txBox="1"/>
          <p:nvPr/>
        </p:nvSpPr>
        <p:spPr>
          <a:xfrm>
            <a:off x="409575" y="133350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blipFill>
                <a:blip r:embed="rId9"/>
                <a:stretch>
                  <a:fillRect l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blipFill>
                <a:blip r:embed="rId10"/>
                <a:stretch>
                  <a:fillRect l="-78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4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>
            <a:extLst>
              <a:ext uri="{FF2B5EF4-FFF2-40B4-BE49-F238E27FC236}">
                <a16:creationId xmlns:a16="http://schemas.microsoft.com/office/drawing/2014/main" id="{A5883647-3D26-857F-AD8F-D30245BA12EA}"/>
              </a:ext>
            </a:extLst>
          </p:cNvPr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id="{E73E4B9D-D027-1941-2378-24F8C4119EB3}"/>
              </a:ext>
            </a:extLst>
          </p:cNvPr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>
            <a:extLst>
              <a:ext uri="{FF2B5EF4-FFF2-40B4-BE49-F238E27FC236}">
                <a16:creationId xmlns:a16="http://schemas.microsoft.com/office/drawing/2014/main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74625D-D8BE-93DA-39B2-DCEE150D80DE}"/>
              </a:ext>
            </a:extLst>
          </p:cNvPr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9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D3753C-550A-6567-5736-E01850E429AD}"/>
              </a:ext>
            </a:extLst>
          </p:cNvPr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D5583-FED7-E257-E903-3F8BF141D2CB}"/>
              </a:ext>
            </a:extLst>
          </p:cNvPr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BA8647-CCF0-194C-CCDC-136F24D6D18B}"/>
              </a:ext>
            </a:extLst>
          </p:cNvPr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778A76BA-3429-E938-5187-C27B21D89596}"/>
              </a:ext>
            </a:extLst>
          </p:cNvPr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741C297D-BA12-85DD-7AFF-8A1DC61559E6}"/>
              </a:ext>
            </a:extLst>
          </p:cNvPr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4292078-F499-A957-7313-25AFE4CF1FC2}"/>
              </a:ext>
            </a:extLst>
          </p:cNvPr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F91384-F0B9-2A31-F9E6-740DBF084FD2}"/>
              </a:ext>
            </a:extLst>
          </p:cNvPr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B24B37-7240-00AC-E8BF-4DE597F7079B}"/>
              </a:ext>
            </a:extLst>
          </p:cNvPr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>
              <a:extLst>
                <a:ext uri="{FF2B5EF4-FFF2-40B4-BE49-F238E27FC236}">
                  <a16:creationId xmlns:a16="http://schemas.microsoft.com/office/drawing/2014/main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>
            <a:extLst>
              <a:ext uri="{FF2B5EF4-FFF2-40B4-BE49-F238E27FC236}">
                <a16:creationId xmlns:a16="http://schemas.microsoft.com/office/drawing/2014/main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57E464-EC3C-C313-E84F-2EEE89606FE0}"/>
              </a:ext>
            </a:extLst>
          </p:cNvPr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52" name="Text Box 32">
              <a:extLst>
                <a:ext uri="{FF2B5EF4-FFF2-40B4-BE49-F238E27FC236}">
                  <a16:creationId xmlns:a16="http://schemas.microsoft.com/office/drawing/2014/main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>
              <a:extLst>
                <a:ext uri="{FF2B5EF4-FFF2-40B4-BE49-F238E27FC236}">
                  <a16:creationId xmlns:a16="http://schemas.microsoft.com/office/drawing/2014/main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4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>
              <a:extLst>
                <a:ext uri="{FF2B5EF4-FFF2-40B4-BE49-F238E27FC236}">
                  <a16:creationId xmlns:a16="http://schemas.microsoft.com/office/drawing/2014/main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>
            <a:extLst>
              <a:ext uri="{FF2B5EF4-FFF2-40B4-BE49-F238E27FC236}">
                <a16:creationId xmlns:a16="http://schemas.microsoft.com/office/drawing/2014/main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5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6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>
            <a:extLst>
              <a:ext uri="{FF2B5EF4-FFF2-40B4-BE49-F238E27FC236}">
                <a16:creationId xmlns:a16="http://schemas.microsoft.com/office/drawing/2014/main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phân số sau: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>
                <a:blip r:embed="rId10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  <a:p>
                <a:r>
                  <a:rPr lang="vi-VN" sz="5400" b="1" dirty="0">
                    <a:solidFill>
                      <a:schemeClr val="bg1"/>
                    </a:solidFill>
                  </a:rPr>
                  <a:t> 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33404-2114-24AB-BA08-E79AEC56F3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5131" y="1374606"/>
            <a:ext cx="32494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BFB983-8399-460E-64DA-30E159204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42599"/>
            <a:ext cx="2301030" cy="1150515"/>
          </a:xfrm>
          <a:prstGeom prst="rect">
            <a:avLst/>
          </a:prstGeom>
        </p:spPr>
      </p:pic>
      <p:pic>
        <p:nvPicPr>
          <p:cNvPr id="31" name="Picture 30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599FFA0D-3250-B5C4-CD20-FBB1FEC87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89888"/>
            <a:ext cx="2075688" cy="20756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07E46D-1AED-CBDF-A8C3-EF17A4D72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8515" y="1783080"/>
            <a:ext cx="1896175" cy="197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/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 xmlns="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2DBD2D2-C95F-239F-2140-C88D793CB32B}"/>
              </a:ext>
            </a:extLst>
          </p:cNvPr>
          <p:cNvCxnSpPr>
            <a:cxnSpLocks/>
          </p:cNvCxnSpPr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75CC670-6C27-C5B4-D6E9-0A087FA87A65}"/>
              </a:ext>
            </a:extLst>
          </p:cNvPr>
          <p:cNvCxnSpPr>
            <a:cxnSpLocks/>
            <a:stCxn id="31" idx="3"/>
          </p:cNvCxnSpPr>
          <p:nvPr/>
        </p:nvCxnSpPr>
        <p:spPr>
          <a:xfrm flipH="1" flipV="1">
            <a:off x="4393692" y="2395728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8473164C-3686-7E1D-B167-08FE27E95E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0170" y="774073"/>
            <a:ext cx="2170364" cy="2749534"/>
          </a:xfrm>
          <a:prstGeom prst="rect">
            <a:avLst/>
          </a:prstGeom>
        </p:spPr>
      </p:pic>
      <p:pic>
        <p:nvPicPr>
          <p:cNvPr id="70" name="Picture 69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05049A87-7E07-47AC-329F-CC31A2524E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08176"/>
            <a:ext cx="2075688" cy="207568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2162478-FC11-A2FF-94F5-5428587486E8}"/>
              </a:ext>
            </a:extLst>
          </p:cNvPr>
          <p:cNvCxnSpPr>
            <a:cxnSpLocks/>
          </p:cNvCxnSpPr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94383A9-BFC6-F845-BBC1-CBA334C209D9}"/>
              </a:ext>
            </a:extLst>
          </p:cNvPr>
          <p:cNvCxnSpPr>
            <a:cxnSpLocks/>
            <a:stCxn id="70" idx="3"/>
          </p:cNvCxnSpPr>
          <p:nvPr/>
        </p:nvCxnSpPr>
        <p:spPr>
          <a:xfrm flipH="1" flipV="1">
            <a:off x="6707124" y="2414016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6B4825-07AD-583C-9842-46F9E2333D75}"/>
              </a:ext>
            </a:extLst>
          </p:cNvPr>
          <p:cNvCxnSpPr>
            <a:cxnSpLocks/>
          </p:cNvCxnSpPr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775D07F-8568-41C4-2CE3-AB94592AF603}"/>
              </a:ext>
            </a:extLst>
          </p:cNvPr>
          <p:cNvCxnSpPr>
            <a:cxnSpLocks/>
          </p:cNvCxnSpPr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FF284F89-B9C6-4FEA-15AB-7BD20CBFB1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6844" y="3880014"/>
            <a:ext cx="2121592" cy="2078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/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>
                <a:blip r:embed="rId17"/>
                <a:stretch>
                  <a:fillRect t="-4268" b="-4268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>
                <a:blip r:embed="rId8"/>
                <a:stretch>
                  <a:fillRect l="-732" r="-169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>
                <a:blip r:embed="rId9"/>
                <a:stretch>
                  <a:fillRect l="-732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>
                <a:blip r:embed="rId10"/>
                <a:stretch>
                  <a:fillRect l="-773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502</Words>
  <Application>Microsoft Office PowerPoint</Application>
  <PresentationFormat>Widescreen</PresentationFormat>
  <Paragraphs>106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等线 Light</vt:lpstr>
      <vt:lpstr>Arial</vt:lpstr>
      <vt:lpstr>Calibri</vt:lpstr>
      <vt:lpstr>Cambria</vt:lpstr>
      <vt:lpstr>Cambria Math</vt:lpstr>
      <vt:lpstr>Times New Roman</vt:lpstr>
      <vt:lpstr>UTM Showcard</vt:lpstr>
      <vt:lpstr>思源黑体 CN Regular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2023-12-19T12:39:47Z</dcterms:created>
  <dcterms:modified xsi:type="dcterms:W3CDTF">2024-05-20T03:11:22Z</dcterms:modified>
</cp:coreProperties>
</file>