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2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88" r:id="rId4"/>
  </p:sldMasterIdLst>
  <p:notesMasterIdLst>
    <p:notesMasterId r:id="rId29"/>
  </p:notesMasterIdLst>
  <p:sldIdLst>
    <p:sldId id="259" r:id="rId5"/>
    <p:sldId id="288" r:id="rId6"/>
    <p:sldId id="284" r:id="rId7"/>
    <p:sldId id="285" r:id="rId8"/>
    <p:sldId id="302" r:id="rId9"/>
    <p:sldId id="286" r:id="rId10"/>
    <p:sldId id="257" r:id="rId11"/>
    <p:sldId id="264" r:id="rId12"/>
    <p:sldId id="262" r:id="rId13"/>
    <p:sldId id="291" r:id="rId14"/>
    <p:sldId id="292" r:id="rId15"/>
    <p:sldId id="293" r:id="rId16"/>
    <p:sldId id="303" r:id="rId17"/>
    <p:sldId id="294" r:id="rId18"/>
    <p:sldId id="304" r:id="rId19"/>
    <p:sldId id="305" r:id="rId20"/>
    <p:sldId id="306" r:id="rId21"/>
    <p:sldId id="307" r:id="rId22"/>
    <p:sldId id="256" r:id="rId23"/>
    <p:sldId id="308" r:id="rId24"/>
    <p:sldId id="258" r:id="rId25"/>
    <p:sldId id="309" r:id="rId26"/>
    <p:sldId id="260" r:id="rId27"/>
    <p:sldId id="28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479" autoAdjust="0"/>
  </p:normalViewPr>
  <p:slideViewPr>
    <p:cSldViewPr snapToGrid="0">
      <p:cViewPr varScale="1">
        <p:scale>
          <a:sx n="63" d="100"/>
          <a:sy n="63" d="100"/>
        </p:scale>
        <p:origin x="10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7BF15-29D1-4530-880D-B76A735A7A55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2273E-BD00-451E-882B-DC5A7F0D4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05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22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Chún</a:t>
            </a:r>
            <a:r>
              <a:rPr lang="en-US" baseline="0" dirty="0" err="1"/>
              <a:t>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r>
              <a:rPr lang="en-US" baseline="0" dirty="0"/>
              <a:t> </a:t>
            </a:r>
            <a:r>
              <a:rPr lang="en-US" baseline="0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dương</a:t>
            </a:r>
            <a:r>
              <a:rPr lang="en-US" baseline="0" dirty="0"/>
              <a:t> </a:t>
            </a:r>
            <a:r>
              <a:rPr lang="en-US" baseline="0" dirty="0" err="1"/>
              <a:t>mênh</a:t>
            </a:r>
            <a:r>
              <a:rPr lang="en-US" baseline="0" dirty="0"/>
              <a:t> </a:t>
            </a:r>
            <a:r>
              <a:rPr lang="en-US" baseline="0" dirty="0" err="1"/>
              <a:t>mông</a:t>
            </a:r>
            <a:r>
              <a:rPr lang="en-US" baseline="0" dirty="0"/>
              <a:t>, </a:t>
            </a:r>
            <a:r>
              <a:rPr lang="en-US" baseline="0" dirty="0" err="1"/>
              <a:t>nơi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thú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894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bơi</a:t>
            </a:r>
            <a:r>
              <a:rPr lang="en-US" baseline="0" dirty="0"/>
              <a:t> </a:t>
            </a:r>
            <a:r>
              <a:rPr lang="en-US" baseline="0" dirty="0" err="1"/>
              <a:t>xuống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tuộc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win.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. 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Lưu</a:t>
            </a:r>
            <a:r>
              <a:rPr lang="en-US" baseline="0" dirty="0"/>
              <a:t> ý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khởi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: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BVMT </a:t>
            </a:r>
            <a:r>
              <a:rPr lang="en-US" baseline="0" dirty="0" err="1"/>
              <a:t>biển</a:t>
            </a:r>
            <a:r>
              <a:rPr lang="en-US" baseline="0" dirty="0"/>
              <a:t>, </a:t>
            </a:r>
            <a:r>
              <a:rPr lang="en-US" baseline="0" dirty="0" err="1"/>
              <a:t>giữ</a:t>
            </a:r>
            <a:r>
              <a:rPr lang="en-US" baseline="0" dirty="0"/>
              <a:t> </a:t>
            </a:r>
            <a:r>
              <a:rPr lang="en-US" baseline="0" dirty="0" err="1"/>
              <a:t>gìn</a:t>
            </a:r>
            <a:r>
              <a:rPr lang="en-US" baseline="0" dirty="0"/>
              <a:t> </a:t>
            </a:r>
            <a:r>
              <a:rPr lang="en-US" baseline="0" dirty="0" err="1"/>
              <a:t>môi</a:t>
            </a:r>
            <a:r>
              <a:rPr lang="en-US" baseline="0" dirty="0"/>
              <a:t>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xanh-sạch-đẹp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093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00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hòm kho báu để đến câu hỏi.</a:t>
            </a:r>
          </a:p>
          <a:p>
            <a:r>
              <a:rPr lang="en-US"/>
              <a:t>Nhấn vào dòng chữ Treasure Hunt để đến trò chơi thứ 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19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567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74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223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CB1B6-A87D-42DE-8A90-1E27D9F22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F068A-0B23-48E8-B380-358C3177B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7DBB1-E811-40F0-A3BF-96C75BF1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B0A1-863F-4D3B-87CA-D7EDD54B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A071F-C783-42E4-8ED5-B3BA74AF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82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8FD99-4EBA-4AE9-B70A-1299BAB22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E2ACC7-2F7A-4651-85E8-7BA0DE3CE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1372C-3999-4768-B645-88F8E690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65B6C-65A2-488D-9D85-070FDF97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245E1-CCB9-4A43-8F10-714336C1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8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482F7-7E94-48DE-AE8F-7D405A7627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78219-4D58-40AF-98F2-C164EC497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4BB9C-0AD3-4948-8980-1731B62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AA310-BB5E-48DE-8AE0-1B7D24831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C105-C52A-447B-9B94-A5460162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8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5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E878D-7A0A-4DBC-B79A-0E7FD2D7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A5471-4517-458A-94DA-BACE2534D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14A59-1257-4FB0-AF09-38037D98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B6438-9E9F-48BD-A0DF-BC027227E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4C298-0429-4915-A7F1-AA0058B6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17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583C8-8980-4010-8ACD-8ECF8C931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43FFC-E9FB-436E-B646-34C13580D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AC577-448E-4C0A-BE90-7E350FF6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F69F7-B1EC-4B1B-B716-4BCD5CD2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37B75-80A1-468B-952A-698805555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05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FFBA4-380A-4607-A017-3E86F5F7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3AE79-3528-4ED8-84E2-C19DEDF2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9ADC-DBB4-4187-A2CA-E444D65C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BFC43-944F-439B-8B77-98C1BBE2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AA73-EA48-49B5-BF09-D92C7E11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86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1E29-CA3E-4AE3-9B3F-5A53D083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22BA-68F9-446A-A003-AF60A1A9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F2A88-EC77-4C11-9702-77AFD719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94A40-E7DA-4533-A02E-7760DA2A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170AD-70E0-4DC2-833F-9523F0D1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87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4A54D-FD63-4F09-AAF6-AA3FB95D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8A6D2-2F67-458A-9AB4-7D0E2BC9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E37A9-EE64-4063-AF53-0DE8F014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9679-AD9F-47C5-80A7-4BC64DBA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434E5-DB09-4BB7-ACBB-FB1E4C69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24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D04D-FFB2-4B58-9031-71B682B0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1686F-D084-4556-9B0E-CD0C6C250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F152A-5056-471A-AADC-42F86A8B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BCB89-6FB2-4B7B-BCC7-2ED11CB2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9C20F-5230-42DD-BDD8-640869C3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EA15A-D29B-4BAF-823B-6A248F72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80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A0A0-C8D2-447E-AC8C-97B1D4AA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49BEB-3F55-46A6-A5AB-1BC9FCEC4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2BF7B-02A3-4592-8268-946108E7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FF6A7D-F417-4255-ADE7-BAD28B896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71748-A2AF-4A79-8628-435CCD5AB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7D6EC-4A9A-41F5-8C07-59FF5E03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CCE00-DBDB-4F22-B210-70695CF2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127A3E-04F2-45E1-8AE6-F4F1883F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34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14CAC-8984-421F-BC8B-DF7DB4A1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57264-46C3-4995-BD31-13541EE36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A58CB-F9FD-4226-9D89-E434B3E6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CDEE3-28FF-47B0-9DE0-DE60F775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4A1FF-7EFA-4BB6-A5CA-16221A66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03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81CE-139A-4932-9557-BA643E6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F798F-52F2-4B18-BC44-03AD267E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D140E-5009-4377-85CB-D11E324B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6852-D83F-4484-8D49-26FAEA0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05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C289D-2AF0-4BFD-AE09-C7DC13CC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174DA-D42F-4F41-AD31-6F38AF6C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41168-1F6F-47E3-A78F-64B0BE9F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52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9628-3956-4E5C-91FA-508E7BA5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C47D0-D9BE-4065-9B6A-D5DEC1C0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0715C-4A57-4CDE-A262-A3363EDAC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A697C-2814-47E1-897F-5310974C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B498B-BD5C-423F-8103-33307206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8929D-FDF1-403A-9ABD-0A787E04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83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0FBF-CC49-4BC7-955B-C44B6128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568E3-5DF6-4C26-B252-F741B7A6B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7D26E-4F4C-47A9-AF3B-5FED09A0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F1237-E0CD-41EC-9B4E-6675769C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F2037-E371-42E9-9FD6-549A3A06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B4E5F-8217-4A70-8CF6-786C5010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068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E5C-212D-4EE3-B3E0-BCCDD19A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24FC5E-2A28-4C18-927E-6F11D9A2D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0D685-81F2-4451-9201-9EAE0CD8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AB344-40FC-4644-A58D-E67C90BA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5511B-B910-4CAD-9D0D-B76AA8AB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94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1E3083-E35C-4D79-BCC1-EEC942758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0E528-B624-4A73-BE18-BC179F6DC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4965E-F465-484E-911D-E6EAA352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ED23-4577-49A9-B1A2-E0CE05B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AFD2-83CB-49C5-9777-5D5F71E5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196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97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41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951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0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4C512-6243-4F60-B6C6-20963C24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C8933-8360-4747-BB03-6356EB87A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38F36-5394-4225-AEB6-A4D6CA5C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F3D3-D1BE-4805-B3CF-3412D6B0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A2E8F-5190-4756-B7F5-1F5DD5D3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068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831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74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638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703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35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743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9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CED5-B591-4640-9C27-016166CB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06ABF-F672-42D7-8514-253F53641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CA261-45D7-4442-A9D5-547AF76E0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DEE6F-4CDA-4054-9863-9BEC0AFE6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322D-F8D4-4AB5-A153-CF09B193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18F92-C578-45A6-BF6E-48D7ECF8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10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62CC-B3E8-4843-8C15-D9947440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268A9-8F0D-4B6B-84C5-9AAE54696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192EC-7F16-4E1A-844B-EB098789E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C4384-4A70-4FF6-B8AF-B4A00B089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7618B-8C27-49A1-9956-B086EEC0F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5A4E5E-8941-4F5F-8825-D50DA7539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09AE7B-A322-40DF-855B-86B4B382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0A6E65-4813-4571-B011-69437F88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2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B610-6F52-427C-8EB2-D944C1C5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66375F-3617-4EC0-99A5-495190F8C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2368F-0912-4264-8BCE-5807C7D67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8AD9E-6F20-4484-B185-684725FD4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5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5F191-CC22-4A23-914E-9E8954E4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92CA8-CF5E-406F-9717-62C9BECA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DB91F-CFC6-41E3-9F1D-D454393C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30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DFE56-15F5-4119-B4BC-78AE6220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D8586-2289-47EB-9F81-B5E40DFF6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FF9F7-9DF6-4295-BD32-15B9A515F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822CB-1592-4750-87B3-AB7531C3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10AD5-C446-4E5C-8CE5-151AC702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E3FF2-F42F-4797-BD34-8FE3DB51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91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636E-0885-4229-978B-37EA38B4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121F6C-708F-4641-932E-3DF2D4114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6E491-3EA4-496F-BB5B-939A39058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2C7E3-7906-45B7-A8EA-6422C1443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3C91D-0D48-41BC-AEDA-3CA352FD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BFF0A-ADDA-411B-9469-2A193876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73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9D1FD12-9AC1-E0AF-702B-37AC58E573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288" y="218192"/>
            <a:ext cx="1350586" cy="13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2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B0BE43-0567-4356-B632-F72BBF4414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10679423" y="5442759"/>
            <a:ext cx="1379823" cy="1528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E6FA20F-E469-6EE9-2748-C8E7AC4A1E1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837" y="208764"/>
            <a:ext cx="1350586" cy="13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7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73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3.png"/><Relationship Id="rId7" Type="http://schemas.openxmlformats.org/officeDocument/2006/relationships/image" Target="../media/image5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74.png"/><Relationship Id="rId26" Type="http://schemas.openxmlformats.org/officeDocument/2006/relationships/image" Target="../media/image81.png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76.png"/><Relationship Id="rId34" Type="http://schemas.openxmlformats.org/officeDocument/2006/relationships/image" Target="../media/image86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3.png"/><Relationship Id="rId25" Type="http://schemas.openxmlformats.org/officeDocument/2006/relationships/image" Target="../media/image80.png"/><Relationship Id="rId33" Type="http://schemas.microsoft.com/office/2007/relationships/hdphoto" Target="../media/hdphoto5.wdp"/><Relationship Id="rId2" Type="http://schemas.openxmlformats.org/officeDocument/2006/relationships/audio" Target="../media/media2.wav"/><Relationship Id="rId16" Type="http://schemas.openxmlformats.org/officeDocument/2006/relationships/image" Target="../media/image72.png"/><Relationship Id="rId20" Type="http://schemas.microsoft.com/office/2007/relationships/hdphoto" Target="../media/hdphoto3.wdp"/><Relationship Id="rId29" Type="http://schemas.openxmlformats.org/officeDocument/2006/relationships/image" Target="../media/image83.gif"/><Relationship Id="rId1" Type="http://schemas.microsoft.com/office/2007/relationships/media" Target="../media/media2.wav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79.png"/><Relationship Id="rId32" Type="http://schemas.openxmlformats.org/officeDocument/2006/relationships/image" Target="../media/image85.png"/><Relationship Id="rId5" Type="http://schemas.openxmlformats.org/officeDocument/2006/relationships/image" Target="../media/image55.png"/><Relationship Id="rId15" Type="http://schemas.microsoft.com/office/2007/relationships/hdphoto" Target="../media/hdphoto2.wdp"/><Relationship Id="rId23" Type="http://schemas.openxmlformats.org/officeDocument/2006/relationships/image" Target="../media/image78.png"/><Relationship Id="rId28" Type="http://schemas.microsoft.com/office/2007/relationships/hdphoto" Target="../media/hdphoto4.wdp"/><Relationship Id="rId10" Type="http://schemas.openxmlformats.org/officeDocument/2006/relationships/image" Target="../media/image67.png"/><Relationship Id="rId19" Type="http://schemas.openxmlformats.org/officeDocument/2006/relationships/image" Target="../media/image75.png"/><Relationship Id="rId31" Type="http://schemas.openxmlformats.org/officeDocument/2006/relationships/image" Target="../media/image84.png"/><Relationship Id="rId4" Type="http://schemas.openxmlformats.org/officeDocument/2006/relationships/image" Target="../media/image53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7.png"/><Relationship Id="rId27" Type="http://schemas.openxmlformats.org/officeDocument/2006/relationships/image" Target="../media/image82.png"/><Relationship Id="rId30" Type="http://schemas.openxmlformats.org/officeDocument/2006/relationships/image" Target="../media/image18.png"/><Relationship Id="rId8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75.png"/><Relationship Id="rId18" Type="http://schemas.openxmlformats.org/officeDocument/2006/relationships/image" Target="../media/image83.gif"/><Relationship Id="rId26" Type="http://schemas.openxmlformats.org/officeDocument/2006/relationships/image" Target="../media/image91.png"/><Relationship Id="rId3" Type="http://schemas.openxmlformats.org/officeDocument/2006/relationships/image" Target="../media/image87.jpg"/><Relationship Id="rId21" Type="http://schemas.openxmlformats.org/officeDocument/2006/relationships/slide" Target="slide21.xml"/><Relationship Id="rId7" Type="http://schemas.openxmlformats.org/officeDocument/2006/relationships/image" Target="../media/image68.png"/><Relationship Id="rId12" Type="http://schemas.openxmlformats.org/officeDocument/2006/relationships/image" Target="../media/image74.png"/><Relationship Id="rId17" Type="http://schemas.openxmlformats.org/officeDocument/2006/relationships/image" Target="../media/image81.png"/><Relationship Id="rId25" Type="http://schemas.openxmlformats.org/officeDocument/2006/relationships/slide" Target="slide23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9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5.png"/><Relationship Id="rId11" Type="http://schemas.openxmlformats.org/officeDocument/2006/relationships/image" Target="../media/image73.png"/><Relationship Id="rId24" Type="http://schemas.openxmlformats.org/officeDocument/2006/relationships/image" Target="../media/image90.png"/><Relationship Id="rId5" Type="http://schemas.openxmlformats.org/officeDocument/2006/relationships/image" Target="../media/image63.png"/><Relationship Id="rId15" Type="http://schemas.openxmlformats.org/officeDocument/2006/relationships/image" Target="../media/image77.png"/><Relationship Id="rId23" Type="http://schemas.openxmlformats.org/officeDocument/2006/relationships/slide" Target="slide22.xml"/><Relationship Id="rId10" Type="http://schemas.microsoft.com/office/2007/relationships/hdphoto" Target="../media/hdphoto2.wdp"/><Relationship Id="rId19" Type="http://schemas.openxmlformats.org/officeDocument/2006/relationships/image" Target="../media/image86.png"/><Relationship Id="rId4" Type="http://schemas.openxmlformats.org/officeDocument/2006/relationships/slide" Target="slide8.xml"/><Relationship Id="rId9" Type="http://schemas.openxmlformats.org/officeDocument/2006/relationships/image" Target="../media/image71.png"/><Relationship Id="rId14" Type="http://schemas.microsoft.com/office/2007/relationships/hdphoto" Target="../media/hdphoto3.wdp"/><Relationship Id="rId22" Type="http://schemas.openxmlformats.org/officeDocument/2006/relationships/image" Target="../media/image89.png"/><Relationship Id="rId27" Type="http://schemas.openxmlformats.org/officeDocument/2006/relationships/slide" Target="slide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slide" Target="slide20.xml"/><Relationship Id="rId3" Type="http://schemas.openxmlformats.org/officeDocument/2006/relationships/audio" Target="../media/audio1.wav"/><Relationship Id="rId7" Type="http://schemas.openxmlformats.org/officeDocument/2006/relationships/image" Target="../media/image96.png"/><Relationship Id="rId12" Type="http://schemas.microsoft.com/office/2007/relationships/hdphoto" Target="../media/hdphoto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6.wdp"/><Relationship Id="rId11" Type="http://schemas.openxmlformats.org/officeDocument/2006/relationships/image" Target="../media/image94.png"/><Relationship Id="rId5" Type="http://schemas.openxmlformats.org/officeDocument/2006/relationships/image" Target="../media/image92.png"/><Relationship Id="rId10" Type="http://schemas.openxmlformats.org/officeDocument/2006/relationships/image" Target="../media/image98.png"/><Relationship Id="rId4" Type="http://schemas.openxmlformats.org/officeDocument/2006/relationships/image" Target="../media/image87.jpg"/><Relationship Id="rId9" Type="http://schemas.microsoft.com/office/2007/relationships/hdphoto" Target="../media/hdphoto7.wdp"/><Relationship Id="rId14" Type="http://schemas.openxmlformats.org/officeDocument/2006/relationships/image" Target="../media/image8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83.gif"/><Relationship Id="rId3" Type="http://schemas.openxmlformats.org/officeDocument/2006/relationships/audio" Target="../media/audio1.wav"/><Relationship Id="rId7" Type="http://schemas.openxmlformats.org/officeDocument/2006/relationships/image" Target="../media/image100.png"/><Relationship Id="rId12" Type="http://schemas.openxmlformats.org/officeDocument/2006/relationships/slide" Target="slide2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92.png"/><Relationship Id="rId10" Type="http://schemas.openxmlformats.org/officeDocument/2006/relationships/image" Target="../media/image95.png"/><Relationship Id="rId4" Type="http://schemas.openxmlformats.org/officeDocument/2006/relationships/image" Target="../media/image87.jpg"/><Relationship Id="rId9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83.gif"/><Relationship Id="rId3" Type="http://schemas.openxmlformats.org/officeDocument/2006/relationships/audio" Target="../media/audio1.wav"/><Relationship Id="rId7" Type="http://schemas.openxmlformats.org/officeDocument/2006/relationships/image" Target="../media/image103.png"/><Relationship Id="rId12" Type="http://schemas.openxmlformats.org/officeDocument/2006/relationships/slide" Target="slide2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6.wdp"/><Relationship Id="rId11" Type="http://schemas.microsoft.com/office/2007/relationships/hdphoto" Target="../media/hdphoto9.wdp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87.jpg"/><Relationship Id="rId9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8.jp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2.png"/><Relationship Id="rId4" Type="http://schemas.openxmlformats.org/officeDocument/2006/relationships/image" Target="../media/image99.png"/><Relationship Id="rId9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12" Type="http://schemas.openxmlformats.org/officeDocument/2006/relationships/slide" Target="slide5.xml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5" Type="http://schemas.openxmlformats.org/officeDocument/2006/relationships/slide" Target="slide7.xml"/><Relationship Id="rId10" Type="http://schemas.openxmlformats.org/officeDocument/2006/relationships/slide" Target="slide4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8.pn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0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0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4DFEF-F55D-90E1-0CF3-F20F623FB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09" y="476250"/>
            <a:ext cx="10002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3FBB92-757D-211E-0C4E-E8A5DEFE1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2" y="164900"/>
            <a:ext cx="2301030" cy="11505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99A47D-A7FD-9DB1-C284-366E6BC87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5365" y="1348606"/>
            <a:ext cx="9157142" cy="4223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A37E356F-60CC-314C-8055-F7735BC7C04C}"/>
                  </a:ext>
                </a:extLst>
              </p:cNvPr>
              <p:cNvSpPr/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đỏ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A37E356F-60CC-314C-8055-F7735BC7C0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blipFill>
                <a:blip r:embed="rId6"/>
                <a:stretch>
                  <a:fillRect l="-905" t="-5742" r="-3620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peech Bubble: Rectangle with Corners Rounded 15">
                <a:extLst>
                  <a:ext uri="{FF2B5EF4-FFF2-40B4-BE49-F238E27FC236}">
                    <a16:creationId xmlns:a16="http://schemas.microsoft.com/office/drawing/2014/main" id="{09A31388-A0CD-3190-AE41-20ECE99253AA}"/>
                  </a:ext>
                </a:extLst>
              </p:cNvPr>
              <p:cNvSpPr/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Speech Bubble: Rectangle with Corners Rounded 15">
                <a:extLst>
                  <a:ext uri="{FF2B5EF4-FFF2-40B4-BE49-F238E27FC236}">
                    <a16:creationId xmlns:a16="http://schemas.microsoft.com/office/drawing/2014/main" id="{09A31388-A0CD-3190-AE41-20ECE9925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blipFill>
                <a:blip r:embed="rId7"/>
                <a:stretch>
                  <a:fillRect l="-207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6F1A614E-D000-204C-D8FB-0BCF8BC96A2C}"/>
              </a:ext>
            </a:extLst>
          </p:cNvPr>
          <p:cNvSpPr/>
          <p:nvPr/>
        </p:nvSpPr>
        <p:spPr>
          <a:xfrm>
            <a:off x="9311268" y="992459"/>
            <a:ext cx="2341757" cy="1460810"/>
          </a:xfrm>
          <a:prstGeom prst="wedgeRoundRectCallout">
            <a:avLst>
              <a:gd name="adj1" fmla="val -43030"/>
              <a:gd name="adj2" fmla="val 7284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B319B5-4066-4AA2-4056-5B1F33FCEC99}"/>
                  </a:ext>
                </a:extLst>
              </p:cNvPr>
              <p:cNvSpPr/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B319B5-4066-4AA2-4056-5B1F33FCEC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blipFill>
                <a:blip r:embed="rId8"/>
                <a:stretch>
                  <a:fillRect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60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/>
              <p:nvPr/>
            </p:nvSpPr>
            <p:spPr>
              <a:xfrm>
                <a:off x="4839629" y="89210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629" y="89210"/>
                <a:ext cx="2687444" cy="1115122"/>
              </a:xfrm>
              <a:prstGeom prst="rect">
                <a:avLst/>
              </a:prstGeom>
              <a:blipFill>
                <a:blip r:embed="rId3"/>
                <a:stretch>
                  <a:fillRect b="-1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E03B9-2FF7-4A80-460C-E02906D9BB75}"/>
                  </a:ext>
                </a:extLst>
              </p:cNvPr>
              <p:cNvSpPr txBox="1"/>
              <p:nvPr/>
            </p:nvSpPr>
            <p:spPr>
              <a:xfrm>
                <a:off x="2999678" y="1683834"/>
                <a:ext cx="6300439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E03B9-2FF7-4A80-460C-E02906D9B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678" y="1683834"/>
                <a:ext cx="6300439" cy="1559401"/>
              </a:xfrm>
              <a:prstGeom prst="rect">
                <a:avLst/>
              </a:prstGeom>
              <a:blipFill>
                <a:blip r:embed="rId4"/>
                <a:stretch>
                  <a:fillRect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98C4C9-D9F2-4A3A-C541-F38AE09017ED}"/>
                  </a:ext>
                </a:extLst>
              </p:cNvPr>
              <p:cNvSpPr txBox="1"/>
              <p:nvPr/>
            </p:nvSpPr>
            <p:spPr>
              <a:xfrm>
                <a:off x="5040352" y="1694986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 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98C4C9-D9F2-4A3A-C541-F38AE0901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352" y="1694986"/>
                <a:ext cx="3523785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F2BD8E-B8CF-56C6-CD4E-7706E1B6D228}"/>
                  </a:ext>
                </a:extLst>
              </p:cNvPr>
              <p:cNvSpPr txBox="1"/>
              <p:nvPr/>
            </p:nvSpPr>
            <p:spPr>
              <a:xfrm>
                <a:off x="6512314" y="1694986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F2BD8E-B8CF-56C6-CD4E-7706E1B6D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314" y="1694986"/>
                <a:ext cx="3523785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D19857-2B6F-A2FD-22E9-13465A95C487}"/>
              </a:ext>
            </a:extLst>
          </p:cNvPr>
          <p:cNvSpPr/>
          <p:nvPr/>
        </p:nvSpPr>
        <p:spPr>
          <a:xfrm>
            <a:off x="814039" y="3858321"/>
            <a:ext cx="10872439" cy="1527718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18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6E19C5-87B3-42FB-ADCE-667BF8B39E89}"/>
              </a:ext>
            </a:extLst>
          </p:cNvPr>
          <p:cNvSpPr txBox="1"/>
          <p:nvPr/>
        </p:nvSpPr>
        <p:spPr>
          <a:xfrm>
            <a:off x="4410614" y="373631"/>
            <a:ext cx="333875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73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/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blipFill>
                <a:blip r:embed="rId4"/>
                <a:stretch>
                  <a:fillRect t="-392" b="-1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/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</m:t>
                          </m:r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/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46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DE798-039C-F72E-0C0B-BECA2C811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58" y="396607"/>
            <a:ext cx="10896900" cy="735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0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89048-3874-5E92-B70F-3767B8E64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076" y="1396387"/>
            <a:ext cx="4504063" cy="12283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917962-2AC2-48AD-A04C-69C0AAD5F3AB}"/>
                  </a:ext>
                </a:extLst>
              </p:cNvPr>
              <p:cNvSpPr txBox="1"/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𝐚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917962-2AC2-48AD-A04C-69C0AAD5F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blipFill>
                <a:blip r:embed="rId4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0A4A28-EABD-CB6E-F660-5A7825422F53}"/>
                  </a:ext>
                </a:extLst>
              </p:cNvPr>
              <p:cNvSpPr txBox="1"/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0A4A28-EABD-CB6E-F660-5A7825422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blipFill>
                <a:blip r:embed="rId5"/>
                <a:stretch>
                  <a:fillRect l="-7972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7848CB-DB36-C856-6E1B-7209D322FA16}"/>
                  </a:ext>
                </a:extLst>
              </p:cNvPr>
              <p:cNvSpPr txBox="1"/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7848CB-DB36-C856-6E1B-7209D322F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blipFill>
                <a:blip r:embed="rId6"/>
                <a:stretch>
                  <a:fillRect l="-7972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57C0C0-0F0E-46C8-B740-DB53D5A8EB52}"/>
                  </a:ext>
                </a:extLst>
              </p:cNvPr>
              <p:cNvSpPr txBox="1"/>
              <p:nvPr/>
            </p:nvSpPr>
            <p:spPr>
              <a:xfrm>
                <a:off x="366650" y="4195680"/>
                <a:ext cx="3202818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57C0C0-0F0E-46C8-B740-DB53D5A8E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50" y="4195680"/>
                <a:ext cx="3202818" cy="1156407"/>
              </a:xfrm>
              <a:prstGeom prst="rect">
                <a:avLst/>
              </a:prstGeom>
              <a:blipFill>
                <a:blip r:embed="rId7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B41BD9-8746-BC0F-BCE8-F68B217723C4}"/>
                  </a:ext>
                </a:extLst>
              </p:cNvPr>
              <p:cNvSpPr txBox="1"/>
              <p:nvPr/>
            </p:nvSpPr>
            <p:spPr>
              <a:xfrm>
                <a:off x="3936115" y="4173646"/>
                <a:ext cx="35994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B41BD9-8746-BC0F-BCE8-F68B21772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115" y="4173646"/>
                <a:ext cx="3599422" cy="1159228"/>
              </a:xfrm>
              <a:prstGeom prst="rect">
                <a:avLst/>
              </a:prstGeom>
              <a:blipFill>
                <a:blip r:embed="rId8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DEEA85-39B7-78A5-3F38-2B5F7FD0EF33}"/>
                  </a:ext>
                </a:extLst>
              </p:cNvPr>
              <p:cNvSpPr txBox="1"/>
              <p:nvPr/>
            </p:nvSpPr>
            <p:spPr>
              <a:xfrm>
                <a:off x="7946254" y="4129578"/>
                <a:ext cx="399603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DEEA85-39B7-78A5-3F38-2B5F7FD0E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254" y="4129578"/>
                <a:ext cx="3996030" cy="1159228"/>
              </a:xfrm>
              <a:prstGeom prst="rect">
                <a:avLst/>
              </a:prstGeom>
              <a:blipFill>
                <a:blip r:embed="rId9"/>
                <a:stretch>
                  <a:fillRect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3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740734-E059-5203-4F5C-2420B4AB6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69" y="1563133"/>
            <a:ext cx="3051281" cy="34164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FB19D0-6F59-DDED-4DC9-932AB43C4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517" y="1402241"/>
            <a:ext cx="6636114" cy="3237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25DACF-D450-A6C4-2353-00D0E4F70DF0}"/>
                  </a:ext>
                </a:extLst>
              </p:cNvPr>
              <p:cNvSpPr txBox="1"/>
              <p:nvPr/>
            </p:nvSpPr>
            <p:spPr>
              <a:xfrm>
                <a:off x="4090351" y="4493135"/>
                <a:ext cx="3202818" cy="1080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endPara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25DACF-D450-A6C4-2353-00D0E4F70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351" y="4493135"/>
                <a:ext cx="3202818" cy="1080617"/>
              </a:xfrm>
              <a:prstGeom prst="rect">
                <a:avLst/>
              </a:prstGeom>
              <a:blipFill>
                <a:blip r:embed="rId5"/>
                <a:stretch>
                  <a:fillRect r="-11048"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F1AB0F-8462-4DF0-00F2-2E74FD6E8C27}"/>
                  </a:ext>
                </a:extLst>
              </p:cNvPr>
              <p:cNvSpPr txBox="1"/>
              <p:nvPr/>
            </p:nvSpPr>
            <p:spPr>
              <a:xfrm>
                <a:off x="7741187" y="4449067"/>
                <a:ext cx="4450813" cy="1067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m:rPr>
                        <m:nor/>
                      </m:rPr>
                      <a:rPr lang="en-US" sz="4400" b="1" i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𝟏</m:t>
                    </m:r>
                    <m:r>
                      <m:rPr>
                        <m:nor/>
                      </m:rP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400" b="1" i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</m:oMath>
                </a14:m>
                <a:endPara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F1AB0F-8462-4DF0-00F2-2E74FD6E8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1187" y="4449067"/>
                <a:ext cx="4450813" cy="1067728"/>
              </a:xfrm>
              <a:prstGeom prst="rect">
                <a:avLst/>
              </a:prstGeom>
              <a:blipFill>
                <a:blip r:embed="rId6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630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00313"/>
            <a:ext cx="704966" cy="729920"/>
            <a:chOff x="1240918" y="375617"/>
            <a:chExt cx="704966" cy="729920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78712" y="375617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075465-FA15-69DD-C1EB-7F53260AF388}"/>
              </a:ext>
            </a:extLst>
          </p:cNvPr>
          <p:cNvGrpSpPr/>
          <p:nvPr/>
        </p:nvGrpSpPr>
        <p:grpSpPr>
          <a:xfrm>
            <a:off x="741222" y="1606717"/>
            <a:ext cx="4701110" cy="1205715"/>
            <a:chOff x="741222" y="1606717"/>
            <a:chExt cx="4701110" cy="12057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2524B7E-DC03-1ECB-8AAE-AB971C2D4306}"/>
                    </a:ext>
                  </a:extLst>
                </p:cNvPr>
                <p:cNvSpPr txBox="1"/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𝐚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2524B7E-DC03-1ECB-8AAE-AB971C2D43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blipFill>
                  <a:blip r:embed="rId3"/>
                  <a:stretch>
                    <a:fillRect b="-121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B1F8CBF-437A-A7EC-4AD5-16584A4D483E}"/>
                </a:ext>
              </a:extLst>
            </p:cNvPr>
            <p:cNvSpPr/>
            <p:nvPr/>
          </p:nvSpPr>
          <p:spPr>
            <a:xfrm>
              <a:off x="2930487" y="1608464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A74DE1B-35D6-CDA9-DF2A-A556B1778331}"/>
              </a:ext>
            </a:extLst>
          </p:cNvPr>
          <p:cNvGrpSpPr/>
          <p:nvPr/>
        </p:nvGrpSpPr>
        <p:grpSpPr>
          <a:xfrm>
            <a:off x="6756431" y="1584683"/>
            <a:ext cx="4701110" cy="1235635"/>
            <a:chOff x="6756431" y="1584683"/>
            <a:chExt cx="4701110" cy="12356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6F4394E-670C-047D-C69D-998EA001F21B}"/>
                    </a:ext>
                  </a:extLst>
                </p:cNvPr>
                <p:cNvSpPr txBox="1"/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𝐛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/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6F4394E-670C-047D-C69D-998EA001F2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blipFill>
                  <a:blip r:embed="rId4"/>
                  <a:stretch>
                    <a:fillRect b="-1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68F2C58-BBE7-2CBC-A497-9592C2DB2652}"/>
                </a:ext>
              </a:extLst>
            </p:cNvPr>
            <p:cNvSpPr/>
            <p:nvPr/>
          </p:nvSpPr>
          <p:spPr>
            <a:xfrm>
              <a:off x="8648241" y="2280492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F009B6-4DDD-7398-7CB8-CBA0239A317F}"/>
              </a:ext>
            </a:extLst>
          </p:cNvPr>
          <p:cNvGrpSpPr/>
          <p:nvPr/>
        </p:nvGrpSpPr>
        <p:grpSpPr>
          <a:xfrm>
            <a:off x="4200518" y="3457551"/>
            <a:ext cx="4701110" cy="1268686"/>
            <a:chOff x="741222" y="1606717"/>
            <a:chExt cx="4701110" cy="12686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74E3E69-B696-48AF-1AFB-444B15D3363A}"/>
                    </a:ext>
                  </a:extLst>
                </p:cNvPr>
                <p:cNvSpPr txBox="1"/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𝐜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/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74E3E69-B696-48AF-1AFB-444B15D336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blipFill>
                  <a:blip r:embed="rId5"/>
                  <a:stretch>
                    <a:fillRect b="-131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98D58D1-BAA1-CD28-D932-408C36D477FC}"/>
                </a:ext>
              </a:extLst>
            </p:cNvPr>
            <p:cNvSpPr/>
            <p:nvPr/>
          </p:nvSpPr>
          <p:spPr>
            <a:xfrm>
              <a:off x="4241494" y="2335577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8D01D10-81E2-2911-966F-1EA470C33EC0}"/>
              </a:ext>
            </a:extLst>
          </p:cNvPr>
          <p:cNvSpPr/>
          <p:nvPr/>
        </p:nvSpPr>
        <p:spPr>
          <a:xfrm>
            <a:off x="2928651" y="1606628"/>
            <a:ext cx="583894" cy="539826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09C10B7-77F3-9649-DEBA-816037D7CBD8}"/>
              </a:ext>
            </a:extLst>
          </p:cNvPr>
          <p:cNvSpPr/>
          <p:nvPr/>
        </p:nvSpPr>
        <p:spPr>
          <a:xfrm>
            <a:off x="8646405" y="2256623"/>
            <a:ext cx="583894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539575C-CC16-9AD3-3283-9033144E5FB2}"/>
              </a:ext>
            </a:extLst>
          </p:cNvPr>
          <p:cNvSpPr/>
          <p:nvPr/>
        </p:nvSpPr>
        <p:spPr>
          <a:xfrm>
            <a:off x="7632852" y="4173558"/>
            <a:ext cx="795052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7943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01594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351290" y="555398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5429A9-98F4-43D2-9BD7-2CB8452C0D66}"/>
                  </a:ext>
                </a:extLst>
              </p:cNvPr>
              <p:cNvSpPr txBox="1"/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Mai dành hai ngày cuối tuần để đọc sách. Ngày thứ nhất, Mai đọc được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cuốn sách. Ngày thứ hai, Mai đọc thêm được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sách. Hỏi cả hai ngày, Mai đọc được bao nhiêu phần của cuốn sách?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5429A9-98F4-43D2-9BD7-2CB8452C0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blipFill>
                <a:blip r:embed="rId3"/>
                <a:stretch>
                  <a:fillRect l="-1142" t="-3861" r="-1941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879821-2232-0A19-0277-2C5B2AC1B156}"/>
                  </a:ext>
                </a:extLst>
              </p:cNvPr>
              <p:cNvSpPr txBox="1"/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879821-2232-0A19-0277-2C5B2AC1B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blipFill>
                <a:blip r:embed="rId4"/>
                <a:stretch>
                  <a:fillRect l="-2503" t="-3056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1005B0-51DB-ABAE-2C8E-4CAAD497A2CC}"/>
                  </a:ext>
                </a:extLst>
              </p:cNvPr>
              <p:cNvSpPr txBox="1"/>
              <p:nvPr/>
            </p:nvSpPr>
            <p:spPr>
              <a:xfrm>
                <a:off x="5761822" y="2423711"/>
                <a:ext cx="6169445" cy="3003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 hai ngày, Mai đọc được số phần của cuốn sách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(cuốn sách)</a:t>
                </a:r>
              </a:p>
              <a:p>
                <a:pPr algn="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1005B0-51DB-ABAE-2C8E-4CAAD497A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822" y="2423711"/>
                <a:ext cx="6169445" cy="3003130"/>
              </a:xfrm>
              <a:prstGeom prst="rect">
                <a:avLst/>
              </a:prstGeom>
              <a:blipFill>
                <a:blip r:embed="rId5"/>
                <a:stretch>
                  <a:fillRect l="-1680" t="-2642" r="-3063" b="-2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679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E0560-0E1D-DA1C-E948-91CEB8F85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47" y="-253389"/>
            <a:ext cx="11671353" cy="83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2"/>
            <a:ext cx="12416646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0" y="5552227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7" y="5146072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8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7" y="6441471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3" y="6403995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2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6495063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3" y="6495062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8" y="6678457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0" y="6541226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6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2" y="6616732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2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8" y="6385222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6" y="5039814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7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48" y="5372524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3" y="4860090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39" y="4736085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1" y="466884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4" y="422365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0" y="396235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88" y="3826561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89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7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8" y="5171195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1" y="5722493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" y="4862993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7" y="3804147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5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7" y="5269577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4" y="6048949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5" y="4336177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2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5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2725635" y="-982133"/>
            <a:ext cx="2390217" cy="239021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6" y="2820492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0" y="791107"/>
            <a:ext cx="12675737" cy="1325907"/>
            <a:chOff x="1766870" y="987951"/>
            <a:chExt cx="9485618" cy="1325907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</p:grpSp>
      <p:sp>
        <p:nvSpPr>
          <p:cNvPr id="124" name="Title 1">
            <a:extLst>
              <a:ext uri="{FF2B5EF4-FFF2-40B4-BE49-F238E27FC236}">
                <a16:creationId xmlns:a16="http://schemas.microsoft.com/office/drawing/2014/main" id="{E260A336-E3B2-4103-83EC-F6F4E8BAB9B5}"/>
              </a:ext>
            </a:extLst>
          </p:cNvPr>
          <p:cNvSpPr txBox="1">
            <a:spLocks/>
          </p:cNvSpPr>
          <p:nvPr/>
        </p:nvSpPr>
        <p:spPr>
          <a:xfrm>
            <a:off x="1016437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By:Linh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63A75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Hiền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174CDF72-06FE-4226-87C5-FC4241E58D3A}"/>
              </a:ext>
            </a:extLst>
          </p:cNvPr>
          <p:cNvSpPr txBox="1">
            <a:spLocks/>
          </p:cNvSpPr>
          <p:nvPr/>
        </p:nvSpPr>
        <p:spPr>
          <a:xfrm>
            <a:off x="10171083" y="-154027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23548724-2F97-47C6-BCB7-55899F8C916F}"/>
              </a:ext>
            </a:extLst>
          </p:cNvPr>
          <p:cNvSpPr txBox="1">
            <a:spLocks/>
          </p:cNvSpPr>
          <p:nvPr/>
        </p:nvSpPr>
        <p:spPr>
          <a:xfrm>
            <a:off x="1927386" y="592645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id="{5C3117E3-1B62-48E0-9FF3-E86DC0BEF89D}"/>
              </a:ext>
            </a:extLst>
          </p:cNvPr>
          <p:cNvSpPr txBox="1">
            <a:spLocks/>
          </p:cNvSpPr>
          <p:nvPr/>
        </p:nvSpPr>
        <p:spPr>
          <a:xfrm>
            <a:off x="908324" y="2991109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8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5956853" y="1835030"/>
            <a:ext cx="1851634" cy="14705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2073643" y="2835286"/>
            <a:ext cx="1927323" cy="1310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230291" y="3415317"/>
            <a:ext cx="2044046" cy="1250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49207" y="885620"/>
            <a:ext cx="1851634" cy="14705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C2A682-8B70-8F86-D6FD-CE871B8D6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281" y="205295"/>
            <a:ext cx="10120237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0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5" y="896106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89" y="5335403"/>
            <a:ext cx="1059945" cy="1613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3" y="5189914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3"/>
            <a:ext cx="1042938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7" y="2285328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290452" y="5570766"/>
            <a:ext cx="768755" cy="1026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2" y="1562390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5" y="1696796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5"/>
            <a:ext cx="1058134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8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2" y="249824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2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6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7" y="3724611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0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4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52215" y="4180140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73170" y="3681803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  <a:extLst>
              <a:ext uri="{FF2B5EF4-FFF2-40B4-BE49-F238E27FC236}">
                <a16:creationId xmlns:a16="http://schemas.microsoft.com/office/drawing/2014/main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47242" y="4685121"/>
            <a:ext cx="2170364" cy="1999661"/>
          </a:xfrm>
          <a:prstGeom prst="rect">
            <a:avLst/>
          </a:prstGeom>
        </p:spPr>
      </p:pic>
      <p:sp>
        <p:nvSpPr>
          <p:cNvPr id="6" name="Rectangle: Rounded Corners 5">
            <a:hlinkClick r:id="rId27" action="ppaction://hlinksldjump"/>
            <a:extLst>
              <a:ext uri="{FF2B5EF4-FFF2-40B4-BE49-F238E27FC236}">
                <a16:creationId xmlns:a16="http://schemas.microsoft.com/office/drawing/2014/main" id="{3409835E-C687-1B39-5D1F-04EAA96985D2}"/>
              </a:ext>
            </a:extLst>
          </p:cNvPr>
          <p:cNvSpPr/>
          <p:nvPr/>
        </p:nvSpPr>
        <p:spPr>
          <a:xfrm>
            <a:off x="10587210" y="6224530"/>
            <a:ext cx="1277956" cy="4627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19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366739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000" b="1" dirty="0"/>
                  <a:t>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115907" y="3454172"/>
            <a:ext cx="4585042" cy="3850978"/>
          </a:xfrm>
          <a:prstGeom prst="rect">
            <a:avLst/>
          </a:prstGeom>
        </p:spPr>
      </p:pic>
      <p:sp>
        <p:nvSpPr>
          <p:cNvPr id="2" name="Arrow: Striped Right 1">
            <a:hlinkClick r:id="rId13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0807547" y="6026227"/>
            <a:ext cx="1230721" cy="667538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6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105294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6600" b="1" dirty="0"/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413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blipFill>
                <a:blip r:embed="rId7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𝟐𝟓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071952" y="6114361"/>
            <a:ext cx="1012127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41" y="601950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1" y="257908"/>
            <a:ext cx="10527325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𝟖𝟏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𝟔𝟕</m:t>
                        </m:r>
                      </m:den>
                    </m:f>
                  </m:oMath>
                </a14:m>
                <a:r>
                  <a:rPr lang="en-US" sz="6000" b="1" dirty="0"/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𝟔𝟕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𝟔𝟕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:a16="http://schemas.microsoft.com/office/drawing/2014/main" id="{7D92C532-7BC2-4D78-88E3-58D9A1E0247C}"/>
              </a:ext>
            </a:extLst>
          </p:cNvPr>
          <p:cNvSpPr/>
          <p:nvPr/>
        </p:nvSpPr>
        <p:spPr>
          <a:xfrm>
            <a:off x="10851614" y="6114361"/>
            <a:ext cx="1232465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FB8671-13CD-4945-8C24-ECF8515B4C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5" b="4215"/>
          <a:stretch/>
        </p:blipFill>
        <p:spPr>
          <a:xfrm>
            <a:off x="0" y="-40341"/>
            <a:ext cx="12192000" cy="689834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462914" y="322706"/>
            <a:ext cx="4937092" cy="4186545"/>
            <a:chOff x="6462914" y="322706"/>
            <a:chExt cx="4937092" cy="4186545"/>
          </a:xfrm>
        </p:grpSpPr>
        <p:pic>
          <p:nvPicPr>
            <p:cNvPr id="18" name="Hình ảnh 43">
              <a:extLst>
                <a:ext uri="{FF2B5EF4-FFF2-40B4-BE49-F238E27FC236}">
                  <a16:creationId xmlns:a16="http://schemas.microsoft.com/office/drawing/2014/main" id="{D77B9E04-3FC0-619C-5F02-617FAA27B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2" t="10560" r="74202" b="53586"/>
            <a:stretch/>
          </p:blipFill>
          <p:spPr>
            <a:xfrm>
              <a:off x="7474329" y="322706"/>
              <a:ext cx="2745177" cy="2614454"/>
            </a:xfrm>
            <a:prstGeom prst="rect">
              <a:avLst/>
            </a:prstGeom>
          </p:spPr>
        </p:pic>
        <p:pic>
          <p:nvPicPr>
            <p:cNvPr id="19" name="Hình ảnh 305">
              <a:extLst>
                <a:ext uri="{FF2B5EF4-FFF2-40B4-BE49-F238E27FC236}">
                  <a16:creationId xmlns:a16="http://schemas.microsoft.com/office/drawing/2014/main" id="{92B417E6-1C18-E8FB-2E79-3E3B8A6DE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30" t="16230" r="60030" b="55476"/>
            <a:stretch/>
          </p:blipFill>
          <p:spPr>
            <a:xfrm>
              <a:off x="9039007" y="1662542"/>
              <a:ext cx="2360999" cy="2549237"/>
            </a:xfrm>
            <a:prstGeom prst="rect">
              <a:avLst/>
            </a:prstGeom>
          </p:spPr>
        </p:pic>
        <p:pic>
          <p:nvPicPr>
            <p:cNvPr id="20" name="Hình ảnh 135">
              <a:extLst>
                <a:ext uri="{FF2B5EF4-FFF2-40B4-BE49-F238E27FC236}">
                  <a16:creationId xmlns:a16="http://schemas.microsoft.com/office/drawing/2014/main" id="{522B1268-1E7C-55A0-4CC6-434452024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6" t="10390" r="22098" b="52530"/>
            <a:stretch/>
          </p:blipFill>
          <p:spPr>
            <a:xfrm>
              <a:off x="6462914" y="1116320"/>
              <a:ext cx="1634324" cy="339293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48354" y="530654"/>
            <a:ext cx="5372791" cy="6502156"/>
            <a:chOff x="1606913" y="-630065"/>
            <a:chExt cx="6053923" cy="748806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23" t="12883" r="5573" b="12251"/>
            <a:stretch/>
          </p:blipFill>
          <p:spPr>
            <a:xfrm>
              <a:off x="2840869" y="-630065"/>
              <a:ext cx="3375212" cy="534267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0" t="13339" r="30127" b="8166"/>
            <a:stretch/>
          </p:blipFill>
          <p:spPr>
            <a:xfrm>
              <a:off x="3677541" y="1664980"/>
              <a:ext cx="3983295" cy="504336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79" t="11408" r="31417" b="13726"/>
            <a:stretch/>
          </p:blipFill>
          <p:spPr>
            <a:xfrm>
              <a:off x="1606913" y="1515329"/>
              <a:ext cx="3375212" cy="534267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67745A-811A-40D0-82B1-DBA1C98A5C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6355" y="59648"/>
            <a:ext cx="8492464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00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á dữ">
            <a:extLst>
              <a:ext uri="{FF2B5EF4-FFF2-40B4-BE49-F238E27FC236}">
                <a16:creationId xmlns:a16="http://schemas.microsoft.com/office/drawing/2014/main" id="{3D02B816-56C1-41DE-88E1-219B45CCFC16}"/>
              </a:ext>
            </a:extLst>
          </p:cNvPr>
          <p:cNvSpPr/>
          <p:nvPr/>
        </p:nvSpPr>
        <p:spPr>
          <a:xfrm>
            <a:off x="-77211" y="218813"/>
            <a:ext cx="850044" cy="657084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7" name="cá hiền">
            <a:extLst>
              <a:ext uri="{FF2B5EF4-FFF2-40B4-BE49-F238E27FC236}">
                <a16:creationId xmlns:a16="http://schemas.microsoft.com/office/drawing/2014/main" id="{53382799-587E-4218-83AE-3576DE51BBFC}"/>
              </a:ext>
            </a:extLst>
          </p:cNvPr>
          <p:cNvSpPr/>
          <p:nvPr/>
        </p:nvSpPr>
        <p:spPr>
          <a:xfrm>
            <a:off x="789247" y="231043"/>
            <a:ext cx="850044" cy="657084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8" name="ca dẹt">
            <a:extLst>
              <a:ext uri="{FF2B5EF4-FFF2-40B4-BE49-F238E27FC236}">
                <a16:creationId xmlns:a16="http://schemas.microsoft.com/office/drawing/2014/main" id="{19DEB786-2651-4D6B-96E9-98CBE3DE4410}"/>
              </a:ext>
            </a:extLst>
          </p:cNvPr>
          <p:cNvSpPr/>
          <p:nvPr/>
        </p:nvSpPr>
        <p:spPr>
          <a:xfrm>
            <a:off x="1666908" y="190890"/>
            <a:ext cx="850044" cy="657084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6786412" y="1526843"/>
            <a:ext cx="1851634" cy="1470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-1230961" y="931156"/>
            <a:ext cx="1927323" cy="1310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10252314" y="4828323"/>
            <a:ext cx="2044046" cy="1250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E6660A32-7E10-4369-B0C0-25A52D28F3D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7239" r="67460" b="63552"/>
          <a:stretch/>
        </p:blipFill>
        <p:spPr>
          <a:xfrm>
            <a:off x="-76401" y="-300"/>
            <a:ext cx="972429" cy="113115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45CDFC2A-4CB8-450C-A360-9B9377EEAC0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2" t="9015" r="38317" b="66758"/>
          <a:stretch/>
        </p:blipFill>
        <p:spPr>
          <a:xfrm>
            <a:off x="832791" y="101397"/>
            <a:ext cx="889394" cy="89776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486C0D8A-7F58-4068-9A22-524F71B0085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0" t="9331" r="11369" b="66442"/>
          <a:stretch/>
        </p:blipFill>
        <p:spPr>
          <a:xfrm>
            <a:off x="1666908" y="77016"/>
            <a:ext cx="889394" cy="8977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77488" y="2450173"/>
            <a:ext cx="1851634" cy="1470582"/>
          </a:xfrm>
          <a:prstGeom prst="rect">
            <a:avLst/>
          </a:prstGeom>
        </p:spPr>
      </p:pic>
      <p:sp>
        <p:nvSpPr>
          <p:cNvPr id="3" name="Right Arrow 2">
            <a:hlinkClick r:id="rId15" action="ppaction://hlinksldjump"/>
          </p:cNvPr>
          <p:cNvSpPr/>
          <p:nvPr/>
        </p:nvSpPr>
        <p:spPr>
          <a:xfrm>
            <a:off x="10672175" y="6062598"/>
            <a:ext cx="1337299" cy="61465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43" y="999165"/>
            <a:ext cx="4827633" cy="4114460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18532" y="-83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42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00091 0.14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72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40885 -0.0016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3" y="-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964E-6 3.7037E-7 L 0.22519 0.1213 " pathEditMode="relative" rAng="0" ptsTypes="AA">
                                      <p:cBhvr>
                                        <p:cTn id="2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3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97 0.12014 L 1.20865E-6 0 " pathEditMode="relative" rAng="0" ptsTypes="AA">
                                      <p:cBhvr>
                                        <p:cTn id="29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5" y="-60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-0.02222 L 0.52943 -0.0412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-94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64 0.03657 L -0.48268 -0.06806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59" y="-523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63 0.00787 C 0.05625 0.05834 0.09062 0.10556 0.1362 0.11505 C 0.18242 0.12454 0.22148 0.09329 0.22539 0.04306 C 0.22878 -0.00741 0.2681 -0.03889 0.31471 -0.02916 C 0.3599 -0.01944 0.39453 0.02778 0.39062 0.07801 " pathEditMode="relative" rAng="409786" ptsTypes="fffff">
                                      <p:cBhvr>
                                        <p:cTn id="7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76" y="351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2"/>
              <p:cNvSpPr/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vi-VN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7" action="ppaction://hlinksldjump"/>
            <a:extLst>
              <a:ext uri="{FF2B5EF4-FFF2-40B4-BE49-F238E27FC236}">
                <a16:creationId xmlns:a16="http://schemas.microsoft.com/office/drawing/2014/main" id="{0A5386EE-E1AD-7857-A0E8-2783CE75A8F8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405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457200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2"/>
              <p:cNvSpPr/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7" action="ppaction://hlinksldjump"/>
            <a:extLst>
              <a:ext uri="{FF2B5EF4-FFF2-40B4-BE49-F238E27FC236}">
                <a16:creationId xmlns:a16="http://schemas.microsoft.com/office/drawing/2014/main" id="{10575C02-14B0-6508-85C9-5D77066BC6FD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848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662370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042611"/>
            <a:ext cx="1851634" cy="1470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8686735" y="325988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523268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622891" y="1508600"/>
            <a:ext cx="2109141" cy="1310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2409644" y="3555167"/>
                <a:ext cx="6347638" cy="1519343"/>
              </a:xfrm>
              <a:prstGeom prst="roundRect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itchFamily="34" charset="0"/>
                  <a:ea typeface="字魂59号-创粗黑"/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644" y="3555167"/>
                <a:ext cx="6347638" cy="1519343"/>
              </a:xfrm>
              <a:prstGeom prst="roundRect">
                <a:avLst/>
              </a:prstGeom>
              <a:blipFill>
                <a:blip r:embed="rId7"/>
                <a:stretch>
                  <a:fillRect b="-4000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7821079" y="1400666"/>
            <a:ext cx="2044045" cy="2122602"/>
          </a:xfrm>
          <a:prstGeom prst="rect">
            <a:avLst/>
          </a:prstGeom>
        </p:spPr>
      </p:pic>
      <p:sp>
        <p:nvSpPr>
          <p:cNvPr id="3" name="Rectangle: Rounded Corners 2">
            <a:hlinkClick r:id="rId8" action="ppaction://hlinksldjump"/>
            <a:extLst>
              <a:ext uri="{FF2B5EF4-FFF2-40B4-BE49-F238E27FC236}">
                <a16:creationId xmlns:a16="http://schemas.microsoft.com/office/drawing/2014/main" id="{EABB6D5E-60D2-4239-70BC-D502979CA8C6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9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4679" r="3028" b="4638"/>
          <a:stretch/>
        </p:blipFill>
        <p:spPr>
          <a:xfrm>
            <a:off x="0" y="0"/>
            <a:ext cx="1223319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3504" r="5187" b="4103"/>
          <a:stretch/>
        </p:blipFill>
        <p:spPr>
          <a:xfrm>
            <a:off x="666750" y="248194"/>
            <a:ext cx="11272701" cy="65444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D945F-7253-5E36-C5E0-1116FD310D33}"/>
              </a:ext>
            </a:extLst>
          </p:cNvPr>
          <p:cNvSpPr txBox="1"/>
          <p:nvPr/>
        </p:nvSpPr>
        <p:spPr>
          <a:xfrm>
            <a:off x="3086100" y="1009650"/>
            <a:ext cx="74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Thứ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ngày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tháng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năm</a:t>
            </a:r>
            <a:r>
              <a:rPr lang="en-US" sz="2800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F2266-DB40-52B9-F288-D7C7BA028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630997"/>
            <a:ext cx="2896152" cy="10877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A095ED-CF5B-E29F-597F-A2D9FC402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4233" y="2830313"/>
            <a:ext cx="8108383" cy="31214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59B1A1-56C0-8534-3692-F92690B16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9601" y="2018093"/>
            <a:ext cx="2200847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75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BD7FD7-5E54-89FD-5FD4-49C835FB95D3}"/>
              </a:ext>
            </a:extLst>
          </p:cNvPr>
          <p:cNvSpPr txBox="1"/>
          <p:nvPr/>
        </p:nvSpPr>
        <p:spPr>
          <a:xfrm>
            <a:off x="822502" y="2262107"/>
            <a:ext cx="106836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 phép cộng hai, ba phân số có cùng mẫu số. 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 phép cộng hai, ba phân số khác mẫu số, trong đó có một mẫu số chia hết cho các mẫu số còn lại.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037699-AE3B-248C-BE0E-2AAD1BB31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3AB4FD-5A54-5E40-3133-F0C39BB1B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21" y="613775"/>
            <a:ext cx="10956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585</Words>
  <Application>Microsoft Office PowerPoint</Application>
  <PresentationFormat>Widescreen</PresentationFormat>
  <Paragraphs>97</Paragraphs>
  <Slides>24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MS Gothic</vt:lpstr>
      <vt:lpstr>#9Slide07 Altus</vt:lpstr>
      <vt:lpstr>#9Slide07 HoneyCream</vt:lpstr>
      <vt:lpstr>#9Slide07 IcielStormtrooper</vt:lpstr>
      <vt:lpstr>Arial</vt:lpstr>
      <vt:lpstr>Arial Black</vt:lpstr>
      <vt:lpstr>Calibri</vt:lpstr>
      <vt:lpstr>Cambria</vt:lpstr>
      <vt:lpstr>Cambria Math</vt:lpstr>
      <vt:lpstr>HP001 4 hàng</vt:lpstr>
      <vt:lpstr>SVN-SAF</vt:lpstr>
      <vt:lpstr>Times New Roman</vt:lpstr>
      <vt:lpstr>Wingdings</vt:lpstr>
      <vt:lpstr>字魂59号-创粗黑</vt:lpstr>
      <vt:lpstr>Custom Design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41</cp:revision>
  <dcterms:created xsi:type="dcterms:W3CDTF">2023-12-25T04:22:36Z</dcterms:created>
  <dcterms:modified xsi:type="dcterms:W3CDTF">2024-05-20T02:47:17Z</dcterms:modified>
</cp:coreProperties>
</file>