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</p:sldMasterIdLst>
  <p:notesMasterIdLst>
    <p:notesMasterId r:id="rId25"/>
  </p:notesMasterIdLst>
  <p:sldIdLst>
    <p:sldId id="823" r:id="rId5"/>
    <p:sldId id="2632" r:id="rId6"/>
    <p:sldId id="863" r:id="rId7"/>
    <p:sldId id="826" r:id="rId8"/>
    <p:sldId id="828" r:id="rId9"/>
    <p:sldId id="829" r:id="rId10"/>
    <p:sldId id="830" r:id="rId11"/>
    <p:sldId id="868" r:id="rId12"/>
    <p:sldId id="2633" r:id="rId13"/>
    <p:sldId id="4411" r:id="rId14"/>
    <p:sldId id="836" r:id="rId15"/>
    <p:sldId id="837" r:id="rId16"/>
    <p:sldId id="2666" r:id="rId17"/>
    <p:sldId id="838" r:id="rId18"/>
    <p:sldId id="2642" r:id="rId19"/>
    <p:sldId id="2641" r:id="rId20"/>
    <p:sldId id="2667" r:id="rId21"/>
    <p:sldId id="2669" r:id="rId22"/>
    <p:sldId id="2668" r:id="rId23"/>
    <p:sldId id="8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3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3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7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image" Target="../media/image57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87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608</Words>
  <Application>Microsoft Office PowerPoint</Application>
  <PresentationFormat>Widescreen</PresentationFormat>
  <Paragraphs>107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Cambria Math</vt:lpstr>
      <vt:lpstr>SVN-Cookies</vt:lpstr>
      <vt:lpstr>Times New Roman</vt:lpstr>
      <vt:lpstr>UTM Avo</vt:lpstr>
      <vt:lpstr>杨任东竹石体-Medium</vt:lpstr>
      <vt:lpstr>Office 主题​​</vt:lpstr>
      <vt:lpstr>6_Office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2023-12-27T11:55:47Z</dcterms:created>
  <dcterms:modified xsi:type="dcterms:W3CDTF">2024-05-20T02:27:52Z</dcterms:modified>
</cp:coreProperties>
</file>