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4"/>
  </p:notesMasterIdLst>
  <p:sldIdLst>
    <p:sldId id="402" r:id="rId4"/>
    <p:sldId id="266" r:id="rId5"/>
    <p:sldId id="256" r:id="rId6"/>
    <p:sldId id="258" r:id="rId7"/>
    <p:sldId id="260" r:id="rId8"/>
    <p:sldId id="261" r:id="rId9"/>
    <p:sldId id="259" r:id="rId10"/>
    <p:sldId id="262" r:id="rId11"/>
    <p:sldId id="311" r:id="rId12"/>
    <p:sldId id="404" r:id="rId13"/>
    <p:sldId id="331" r:id="rId14"/>
    <p:sldId id="422" r:id="rId15"/>
    <p:sldId id="423" r:id="rId16"/>
    <p:sldId id="424" r:id="rId17"/>
    <p:sldId id="425" r:id="rId18"/>
    <p:sldId id="426" r:id="rId19"/>
    <p:sldId id="427" r:id="rId20"/>
    <p:sldId id="339" r:id="rId21"/>
    <p:sldId id="329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72" d="100"/>
          <a:sy n="72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69C444D-859E-A6E7-318D-A0CA480D5F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736" y="131975"/>
            <a:ext cx="1263192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26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29" Type="http://schemas.openxmlformats.org/officeDocument/2006/relationships/image" Target="../media/image26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slide" Target="slide7.xml"/><Relationship Id="rId28" Type="http://schemas.openxmlformats.org/officeDocument/2006/relationships/image" Target="../media/image25.gif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6.xml"/><Relationship Id="rId27" Type="http://schemas.openxmlformats.org/officeDocument/2006/relationships/image" Target="../media/image19.gif"/><Relationship Id="rId30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9065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540</Words>
  <Application>Microsoft Office PowerPoint</Application>
  <PresentationFormat>Widescreen</PresentationFormat>
  <Paragraphs>75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微软雅黑</vt:lpstr>
      <vt:lpstr>#9Slide04 SFU Fenice</vt:lpstr>
      <vt:lpstr>.VnBlack</vt:lpstr>
      <vt:lpstr>Arial</vt:lpstr>
      <vt:lpstr>Bahiana</vt:lpstr>
      <vt:lpstr>Calibri</vt:lpstr>
      <vt:lpstr>Cambria</vt:lpstr>
      <vt:lpstr>Cambria Math</vt:lpstr>
      <vt:lpstr>DFPOP1-W9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</dc:title>
  <dc:creator>Thao Tran</dc:creator>
  <cp:lastModifiedBy>Administrator</cp:lastModifiedBy>
  <cp:revision>29</cp:revision>
  <dcterms:created xsi:type="dcterms:W3CDTF">2023-12-21T02:04:43Z</dcterms:created>
  <dcterms:modified xsi:type="dcterms:W3CDTF">2024-05-20T02:43:36Z</dcterms:modified>
</cp:coreProperties>
</file>