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4.xml" ContentType="application/vnd.ms-office.activeX+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 id="2147483690" r:id="rId4"/>
    <p:sldMasterId id="2147483706" r:id="rId5"/>
    <p:sldMasterId id="2147483718" r:id="rId6"/>
  </p:sldMasterIdLst>
  <p:notesMasterIdLst>
    <p:notesMasterId r:id="rId42"/>
  </p:notesMasterIdLst>
  <p:sldIdLst>
    <p:sldId id="276" r:id="rId7"/>
    <p:sldId id="277" r:id="rId8"/>
    <p:sldId id="272" r:id="rId9"/>
    <p:sldId id="315" r:id="rId10"/>
    <p:sldId id="256" r:id="rId11"/>
    <p:sldId id="301" r:id="rId12"/>
    <p:sldId id="278" r:id="rId13"/>
    <p:sldId id="279" r:id="rId14"/>
    <p:sldId id="281" r:id="rId15"/>
    <p:sldId id="302" r:id="rId16"/>
    <p:sldId id="287" r:id="rId17"/>
    <p:sldId id="265" r:id="rId18"/>
    <p:sldId id="303" r:id="rId19"/>
    <p:sldId id="304" r:id="rId20"/>
    <p:sldId id="305" r:id="rId21"/>
    <p:sldId id="306" r:id="rId22"/>
    <p:sldId id="307" r:id="rId23"/>
    <p:sldId id="283" r:id="rId24"/>
    <p:sldId id="284" r:id="rId25"/>
    <p:sldId id="285" r:id="rId26"/>
    <p:sldId id="288" r:id="rId27"/>
    <p:sldId id="289" r:id="rId28"/>
    <p:sldId id="308" r:id="rId29"/>
    <p:sldId id="311" r:id="rId30"/>
    <p:sldId id="309" r:id="rId31"/>
    <p:sldId id="310" r:id="rId32"/>
    <p:sldId id="316" r:id="rId33"/>
    <p:sldId id="317" r:id="rId34"/>
    <p:sldId id="348" r:id="rId35"/>
    <p:sldId id="295" r:id="rId36"/>
    <p:sldId id="294" r:id="rId37"/>
    <p:sldId id="318" r:id="rId38"/>
    <p:sldId id="347" r:id="rId39"/>
    <p:sldId id="346" r:id="rId40"/>
    <p:sldId id="27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305E3B-129E-448E-9262-A2921A5B145A}" type="datetimeFigureOut">
              <a:rPr lang="en-US" smtClean="0"/>
              <a:t>5/20/2024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13E995-D537-41EB-B7CD-04398DE51027}" type="slidenum">
              <a:rPr lang="en-US" smtClean="0"/>
              <a:t>‹#›</a:t>
            </a:fld>
            <a:endParaRPr lang="en-US"/>
          </a:p>
        </p:txBody>
      </p:sp>
    </p:spTree>
    <p:extLst>
      <p:ext uri="{BB962C8B-B14F-4D97-AF65-F5344CB8AC3E}">
        <p14:creationId xmlns:p14="http://schemas.microsoft.com/office/powerpoint/2010/main" val="560092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Roboto" panose="02000000000000000000" pitchFamily="2" charset="0"/>
              </a:rPr>
              <a:t>Tranh chủ điểm có hình ảnh làng quê mộc mạc và thành phố hiện đại. Giữa 2 không gian đó ngăn cách nhau bởi một dòng sông có cây cầu nối hai bờ sông, nối làng quê với thành phố. Cảnh vật là đêm Rằm Trung thu. Vầng trăng vàng, tròn vành vạnh trên cao toả ánh sáng cho mọi miền: vùng xuôi hay miền ngược, đồng bằng hay hải đảo, thành phố hay nông thôn.... Đó là quê hương của mỗi người – nơi mình sinh sống và gắn bó. Các bài học sẽ giúp em có thêm những hiểu biết về quê hương, thêm yêu quý và tự hào về nơi đã sinh ra mình.</a:t>
            </a:r>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4</a:t>
            </a:fld>
            <a:endParaRPr lang="en-US"/>
          </a:p>
        </p:txBody>
      </p:sp>
    </p:spTree>
    <p:extLst>
      <p:ext uri="{BB962C8B-B14F-4D97-AF65-F5344CB8AC3E}">
        <p14:creationId xmlns:p14="http://schemas.microsoft.com/office/powerpoint/2010/main" val="713125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5</a:t>
            </a:fld>
            <a:endParaRPr lang="en-US"/>
          </a:p>
        </p:txBody>
      </p:sp>
    </p:spTree>
    <p:extLst>
      <p:ext uri="{BB962C8B-B14F-4D97-AF65-F5344CB8AC3E}">
        <p14:creationId xmlns:p14="http://schemas.microsoft.com/office/powerpoint/2010/main" val="420296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11</a:t>
            </a:fld>
            <a:endParaRPr lang="en-US"/>
          </a:p>
        </p:txBody>
      </p:sp>
    </p:spTree>
    <p:extLst>
      <p:ext uri="{BB962C8B-B14F-4D97-AF65-F5344CB8AC3E}">
        <p14:creationId xmlns:p14="http://schemas.microsoft.com/office/powerpoint/2010/main" val="2683742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63277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39767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22</a:t>
            </a:fld>
            <a:endParaRPr lang="en-US"/>
          </a:p>
        </p:txBody>
      </p:sp>
    </p:spTree>
    <p:extLst>
      <p:ext uri="{BB962C8B-B14F-4D97-AF65-F5344CB8AC3E}">
        <p14:creationId xmlns:p14="http://schemas.microsoft.com/office/powerpoint/2010/main" val="106914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4A873-B305-EEE3-82D2-E16C7074783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BD2222-2084-37E7-7369-81588DE8D54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94BCED-E9CC-96FA-857C-A56EAAEEA258}"/>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5/20/2024</a:t>
            </a:fld>
            <a:endParaRPr lang="en-US"/>
          </a:p>
        </p:txBody>
      </p:sp>
      <p:sp>
        <p:nvSpPr>
          <p:cNvPr id="5" name="Footer Placeholder 4">
            <a:extLst>
              <a:ext uri="{FF2B5EF4-FFF2-40B4-BE49-F238E27FC236}">
                <a16:creationId xmlns:a16="http://schemas.microsoft.com/office/drawing/2014/main" id="{773B9FBA-E9E7-D22D-2584-B89A515B6C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C0A7CC-34EA-B640-B3A0-9B434809EC27}"/>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7" name="Picture 8">
            <a:extLst>
              <a:ext uri="{FF2B5EF4-FFF2-40B4-BE49-F238E27FC236}">
                <a16:creationId xmlns:a16="http://schemas.microsoft.com/office/drawing/2014/main" id="{37CDB650-5FE3-10EB-228C-4AC14F81CF28}"/>
              </a:ext>
            </a:extLst>
          </p:cNvPr>
          <p:cNvPicPr>
            <a:picLocks noChangeAspect="1"/>
          </p:cNvPicPr>
          <p:nvPr userDrawn="1"/>
        </p:nvPicPr>
        <p:blipFill rotWithShape="1">
          <a:blip r:embed="rId2"/>
          <a:srcRect t="17620"/>
          <a:stretch/>
        </p:blipFill>
        <p:spPr>
          <a:xfrm>
            <a:off x="0" y="0"/>
            <a:ext cx="12192000" cy="6902410"/>
          </a:xfrm>
          <a:prstGeom prst="rect">
            <a:avLst/>
          </a:prstGeom>
        </p:spPr>
      </p:pic>
    </p:spTree>
    <p:extLst>
      <p:ext uri="{BB962C8B-B14F-4D97-AF65-F5344CB8AC3E}">
        <p14:creationId xmlns:p14="http://schemas.microsoft.com/office/powerpoint/2010/main" val="3753990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C4167-5FD0-99EC-734D-4BA0CEFBB8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7823F1-BD8B-A3CF-7A72-690AB9BE6EA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EECA7E-B17A-F6DC-DCC2-F0A9F9E618A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5/20/2024</a:t>
            </a:fld>
            <a:endParaRPr lang="en-US"/>
          </a:p>
        </p:txBody>
      </p:sp>
      <p:sp>
        <p:nvSpPr>
          <p:cNvPr id="5" name="Footer Placeholder 4">
            <a:extLst>
              <a:ext uri="{FF2B5EF4-FFF2-40B4-BE49-F238E27FC236}">
                <a16:creationId xmlns:a16="http://schemas.microsoft.com/office/drawing/2014/main" id="{42AFFBA1-1B3D-7D42-353C-3D329DE21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CFCD4E-1F95-DF92-CE1B-EAFD26EF7871}"/>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905137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ECC379-B9C2-BFB2-F1F6-EFE456C5CA3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8BDBB8-2808-9AC4-03B7-5C971F4DD30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45435-267B-9133-D295-223C0EDBFD1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5/20/2024</a:t>
            </a:fld>
            <a:endParaRPr lang="en-US"/>
          </a:p>
        </p:txBody>
      </p:sp>
      <p:sp>
        <p:nvSpPr>
          <p:cNvPr id="5" name="Footer Placeholder 4">
            <a:extLst>
              <a:ext uri="{FF2B5EF4-FFF2-40B4-BE49-F238E27FC236}">
                <a16:creationId xmlns:a16="http://schemas.microsoft.com/office/drawing/2014/main" id="{FC048771-9591-8F3A-B7C2-913B0969FD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62E5BE-19DF-B9E2-13A3-ECC8EAAB2D3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133766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41187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5/20/2024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8036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5/20/2024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98285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5/20/2024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2088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5/20/2024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492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642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5467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1752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E3DE1-C2E5-4656-41E9-EF426FDFBAD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C1BBC2-A669-4ECE-63A6-E8B530CEC5D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52C54-8991-652E-F736-5E9BF437EB14}"/>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5/20/2024</a:t>
            </a:fld>
            <a:endParaRPr lang="en-US"/>
          </a:p>
        </p:txBody>
      </p:sp>
      <p:sp>
        <p:nvSpPr>
          <p:cNvPr id="5" name="Footer Placeholder 4">
            <a:extLst>
              <a:ext uri="{FF2B5EF4-FFF2-40B4-BE49-F238E27FC236}">
                <a16:creationId xmlns:a16="http://schemas.microsoft.com/office/drawing/2014/main" id="{AC20D238-9F0B-91BD-1C0F-9562EF3416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1D25210-5368-CE1F-5525-5314A885C2C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7" name="Picture 9">
            <a:extLst>
              <a:ext uri="{FF2B5EF4-FFF2-40B4-BE49-F238E27FC236}">
                <a16:creationId xmlns:a16="http://schemas.microsoft.com/office/drawing/2014/main" id="{88A8FFB9-25F0-67C4-B5FD-8DC05493C0B8}"/>
              </a:ext>
            </a:extLst>
          </p:cNvPr>
          <p:cNvPicPr>
            <a:picLocks noChangeAspect="1"/>
          </p:cNvPicPr>
          <p:nvPr userDrawn="1"/>
        </p:nvPicPr>
        <p:blipFill>
          <a:blip r:embed="rId2"/>
          <a:srcRect/>
          <a:stretch>
            <a:fillRect/>
          </a:stretch>
        </p:blipFill>
        <p:spPr>
          <a:xfrm>
            <a:off x="0" y="0"/>
            <a:ext cx="12192000" cy="6940296"/>
          </a:xfrm>
          <a:prstGeom prst="rect">
            <a:avLst/>
          </a:prstGeom>
        </p:spPr>
      </p:pic>
    </p:spTree>
    <p:extLst>
      <p:ext uri="{BB962C8B-B14F-4D97-AF65-F5344CB8AC3E}">
        <p14:creationId xmlns:p14="http://schemas.microsoft.com/office/powerpoint/2010/main" val="4094972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21093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1437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14510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0621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5412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75520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9125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5450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969737349"/>
      </p:ext>
    </p:extLst>
  </p:cSld>
  <p:clrMapOvr>
    <a:masterClrMapping/>
  </p:clrMapOvr>
  <p:transition spd="slow">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791344"/>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9F9E4-D6AF-986D-3ECB-B7D29D4C19D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F32B77-84F9-74E9-0D3A-8F78FC1424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568E8B-C6B1-CE2C-AC81-BEAC9DCDB7B7}"/>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5/20/2024</a:t>
            </a:fld>
            <a:endParaRPr lang="en-US"/>
          </a:p>
        </p:txBody>
      </p:sp>
      <p:sp>
        <p:nvSpPr>
          <p:cNvPr id="5" name="Footer Placeholder 4">
            <a:extLst>
              <a:ext uri="{FF2B5EF4-FFF2-40B4-BE49-F238E27FC236}">
                <a16:creationId xmlns:a16="http://schemas.microsoft.com/office/drawing/2014/main" id="{B1D772BD-8268-2F86-4726-C83337B60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B5501B-344B-0D8A-6AA6-878A52881831}"/>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8154208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170288554"/>
      </p:ext>
    </p:extLst>
  </p:cSld>
  <p:clrMapOvr>
    <a:masterClrMapping/>
  </p:clrMapOvr>
  <p:transition spd="slow">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489603448"/>
      </p:ext>
    </p:extLst>
  </p:cSld>
  <p:clrMapOvr>
    <a:masterClrMapping/>
  </p:clrMapOvr>
  <p:transition spd="slow">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692759898"/>
      </p:ext>
    </p:extLst>
  </p:cSld>
  <p:clrMapOvr>
    <a:masterClrMapping/>
  </p:clrMapOvr>
  <p:transition spd="slow">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24951004"/>
      </p:ext>
    </p:extLst>
  </p:cSld>
  <p:clrMapOvr>
    <a:masterClrMapping/>
  </p:clrMapOvr>
  <p:transition spd="slow">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22002636"/>
      </p:ext>
    </p:extLst>
  </p:cSld>
  <p:clrMapOvr>
    <a:masterClrMapping/>
  </p:clrMapOvr>
  <p:transition spd="slow">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84451999"/>
      </p:ext>
    </p:extLst>
  </p:cSld>
  <p:clrMapOvr>
    <a:masterClrMapping/>
  </p:clrMapOvr>
  <p:transition spd="slow">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905610163"/>
      </p:ext>
    </p:extLst>
  </p:cSld>
  <p:clrMapOvr>
    <a:masterClrMapping/>
  </p:clrMapOvr>
  <p:transition spd="slow">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360032222"/>
      </p:ext>
    </p:extLst>
  </p:cSld>
  <p:clrMapOvr>
    <a:masterClrMapping/>
  </p:clrMapOvr>
  <p:transition spd="slow">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363057608"/>
      </p:ext>
    </p:extLst>
  </p:cSld>
  <p:clrMapOvr>
    <a:masterClrMapping/>
  </p:clrMapOvr>
  <p:transition spd="slow">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44485571"/>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3F620-B4D8-40A4-55F3-F86D34EC02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06EDB66-B361-0CEF-4D68-9C3B2408492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7C99E0-4D84-9074-4F71-5FBDFF1BCBD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BE6FC2-A782-1074-8E29-2E8D8142E707}"/>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5/20/2024</a:t>
            </a:fld>
            <a:endParaRPr lang="en-US"/>
          </a:p>
        </p:txBody>
      </p:sp>
      <p:sp>
        <p:nvSpPr>
          <p:cNvPr id="6" name="Footer Placeholder 5">
            <a:extLst>
              <a:ext uri="{FF2B5EF4-FFF2-40B4-BE49-F238E27FC236}">
                <a16:creationId xmlns:a16="http://schemas.microsoft.com/office/drawing/2014/main" id="{DD250D2F-4756-BDD7-DED0-752BBF6A3C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C8EB377-D07A-9D86-C757-7A1743FBEA2D}"/>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056322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883162873"/>
      </p:ext>
    </p:extLst>
  </p:cSld>
  <p:clrMapOvr>
    <a:masterClrMapping/>
  </p:clrMapOvr>
  <p:transition spd="slow">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21137122"/>
      </p:ext>
    </p:extLst>
  </p:cSld>
  <p:clrMapOvr>
    <a:masterClrMapping/>
  </p:clrMapOvr>
  <p:transition spd="slow">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82397600"/>
      </p:ext>
    </p:extLst>
  </p:cSld>
  <p:clrMapOvr>
    <a:masterClrMapping/>
  </p:clrMapOvr>
  <p:transition spd="slow">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83EC9-3701-FCA4-B0F3-E4D0B02204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27D56C-8916-04E1-9B81-9A82381A89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D292CC-F951-A927-F0E0-E1FFAB0FA126}"/>
              </a:ext>
            </a:extLst>
          </p:cNvPr>
          <p:cNvSpPr>
            <a:spLocks noGrp="1"/>
          </p:cNvSpPr>
          <p:nvPr>
            <p:ph type="dt" sz="half" idx="10"/>
          </p:nvPr>
        </p:nvSpPr>
        <p:spPr/>
        <p:txBody>
          <a:bodyPr/>
          <a:lstStyle/>
          <a:p>
            <a:fld id="{42FEC17F-DB91-4557-B30C-340C9E02FEAA}" type="datetimeFigureOut">
              <a:rPr lang="en-US" smtClean="0"/>
              <a:t>5/20/2024</a:t>
            </a:fld>
            <a:endParaRPr lang="en-US"/>
          </a:p>
        </p:txBody>
      </p:sp>
      <p:sp>
        <p:nvSpPr>
          <p:cNvPr id="5" name="Footer Placeholder 4">
            <a:extLst>
              <a:ext uri="{FF2B5EF4-FFF2-40B4-BE49-F238E27FC236}">
                <a16:creationId xmlns:a16="http://schemas.microsoft.com/office/drawing/2014/main" id="{E5DAEC4C-65AC-C66C-77F5-F09DB99087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FB2073-3A48-081A-CDF7-30314F7B33C3}"/>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5942570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A6592-8526-4045-5894-B3AB943922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CE8DC4-8B95-0194-9316-02B464595B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F9173C-AB01-C90C-7856-5FA36F4EDF11}"/>
              </a:ext>
            </a:extLst>
          </p:cNvPr>
          <p:cNvSpPr>
            <a:spLocks noGrp="1"/>
          </p:cNvSpPr>
          <p:nvPr>
            <p:ph type="dt" sz="half" idx="10"/>
          </p:nvPr>
        </p:nvSpPr>
        <p:spPr/>
        <p:txBody>
          <a:bodyPr/>
          <a:lstStyle/>
          <a:p>
            <a:fld id="{42FEC17F-DB91-4557-B30C-340C9E02FEAA}" type="datetimeFigureOut">
              <a:rPr lang="en-US" smtClean="0"/>
              <a:t>5/20/2024</a:t>
            </a:fld>
            <a:endParaRPr lang="en-US"/>
          </a:p>
        </p:txBody>
      </p:sp>
      <p:sp>
        <p:nvSpPr>
          <p:cNvPr id="5" name="Footer Placeholder 4">
            <a:extLst>
              <a:ext uri="{FF2B5EF4-FFF2-40B4-BE49-F238E27FC236}">
                <a16:creationId xmlns:a16="http://schemas.microsoft.com/office/drawing/2014/main" id="{7BDF4418-A2AE-21A6-AD09-E44632973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52F2D6-A87B-083C-A013-4BFA9CCBC89F}"/>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9094533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23D2A-CCE4-DBEC-08F1-950D6882F6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FC497F-6F5C-97AB-EEA7-29A374C602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D0BBD7-2000-4AD7-1776-4673D653B7A0}"/>
              </a:ext>
            </a:extLst>
          </p:cNvPr>
          <p:cNvSpPr>
            <a:spLocks noGrp="1"/>
          </p:cNvSpPr>
          <p:nvPr>
            <p:ph type="dt" sz="half" idx="10"/>
          </p:nvPr>
        </p:nvSpPr>
        <p:spPr/>
        <p:txBody>
          <a:bodyPr/>
          <a:lstStyle/>
          <a:p>
            <a:fld id="{42FEC17F-DB91-4557-B30C-340C9E02FEAA}" type="datetimeFigureOut">
              <a:rPr lang="en-US" smtClean="0"/>
              <a:t>5/20/2024</a:t>
            </a:fld>
            <a:endParaRPr lang="en-US"/>
          </a:p>
        </p:txBody>
      </p:sp>
      <p:sp>
        <p:nvSpPr>
          <p:cNvPr id="5" name="Footer Placeholder 4">
            <a:extLst>
              <a:ext uri="{FF2B5EF4-FFF2-40B4-BE49-F238E27FC236}">
                <a16:creationId xmlns:a16="http://schemas.microsoft.com/office/drawing/2014/main" id="{970AD502-0F2F-9FB6-9E67-65F5C49EC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71371A-F3B6-82AA-738B-B08A927578DF}"/>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079728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87943-2154-C283-B77D-483456AF18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8600D3-C557-B7AB-1770-1C442512E2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4DD98B-6748-522F-4610-752165B640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E7A284-FBF6-5F8A-8F59-A6808C6CBBFB}"/>
              </a:ext>
            </a:extLst>
          </p:cNvPr>
          <p:cNvSpPr>
            <a:spLocks noGrp="1"/>
          </p:cNvSpPr>
          <p:nvPr>
            <p:ph type="dt" sz="half" idx="10"/>
          </p:nvPr>
        </p:nvSpPr>
        <p:spPr/>
        <p:txBody>
          <a:bodyPr/>
          <a:lstStyle/>
          <a:p>
            <a:fld id="{42FEC17F-DB91-4557-B30C-340C9E02FEAA}" type="datetimeFigureOut">
              <a:rPr lang="en-US" smtClean="0"/>
              <a:t>5/20/2024</a:t>
            </a:fld>
            <a:endParaRPr lang="en-US"/>
          </a:p>
        </p:txBody>
      </p:sp>
      <p:sp>
        <p:nvSpPr>
          <p:cNvPr id="6" name="Footer Placeholder 5">
            <a:extLst>
              <a:ext uri="{FF2B5EF4-FFF2-40B4-BE49-F238E27FC236}">
                <a16:creationId xmlns:a16="http://schemas.microsoft.com/office/drawing/2014/main" id="{93DFFA0E-6871-A315-B1CF-22ECB62475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2BFB3-10DE-91DD-6DDB-CA9E586500FA}"/>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2887035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DE93A-3AAD-44C1-12B9-92CE1BB607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D882D4-043E-14D4-ABF8-AFBC6A835B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37FF77-49B0-2206-2C7C-73773D13BF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3FCACF-2516-E237-DF30-CFA941FA6E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0668AC-47CD-F122-CB90-9F6CF43D2C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85C4E8-365F-D8DD-42E3-76C795E7933E}"/>
              </a:ext>
            </a:extLst>
          </p:cNvPr>
          <p:cNvSpPr>
            <a:spLocks noGrp="1"/>
          </p:cNvSpPr>
          <p:nvPr>
            <p:ph type="dt" sz="half" idx="10"/>
          </p:nvPr>
        </p:nvSpPr>
        <p:spPr/>
        <p:txBody>
          <a:bodyPr/>
          <a:lstStyle/>
          <a:p>
            <a:fld id="{42FEC17F-DB91-4557-B30C-340C9E02FEAA}" type="datetimeFigureOut">
              <a:rPr lang="en-US" smtClean="0"/>
              <a:t>5/20/2024</a:t>
            </a:fld>
            <a:endParaRPr lang="en-US"/>
          </a:p>
        </p:txBody>
      </p:sp>
      <p:sp>
        <p:nvSpPr>
          <p:cNvPr id="8" name="Footer Placeholder 7">
            <a:extLst>
              <a:ext uri="{FF2B5EF4-FFF2-40B4-BE49-F238E27FC236}">
                <a16:creationId xmlns:a16="http://schemas.microsoft.com/office/drawing/2014/main" id="{B09213CA-334D-5468-8C6F-66FC92A7C4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ED1085-9DDE-F596-CC94-B9F7BA4D2C20}"/>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140833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082FF-85AF-4BB1-235B-85BEAD4DE4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32E3F9-4B06-2049-ED9F-4E13A2083AC4}"/>
              </a:ext>
            </a:extLst>
          </p:cNvPr>
          <p:cNvSpPr>
            <a:spLocks noGrp="1"/>
          </p:cNvSpPr>
          <p:nvPr>
            <p:ph type="dt" sz="half" idx="10"/>
          </p:nvPr>
        </p:nvSpPr>
        <p:spPr/>
        <p:txBody>
          <a:bodyPr/>
          <a:lstStyle/>
          <a:p>
            <a:fld id="{42FEC17F-DB91-4557-B30C-340C9E02FEAA}" type="datetimeFigureOut">
              <a:rPr lang="en-US" smtClean="0"/>
              <a:t>5/20/2024</a:t>
            </a:fld>
            <a:endParaRPr lang="en-US"/>
          </a:p>
        </p:txBody>
      </p:sp>
      <p:sp>
        <p:nvSpPr>
          <p:cNvPr id="4" name="Footer Placeholder 3">
            <a:extLst>
              <a:ext uri="{FF2B5EF4-FFF2-40B4-BE49-F238E27FC236}">
                <a16:creationId xmlns:a16="http://schemas.microsoft.com/office/drawing/2014/main" id="{F577AF29-1107-40D9-45EF-E433B8A5A1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1E2988-1171-686A-51E6-2A65326FB0BA}"/>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7901511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7F662-64B7-49B8-DF89-66AE7747D596}"/>
              </a:ext>
            </a:extLst>
          </p:cNvPr>
          <p:cNvSpPr>
            <a:spLocks noGrp="1"/>
          </p:cNvSpPr>
          <p:nvPr>
            <p:ph type="dt" sz="half" idx="10"/>
          </p:nvPr>
        </p:nvSpPr>
        <p:spPr/>
        <p:txBody>
          <a:bodyPr/>
          <a:lstStyle/>
          <a:p>
            <a:fld id="{42FEC17F-DB91-4557-B30C-340C9E02FEAA}" type="datetimeFigureOut">
              <a:rPr lang="en-US" smtClean="0"/>
              <a:t>5/20/2024</a:t>
            </a:fld>
            <a:endParaRPr lang="en-US"/>
          </a:p>
        </p:txBody>
      </p:sp>
      <p:sp>
        <p:nvSpPr>
          <p:cNvPr id="3" name="Footer Placeholder 2">
            <a:extLst>
              <a:ext uri="{FF2B5EF4-FFF2-40B4-BE49-F238E27FC236}">
                <a16:creationId xmlns:a16="http://schemas.microsoft.com/office/drawing/2014/main" id="{ABED9DF3-6B81-727A-1069-68FF256993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B28CB5-A956-8D90-D016-89DAF53E2460}"/>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097558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09F6-9B72-2BD5-DE06-424904E5CF2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6CF9739-0AE7-1D45-3C03-AF7A3D4206C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E6ED36-48DF-739D-0450-92672664AF3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8DC9A2-ECA8-1779-DEA1-3439862E68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D7DCF1-51F5-D426-01A6-26043AE3226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E16B9C-E833-E6AA-F9FE-EFED81CD42F5}"/>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5/20/2024</a:t>
            </a:fld>
            <a:endParaRPr lang="en-US"/>
          </a:p>
        </p:txBody>
      </p:sp>
      <p:sp>
        <p:nvSpPr>
          <p:cNvPr id="8" name="Footer Placeholder 7">
            <a:extLst>
              <a:ext uri="{FF2B5EF4-FFF2-40B4-BE49-F238E27FC236}">
                <a16:creationId xmlns:a16="http://schemas.microsoft.com/office/drawing/2014/main" id="{C5C6C8AF-F19C-9262-A0D1-6EF052751D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1701181-55F5-47CF-4DEC-CAB9251025A7}"/>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16731759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87F25-DD9E-D073-208D-5B6DEF13FC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4E7453-170A-5C5F-C3A7-96C6C8EBEC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2E6A94-E8CC-3F5F-A201-2A8E355CE0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FFC86F-EDAF-84D7-7F88-58A9FC93C129}"/>
              </a:ext>
            </a:extLst>
          </p:cNvPr>
          <p:cNvSpPr>
            <a:spLocks noGrp="1"/>
          </p:cNvSpPr>
          <p:nvPr>
            <p:ph type="dt" sz="half" idx="10"/>
          </p:nvPr>
        </p:nvSpPr>
        <p:spPr/>
        <p:txBody>
          <a:bodyPr/>
          <a:lstStyle/>
          <a:p>
            <a:fld id="{42FEC17F-DB91-4557-B30C-340C9E02FEAA}" type="datetimeFigureOut">
              <a:rPr lang="en-US" smtClean="0"/>
              <a:t>5/20/2024</a:t>
            </a:fld>
            <a:endParaRPr lang="en-US"/>
          </a:p>
        </p:txBody>
      </p:sp>
      <p:sp>
        <p:nvSpPr>
          <p:cNvPr id="6" name="Footer Placeholder 5">
            <a:extLst>
              <a:ext uri="{FF2B5EF4-FFF2-40B4-BE49-F238E27FC236}">
                <a16:creationId xmlns:a16="http://schemas.microsoft.com/office/drawing/2014/main" id="{C5DC52E4-0FB2-00FA-CE61-7D46D39BC4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58213F-2A77-A1A4-BCB1-0F9AE1CB6C52}"/>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10288585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E5974-B439-DAA2-2435-68B2756090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2ADEB7-7E55-99CA-E941-F3D3641F4C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73FEE9-0486-9721-2DC0-F896BEA225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716A50-9191-B782-A3FF-BAB3506D6898}"/>
              </a:ext>
            </a:extLst>
          </p:cNvPr>
          <p:cNvSpPr>
            <a:spLocks noGrp="1"/>
          </p:cNvSpPr>
          <p:nvPr>
            <p:ph type="dt" sz="half" idx="10"/>
          </p:nvPr>
        </p:nvSpPr>
        <p:spPr/>
        <p:txBody>
          <a:bodyPr/>
          <a:lstStyle/>
          <a:p>
            <a:fld id="{42FEC17F-DB91-4557-B30C-340C9E02FEAA}" type="datetimeFigureOut">
              <a:rPr lang="en-US" smtClean="0"/>
              <a:t>5/20/2024</a:t>
            </a:fld>
            <a:endParaRPr lang="en-US"/>
          </a:p>
        </p:txBody>
      </p:sp>
      <p:sp>
        <p:nvSpPr>
          <p:cNvPr id="6" name="Footer Placeholder 5">
            <a:extLst>
              <a:ext uri="{FF2B5EF4-FFF2-40B4-BE49-F238E27FC236}">
                <a16:creationId xmlns:a16="http://schemas.microsoft.com/office/drawing/2014/main" id="{5CEE6220-B647-DDBA-E99B-3A7D5EBF32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5BC9E9-CCA7-DED7-3C41-4578FAA740FE}"/>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6809711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EA742-C098-F6B5-D7A8-EEAB413319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88482F-65DF-4972-02A8-6BEDA17BAB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A11976-0CDE-8C31-E230-A20F0453F348}"/>
              </a:ext>
            </a:extLst>
          </p:cNvPr>
          <p:cNvSpPr>
            <a:spLocks noGrp="1"/>
          </p:cNvSpPr>
          <p:nvPr>
            <p:ph type="dt" sz="half" idx="10"/>
          </p:nvPr>
        </p:nvSpPr>
        <p:spPr/>
        <p:txBody>
          <a:bodyPr/>
          <a:lstStyle/>
          <a:p>
            <a:fld id="{42FEC17F-DB91-4557-B30C-340C9E02FEAA}" type="datetimeFigureOut">
              <a:rPr lang="en-US" smtClean="0"/>
              <a:t>5/20/2024</a:t>
            </a:fld>
            <a:endParaRPr lang="en-US"/>
          </a:p>
        </p:txBody>
      </p:sp>
      <p:sp>
        <p:nvSpPr>
          <p:cNvPr id="5" name="Footer Placeholder 4">
            <a:extLst>
              <a:ext uri="{FF2B5EF4-FFF2-40B4-BE49-F238E27FC236}">
                <a16:creationId xmlns:a16="http://schemas.microsoft.com/office/drawing/2014/main" id="{0AA6B67F-3413-FBD1-059A-8C85EC813C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52FF0-D2A1-D27A-3533-DE686F4D160E}"/>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2939740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ACC94B-86BA-62DC-29AB-FE97B8D2BE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3A0FEB-5F7A-54D7-3BC9-3A5601F71C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5B796B-4468-0BE2-A9F6-48E31C529012}"/>
              </a:ext>
            </a:extLst>
          </p:cNvPr>
          <p:cNvSpPr>
            <a:spLocks noGrp="1"/>
          </p:cNvSpPr>
          <p:nvPr>
            <p:ph type="dt" sz="half" idx="10"/>
          </p:nvPr>
        </p:nvSpPr>
        <p:spPr/>
        <p:txBody>
          <a:bodyPr/>
          <a:lstStyle/>
          <a:p>
            <a:fld id="{42FEC17F-DB91-4557-B30C-340C9E02FEAA}" type="datetimeFigureOut">
              <a:rPr lang="en-US" smtClean="0"/>
              <a:t>5/20/2024</a:t>
            </a:fld>
            <a:endParaRPr lang="en-US"/>
          </a:p>
        </p:txBody>
      </p:sp>
      <p:sp>
        <p:nvSpPr>
          <p:cNvPr id="5" name="Footer Placeholder 4">
            <a:extLst>
              <a:ext uri="{FF2B5EF4-FFF2-40B4-BE49-F238E27FC236}">
                <a16:creationId xmlns:a16="http://schemas.microsoft.com/office/drawing/2014/main" id="{DC499F32-82B2-2904-09FF-0E2E2258C8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EB94BB-762B-302C-A110-C44E07A37132}"/>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048372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5/20/2024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47368633"/>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F8FE6-1C4F-1546-5870-6FF93E0192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C4C1017-9F94-ECB7-8CCD-E45DE70FC9B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5/20/2024</a:t>
            </a:fld>
            <a:endParaRPr lang="en-US"/>
          </a:p>
        </p:txBody>
      </p:sp>
      <p:sp>
        <p:nvSpPr>
          <p:cNvPr id="4" name="Footer Placeholder 3">
            <a:extLst>
              <a:ext uri="{FF2B5EF4-FFF2-40B4-BE49-F238E27FC236}">
                <a16:creationId xmlns:a16="http://schemas.microsoft.com/office/drawing/2014/main" id="{8921A7A5-1871-D9D0-E44E-F52C600318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A09F62C-6AD9-CA18-A8C7-519FA420BCB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249849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F2BEEC-F120-6314-BC53-08B1F58E50AB}"/>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5/20/2024</a:t>
            </a:fld>
            <a:endParaRPr lang="en-US"/>
          </a:p>
        </p:txBody>
      </p:sp>
      <p:sp>
        <p:nvSpPr>
          <p:cNvPr id="3" name="Footer Placeholder 2">
            <a:extLst>
              <a:ext uri="{FF2B5EF4-FFF2-40B4-BE49-F238E27FC236}">
                <a16:creationId xmlns:a16="http://schemas.microsoft.com/office/drawing/2014/main" id="{72D65418-BD82-F340-DA24-52F5BC405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3CFF25F-E862-E9C6-A339-3DA42CADB33A}"/>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6" name="Picture 5" descr="A picture containing indoor, colorful&#10;&#10;Description automatically generated">
            <a:extLst>
              <a:ext uri="{FF2B5EF4-FFF2-40B4-BE49-F238E27FC236}">
                <a16:creationId xmlns:a16="http://schemas.microsoft.com/office/drawing/2014/main" id="{327D8F2A-2B33-9872-CE63-ED365C3D69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133"/>
          <a:stretch/>
        </p:blipFill>
        <p:spPr>
          <a:xfrm>
            <a:off x="0" y="0"/>
            <a:ext cx="12191999" cy="6858000"/>
          </a:xfrm>
          <a:prstGeom prst="rect">
            <a:avLst/>
          </a:prstGeom>
        </p:spPr>
      </p:pic>
    </p:spTree>
    <p:extLst>
      <p:ext uri="{BB962C8B-B14F-4D97-AF65-F5344CB8AC3E}">
        <p14:creationId xmlns:p14="http://schemas.microsoft.com/office/powerpoint/2010/main" val="632959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E1F13-EC49-D04A-5B3C-21E90562D66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07574D-8CB9-5564-A3AA-369E815CF1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CAB250-32F6-A06F-F674-4FE18DDFE6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EBB3B9-902E-EC1D-BBBF-D614A8BF697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5/20/2024</a:t>
            </a:fld>
            <a:endParaRPr lang="en-US"/>
          </a:p>
        </p:txBody>
      </p:sp>
      <p:sp>
        <p:nvSpPr>
          <p:cNvPr id="6" name="Footer Placeholder 5">
            <a:extLst>
              <a:ext uri="{FF2B5EF4-FFF2-40B4-BE49-F238E27FC236}">
                <a16:creationId xmlns:a16="http://schemas.microsoft.com/office/drawing/2014/main" id="{1CB33F80-BB57-EFE6-7F81-7989DFD1E0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1CF42C-5C9F-3667-6A96-D9BE7F63B78D}"/>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959663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17208-AD8B-FFF0-B51D-448D6274C0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06CDD2-CFA7-98C0-82ED-1B2E81209E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974757-AFC3-318A-2B70-321BF20F05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61D1EC-9194-67AB-D645-8B239043A3D2}"/>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5/20/2024</a:t>
            </a:fld>
            <a:endParaRPr lang="en-US"/>
          </a:p>
        </p:txBody>
      </p:sp>
      <p:sp>
        <p:nvSpPr>
          <p:cNvPr id="6" name="Footer Placeholder 5">
            <a:extLst>
              <a:ext uri="{FF2B5EF4-FFF2-40B4-BE49-F238E27FC236}">
                <a16:creationId xmlns:a16="http://schemas.microsoft.com/office/drawing/2014/main" id="{98EC1057-322B-D973-E93F-AB4BF71335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DB357D8-FC3C-B794-9F1A-278BF719798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681410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1.png"/><Relationship Id="rId2" Type="http://schemas.openxmlformats.org/officeDocument/2006/relationships/slideLayout" Target="../slideLayouts/slideLayout29.xml"/><Relationship Id="rId16" Type="http://schemas.openxmlformats.org/officeDocument/2006/relationships/theme" Target="../theme/theme4.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E01737E-FCA4-0A7C-9C89-34FFDA8E119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2557" y="180484"/>
            <a:ext cx="1397720" cy="1397720"/>
          </a:xfrm>
          <a:prstGeom prst="rect">
            <a:avLst/>
          </a:prstGeom>
        </p:spPr>
      </p:pic>
    </p:spTree>
    <p:extLst>
      <p:ext uri="{BB962C8B-B14F-4D97-AF65-F5344CB8AC3E}">
        <p14:creationId xmlns:p14="http://schemas.microsoft.com/office/powerpoint/2010/main" val="1862955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803BCCE2-04DC-4386-92C9-1EF44D5117E7}"/>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5/20/2024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53174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5/20/2024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9267898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425780239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8099A0-D7DB-D209-43CC-5925B77B8D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D240FA-76F0-0005-8B42-5F71EA5CE5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1E6973-86A6-E8A5-DD86-36C410694F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FEC17F-DB91-4557-B30C-340C9E02FEAA}" type="datetimeFigureOut">
              <a:rPr lang="en-US" smtClean="0"/>
              <a:t>5/20/2024</a:t>
            </a:fld>
            <a:endParaRPr lang="en-US"/>
          </a:p>
        </p:txBody>
      </p:sp>
      <p:sp>
        <p:nvSpPr>
          <p:cNvPr id="5" name="Footer Placeholder 4">
            <a:extLst>
              <a:ext uri="{FF2B5EF4-FFF2-40B4-BE49-F238E27FC236}">
                <a16:creationId xmlns:a16="http://schemas.microsoft.com/office/drawing/2014/main" id="{3E7252C7-E89C-5D7E-3526-C09729356E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02A212-8E97-3305-FA5C-99A1B13F81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D3925-C741-493D-A6E4-FCEFD6181C3E}" type="slidenum">
              <a:rPr lang="en-US" smtClean="0"/>
              <a:t>‹#›</a:t>
            </a:fld>
            <a:endParaRPr lang="en-US"/>
          </a:p>
        </p:txBody>
      </p:sp>
    </p:spTree>
    <p:extLst>
      <p:ext uri="{BB962C8B-B14F-4D97-AF65-F5344CB8AC3E}">
        <p14:creationId xmlns:p14="http://schemas.microsoft.com/office/powerpoint/2010/main" val="289896438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5/20/2024</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3339325668"/>
      </p:ext>
    </p:extLst>
  </p:cSld>
  <p:clrMap bg1="lt1" tx1="dk1" bg2="lt2" tx2="dk2" accent1="accent1" accent2="accent2" accent3="accent3" accent4="accent4" accent5="accent5" accent6="accent6" hlink="hlink" folHlink="folHlink"/>
  <p:sldLayoutIdLst>
    <p:sldLayoutId id="2147483719"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44.jpe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control" Target="../activeX/activeX1.xml"/><Relationship Id="rId4" Type="http://schemas.openxmlformats.org/officeDocument/2006/relationships/image" Target="../media/image46.wmf"/></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control" Target="../activeX/activeX2.xml"/><Relationship Id="rId4" Type="http://schemas.openxmlformats.org/officeDocument/2006/relationships/image" Target="../media/image47.wmf"/></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control" Target="../activeX/activeX3.xml"/><Relationship Id="rId4" Type="http://schemas.openxmlformats.org/officeDocument/2006/relationships/image" Target="../media/image48.wmf"/></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51.png"/><Relationship Id="rId5" Type="http://schemas.microsoft.com/office/2007/relationships/hdphoto" Target="../media/hdphoto3.wdp"/><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67.wmf"/><Relationship Id="rId2" Type="http://schemas.openxmlformats.org/officeDocument/2006/relationships/slideLayout" Target="../slideLayouts/slideLayout54.xml"/><Relationship Id="rId1" Type="http://schemas.openxmlformats.org/officeDocument/2006/relationships/control" Target="../activeX/activeX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8.png"/><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43.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sv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60320" y="576073"/>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5B3FA15B-2F53-4E14-9E4B-1C3D0705C316}"/>
              </a:ext>
            </a:extLst>
          </p:cNvPr>
          <p:cNvPicPr>
            <a:picLocks noChangeAspect="1"/>
          </p:cNvPicPr>
          <p:nvPr/>
        </p:nvPicPr>
        <p:blipFill>
          <a:blip r:embed="rId8"/>
          <a:stretch>
            <a:fillRect/>
          </a:stretch>
        </p:blipFill>
        <p:spPr>
          <a:xfrm>
            <a:off x="3665467" y="1847020"/>
            <a:ext cx="5413717" cy="1572904"/>
          </a:xfrm>
          <a:prstGeom prst="rect">
            <a:avLst/>
          </a:prstGeom>
        </p:spPr>
      </p:pic>
    </p:spTree>
    <p:extLst>
      <p:ext uri="{BB962C8B-B14F-4D97-AF65-F5344CB8AC3E}">
        <p14:creationId xmlns:p14="http://schemas.microsoft.com/office/powerpoint/2010/main" val="2099278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A7F26C01-20A6-E98E-47F1-FD4328F72B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9869" y="3989231"/>
            <a:ext cx="2150725" cy="2868769"/>
          </a:xfrm>
          <a:prstGeom prst="rect">
            <a:avLst/>
          </a:prstGeom>
        </p:spPr>
      </p:pic>
      <p:pic>
        <p:nvPicPr>
          <p:cNvPr id="4" name="Picture 3">
            <a:extLst>
              <a:ext uri="{FF2B5EF4-FFF2-40B4-BE49-F238E27FC236}">
                <a16:creationId xmlns:a16="http://schemas.microsoft.com/office/drawing/2014/main" id="{F8A63541-A987-7F5D-717A-B43FE7B7E6FB}"/>
              </a:ext>
            </a:extLst>
          </p:cNvPr>
          <p:cNvPicPr>
            <a:picLocks noChangeAspect="1"/>
          </p:cNvPicPr>
          <p:nvPr/>
        </p:nvPicPr>
        <p:blipFill>
          <a:blip r:embed="rId3"/>
          <a:stretch>
            <a:fillRect/>
          </a:stretch>
        </p:blipFill>
        <p:spPr>
          <a:xfrm>
            <a:off x="1735582" y="0"/>
            <a:ext cx="9010069" cy="2081422"/>
          </a:xfrm>
          <a:prstGeom prst="rect">
            <a:avLst/>
          </a:prstGeom>
        </p:spPr>
      </p:pic>
      <p:sp>
        <p:nvSpPr>
          <p:cNvPr id="5" name="矩形 29">
            <a:extLst>
              <a:ext uri="{FF2B5EF4-FFF2-40B4-BE49-F238E27FC236}">
                <a16:creationId xmlns:a16="http://schemas.microsoft.com/office/drawing/2014/main" id="{689B3779-3733-F2B8-0D3A-75A51F63D856}"/>
              </a:ext>
            </a:extLst>
          </p:cNvPr>
          <p:cNvSpPr/>
          <p:nvPr/>
        </p:nvSpPr>
        <p:spPr>
          <a:xfrm>
            <a:off x="2249484" y="2508475"/>
            <a:ext cx="8249206" cy="646986"/>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1: Từ đầu đến </a:t>
            </a:r>
            <a:r>
              <a:rPr lang="vi-VN" sz="3200" b="1" i="1" dirty="0">
                <a:solidFill>
                  <a:prstClr val="black"/>
                </a:solidFill>
                <a:latin typeface="Cambria" panose="02040503050406030204" pitchFamily="18" charset="0"/>
                <a:ea typeface="Cambria" panose="02040503050406030204" pitchFamily="18" charset="0"/>
              </a:rPr>
              <a:t>cây đa quê hương </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矩形 29">
            <a:extLst>
              <a:ext uri="{FF2B5EF4-FFF2-40B4-BE49-F238E27FC236}">
                <a16:creationId xmlns:a16="http://schemas.microsoft.com/office/drawing/2014/main" id="{3AB49649-92C2-1C78-69B6-6151B0E6B849}"/>
              </a:ext>
            </a:extLst>
          </p:cNvPr>
          <p:cNvSpPr/>
          <p:nvPr/>
        </p:nvSpPr>
        <p:spPr>
          <a:xfrm>
            <a:off x="2311128" y="3505068"/>
            <a:ext cx="8602063" cy="646986"/>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2: Tiếp theo đến </a:t>
            </a:r>
            <a:r>
              <a:rPr lang="vi-VN" sz="3200" b="1" i="1" dirty="0">
                <a:solidFill>
                  <a:prstClr val="black"/>
                </a:solidFill>
                <a:latin typeface="Cambria" panose="02040503050406030204" pitchFamily="18" charset="0"/>
                <a:ea typeface="Cambria" panose="02040503050406030204" pitchFamily="18" charset="0"/>
              </a:rPr>
              <a:t>trong cành,</a:t>
            </a:r>
            <a:r>
              <a:rPr lang="en-US" sz="3200" b="1" i="1" dirty="0">
                <a:solidFill>
                  <a:prstClr val="black"/>
                </a:solidFill>
                <a:latin typeface="Cambria" panose="02040503050406030204" pitchFamily="18" charset="0"/>
                <a:ea typeface="Cambria" panose="02040503050406030204" pitchFamily="18" charset="0"/>
              </a:rPr>
              <a:t> </a:t>
            </a:r>
            <a:r>
              <a:rPr lang="vi-VN" sz="3200" b="1" i="1" dirty="0">
                <a:solidFill>
                  <a:prstClr val="black"/>
                </a:solidFill>
                <a:latin typeface="Cambria" panose="02040503050406030204" pitchFamily="18" charset="0"/>
                <a:ea typeface="Cambria" panose="02040503050406030204" pitchFamily="18" charset="0"/>
              </a:rPr>
              <a:t>trong lá </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矩形 29">
            <a:extLst>
              <a:ext uri="{FF2B5EF4-FFF2-40B4-BE49-F238E27FC236}">
                <a16:creationId xmlns:a16="http://schemas.microsoft.com/office/drawing/2014/main" id="{94C81E59-1914-BB8D-336D-181C2081C7D9}"/>
              </a:ext>
            </a:extLst>
          </p:cNvPr>
          <p:cNvSpPr/>
          <p:nvPr/>
        </p:nvSpPr>
        <p:spPr>
          <a:xfrm>
            <a:off x="3816656" y="4425040"/>
            <a:ext cx="5089219"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a:t>
            </a:r>
            <a:r>
              <a:rPr lang="en-US" sz="3200" b="1" dirty="0" err="1">
                <a:solidFill>
                  <a:prstClr val="black"/>
                </a:solidFill>
                <a:latin typeface="Cambria" panose="02040503050406030204" pitchFamily="18" charset="0"/>
                <a:ea typeface="Cambria" panose="02040503050406030204" pitchFamily="18" charset="0"/>
              </a:rPr>
              <a:t>Còn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3231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428090"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Google Shape;11265;p64">
            <a:extLst>
              <a:ext uri="{FF2B5EF4-FFF2-40B4-BE49-F238E27FC236}">
                <a16:creationId xmlns:a16="http://schemas.microsoft.com/office/drawing/2014/main" id="{206E3B45-BC71-E84D-6D36-4CDCD40F3EA2}"/>
              </a:ext>
            </a:extLst>
          </p:cNvPr>
          <p:cNvSpPr/>
          <p:nvPr/>
        </p:nvSpPr>
        <p:spPr>
          <a:xfrm>
            <a:off x="4085149" y="1796074"/>
            <a:ext cx="4021702" cy="5061926"/>
          </a:xfrm>
          <a:custGeom>
            <a:avLst/>
            <a:gdLst/>
            <a:ahLst/>
            <a:cxnLst/>
            <a:rect l="l" t="t" r="r" b="b"/>
            <a:pathLst>
              <a:path w="9191" h="11527" extrusionOk="0">
                <a:moveTo>
                  <a:pt x="1706" y="735"/>
                </a:moveTo>
                <a:cubicBezTo>
                  <a:pt x="1732" y="735"/>
                  <a:pt x="1758" y="736"/>
                  <a:pt x="1785" y="739"/>
                </a:cubicBezTo>
                <a:cubicBezTo>
                  <a:pt x="2261" y="762"/>
                  <a:pt x="2666" y="1191"/>
                  <a:pt x="2666" y="1691"/>
                </a:cubicBezTo>
                <a:lnTo>
                  <a:pt x="2666" y="2644"/>
                </a:lnTo>
                <a:lnTo>
                  <a:pt x="1713" y="2644"/>
                </a:lnTo>
                <a:cubicBezTo>
                  <a:pt x="1237" y="2644"/>
                  <a:pt x="808" y="2239"/>
                  <a:pt x="761" y="1739"/>
                </a:cubicBezTo>
                <a:cubicBezTo>
                  <a:pt x="738" y="1194"/>
                  <a:pt x="1170" y="735"/>
                  <a:pt x="1706" y="735"/>
                </a:cubicBezTo>
                <a:close/>
                <a:moveTo>
                  <a:pt x="7552" y="2667"/>
                </a:moveTo>
                <a:cubicBezTo>
                  <a:pt x="7567" y="2667"/>
                  <a:pt x="7581" y="2667"/>
                  <a:pt x="7596" y="2668"/>
                </a:cubicBezTo>
                <a:cubicBezTo>
                  <a:pt x="8072" y="2691"/>
                  <a:pt x="8429" y="3072"/>
                  <a:pt x="8453" y="3525"/>
                </a:cubicBezTo>
                <a:cubicBezTo>
                  <a:pt x="8477" y="4096"/>
                  <a:pt x="8048" y="4549"/>
                  <a:pt x="7500" y="4549"/>
                </a:cubicBezTo>
                <a:lnTo>
                  <a:pt x="6548" y="4549"/>
                </a:lnTo>
                <a:lnTo>
                  <a:pt x="6548" y="3620"/>
                </a:lnTo>
                <a:lnTo>
                  <a:pt x="6572" y="3620"/>
                </a:lnTo>
                <a:cubicBezTo>
                  <a:pt x="6572" y="3087"/>
                  <a:pt x="7023" y="2667"/>
                  <a:pt x="7552" y="2667"/>
                </a:cubicBezTo>
                <a:close/>
                <a:moveTo>
                  <a:pt x="1744" y="4834"/>
                </a:moveTo>
                <a:cubicBezTo>
                  <a:pt x="1757" y="4834"/>
                  <a:pt x="1771" y="4834"/>
                  <a:pt x="1785" y="4835"/>
                </a:cubicBezTo>
                <a:cubicBezTo>
                  <a:pt x="2261" y="4859"/>
                  <a:pt x="2666" y="5311"/>
                  <a:pt x="2666" y="5787"/>
                </a:cubicBezTo>
                <a:lnTo>
                  <a:pt x="2666" y="6740"/>
                </a:lnTo>
                <a:lnTo>
                  <a:pt x="1713" y="6740"/>
                </a:lnTo>
                <a:cubicBezTo>
                  <a:pt x="1237" y="6740"/>
                  <a:pt x="808" y="6359"/>
                  <a:pt x="761" y="5859"/>
                </a:cubicBezTo>
                <a:cubicBezTo>
                  <a:pt x="738" y="5301"/>
                  <a:pt x="1191" y="4834"/>
                  <a:pt x="1744" y="4834"/>
                </a:cubicBezTo>
                <a:close/>
                <a:moveTo>
                  <a:pt x="7541" y="6834"/>
                </a:moveTo>
                <a:cubicBezTo>
                  <a:pt x="8094" y="6834"/>
                  <a:pt x="8547" y="7301"/>
                  <a:pt x="8501" y="7835"/>
                </a:cubicBezTo>
                <a:cubicBezTo>
                  <a:pt x="8453" y="8288"/>
                  <a:pt x="8000" y="8716"/>
                  <a:pt x="7524" y="8716"/>
                </a:cubicBezTo>
                <a:lnTo>
                  <a:pt x="6595" y="8716"/>
                </a:lnTo>
                <a:lnTo>
                  <a:pt x="6595" y="7788"/>
                </a:lnTo>
                <a:cubicBezTo>
                  <a:pt x="6595" y="7311"/>
                  <a:pt x="7000" y="6859"/>
                  <a:pt x="7500" y="6835"/>
                </a:cubicBezTo>
                <a:cubicBezTo>
                  <a:pt x="7514" y="6835"/>
                  <a:pt x="7528" y="6834"/>
                  <a:pt x="7541" y="6834"/>
                </a:cubicBezTo>
                <a:close/>
                <a:moveTo>
                  <a:pt x="1706" y="8975"/>
                </a:moveTo>
                <a:cubicBezTo>
                  <a:pt x="1732" y="8975"/>
                  <a:pt x="1758" y="8976"/>
                  <a:pt x="1785" y="8978"/>
                </a:cubicBezTo>
                <a:cubicBezTo>
                  <a:pt x="2261" y="9002"/>
                  <a:pt x="2666" y="9455"/>
                  <a:pt x="2666" y="9931"/>
                </a:cubicBezTo>
                <a:lnTo>
                  <a:pt x="2666" y="10884"/>
                </a:lnTo>
                <a:lnTo>
                  <a:pt x="1713" y="10884"/>
                </a:lnTo>
                <a:cubicBezTo>
                  <a:pt x="1237" y="10884"/>
                  <a:pt x="808" y="10503"/>
                  <a:pt x="761" y="9979"/>
                </a:cubicBezTo>
                <a:cubicBezTo>
                  <a:pt x="738" y="9434"/>
                  <a:pt x="1170" y="8975"/>
                  <a:pt x="1706" y="8975"/>
                </a:cubicBezTo>
                <a:close/>
                <a:moveTo>
                  <a:pt x="4262" y="0"/>
                </a:moveTo>
                <a:lnTo>
                  <a:pt x="4262" y="2596"/>
                </a:lnTo>
                <a:lnTo>
                  <a:pt x="3309" y="2596"/>
                </a:lnTo>
                <a:lnTo>
                  <a:pt x="3309" y="1691"/>
                </a:lnTo>
                <a:cubicBezTo>
                  <a:pt x="3309" y="858"/>
                  <a:pt x="2714" y="167"/>
                  <a:pt x="1880" y="48"/>
                </a:cubicBezTo>
                <a:cubicBezTo>
                  <a:pt x="1813" y="40"/>
                  <a:pt x="1746" y="36"/>
                  <a:pt x="1680" y="36"/>
                </a:cubicBezTo>
                <a:cubicBezTo>
                  <a:pt x="747" y="36"/>
                  <a:pt x="0" y="803"/>
                  <a:pt x="23" y="1715"/>
                </a:cubicBezTo>
                <a:cubicBezTo>
                  <a:pt x="46" y="2572"/>
                  <a:pt x="808" y="3287"/>
                  <a:pt x="1666" y="3287"/>
                </a:cubicBezTo>
                <a:lnTo>
                  <a:pt x="4262" y="3287"/>
                </a:lnTo>
                <a:lnTo>
                  <a:pt x="4262" y="6716"/>
                </a:lnTo>
                <a:lnTo>
                  <a:pt x="3309" y="6716"/>
                </a:lnTo>
                <a:lnTo>
                  <a:pt x="3309" y="5787"/>
                </a:lnTo>
                <a:cubicBezTo>
                  <a:pt x="3309" y="4954"/>
                  <a:pt x="2714" y="4263"/>
                  <a:pt x="1880" y="4144"/>
                </a:cubicBezTo>
                <a:cubicBezTo>
                  <a:pt x="1813" y="4136"/>
                  <a:pt x="1746" y="4132"/>
                  <a:pt x="1680" y="4132"/>
                </a:cubicBezTo>
                <a:cubicBezTo>
                  <a:pt x="747" y="4132"/>
                  <a:pt x="0" y="4899"/>
                  <a:pt x="23" y="5811"/>
                </a:cubicBezTo>
                <a:cubicBezTo>
                  <a:pt x="46" y="6692"/>
                  <a:pt x="808" y="7383"/>
                  <a:pt x="1666" y="7383"/>
                </a:cubicBezTo>
                <a:lnTo>
                  <a:pt x="4262" y="7383"/>
                </a:lnTo>
                <a:lnTo>
                  <a:pt x="4262" y="10836"/>
                </a:lnTo>
                <a:lnTo>
                  <a:pt x="3309" y="10836"/>
                </a:lnTo>
                <a:lnTo>
                  <a:pt x="3309" y="9931"/>
                </a:lnTo>
                <a:cubicBezTo>
                  <a:pt x="3309" y="9098"/>
                  <a:pt x="2714" y="8407"/>
                  <a:pt x="1880" y="8288"/>
                </a:cubicBezTo>
                <a:cubicBezTo>
                  <a:pt x="1813" y="8280"/>
                  <a:pt x="1746" y="8276"/>
                  <a:pt x="1680" y="8276"/>
                </a:cubicBezTo>
                <a:cubicBezTo>
                  <a:pt x="747" y="8276"/>
                  <a:pt x="0" y="9043"/>
                  <a:pt x="23" y="9955"/>
                </a:cubicBezTo>
                <a:cubicBezTo>
                  <a:pt x="46" y="10812"/>
                  <a:pt x="808" y="11527"/>
                  <a:pt x="1666" y="11527"/>
                </a:cubicBezTo>
                <a:lnTo>
                  <a:pt x="4928" y="11527"/>
                </a:lnTo>
                <a:lnTo>
                  <a:pt x="4928" y="9359"/>
                </a:lnTo>
                <a:lnTo>
                  <a:pt x="7500" y="9359"/>
                </a:lnTo>
                <a:cubicBezTo>
                  <a:pt x="8381" y="9359"/>
                  <a:pt x="9144" y="8645"/>
                  <a:pt x="9144" y="7740"/>
                </a:cubicBezTo>
                <a:cubicBezTo>
                  <a:pt x="9166" y="6885"/>
                  <a:pt x="8445" y="6137"/>
                  <a:pt x="7582" y="6137"/>
                </a:cubicBezTo>
                <a:cubicBezTo>
                  <a:pt x="7531" y="6137"/>
                  <a:pt x="7480" y="6139"/>
                  <a:pt x="7429" y="6145"/>
                </a:cubicBezTo>
                <a:cubicBezTo>
                  <a:pt x="6572" y="6216"/>
                  <a:pt x="5929" y="6930"/>
                  <a:pt x="5929" y="7788"/>
                </a:cubicBezTo>
                <a:lnTo>
                  <a:pt x="5929" y="8716"/>
                </a:lnTo>
                <a:lnTo>
                  <a:pt x="4976" y="8716"/>
                </a:lnTo>
                <a:lnTo>
                  <a:pt x="4976" y="5263"/>
                </a:lnTo>
                <a:lnTo>
                  <a:pt x="7524" y="5263"/>
                </a:lnTo>
                <a:cubicBezTo>
                  <a:pt x="8381" y="5263"/>
                  <a:pt x="9144" y="4573"/>
                  <a:pt x="9167" y="3668"/>
                </a:cubicBezTo>
                <a:cubicBezTo>
                  <a:pt x="9191" y="2730"/>
                  <a:pt x="8452" y="1976"/>
                  <a:pt x="7520" y="1976"/>
                </a:cubicBezTo>
                <a:cubicBezTo>
                  <a:pt x="7505" y="1976"/>
                  <a:pt x="7491" y="1977"/>
                  <a:pt x="7477" y="1977"/>
                </a:cubicBezTo>
                <a:cubicBezTo>
                  <a:pt x="6595" y="2001"/>
                  <a:pt x="5881" y="2763"/>
                  <a:pt x="5881" y="3620"/>
                </a:cubicBezTo>
                <a:lnTo>
                  <a:pt x="5881" y="4549"/>
                </a:lnTo>
                <a:lnTo>
                  <a:pt x="4928" y="4549"/>
                </a:lnTo>
                <a:lnTo>
                  <a:pt x="4928" y="0"/>
                </a:lnTo>
                <a:close/>
              </a:path>
            </a:pathLst>
          </a:custGeom>
          <a:solidFill>
            <a:schemeClr val="accent3">
              <a:lumMod val="50000"/>
            </a:schemeClr>
          </a:solidFill>
          <a:ln>
            <a:solidFill>
              <a:schemeClr val="accent3">
                <a:lumMod val="2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3F6F7"/>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B5B743D5-0C09-F4C5-E64B-DB05E3B0EDF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2033677" y="178945"/>
            <a:ext cx="8205927" cy="1298561"/>
          </a:xfrm>
          <a:prstGeom prst="rect">
            <a:avLst/>
          </a:prstGeom>
        </p:spPr>
      </p:pic>
      <p:grpSp>
        <p:nvGrpSpPr>
          <p:cNvPr id="13" name="Group 12">
            <a:extLst>
              <a:ext uri="{FF2B5EF4-FFF2-40B4-BE49-F238E27FC236}">
                <a16:creationId xmlns:a16="http://schemas.microsoft.com/office/drawing/2014/main" id="{DD38D24D-80C5-EF04-5044-640890339671}"/>
              </a:ext>
            </a:extLst>
          </p:cNvPr>
          <p:cNvGrpSpPr/>
          <p:nvPr/>
        </p:nvGrpSpPr>
        <p:grpSpPr>
          <a:xfrm>
            <a:off x="2767357" y="3336821"/>
            <a:ext cx="2773680" cy="1723826"/>
            <a:chOff x="2767357" y="3336821"/>
            <a:chExt cx="2773680" cy="1723826"/>
          </a:xfrm>
        </p:grpSpPr>
        <p:sp>
          <p:nvSpPr>
            <p:cNvPr id="14" name="Teardrop 13">
              <a:extLst>
                <a:ext uri="{FF2B5EF4-FFF2-40B4-BE49-F238E27FC236}">
                  <a16:creationId xmlns:a16="http://schemas.microsoft.com/office/drawing/2014/main" id="{045BCDFC-685D-74F6-D306-C70A786CA7F1}"/>
                </a:ext>
              </a:extLst>
            </p:cNvPr>
            <p:cNvSpPr/>
            <p:nvPr/>
          </p:nvSpPr>
          <p:spPr>
            <a:xfrm flipV="1">
              <a:off x="2767357" y="3336821"/>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5" name="TextBox 14">
              <a:extLst>
                <a:ext uri="{FF2B5EF4-FFF2-40B4-BE49-F238E27FC236}">
                  <a16:creationId xmlns:a16="http://schemas.microsoft.com/office/drawing/2014/main" id="{364A1EC2-C76E-8FC7-6F7A-E4D5DA71169C}"/>
                </a:ext>
              </a:extLst>
            </p:cNvPr>
            <p:cNvSpPr txBox="1"/>
            <p:nvPr/>
          </p:nvSpPr>
          <p:spPr>
            <a:xfrm>
              <a:off x="2767357" y="3732624"/>
              <a:ext cx="2773680" cy="1328023"/>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ôm</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không</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xuể</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F09A4EC5-248C-FAF3-12F6-1F5F023D8CEC}"/>
              </a:ext>
            </a:extLst>
          </p:cNvPr>
          <p:cNvGrpSpPr/>
          <p:nvPr/>
        </p:nvGrpSpPr>
        <p:grpSpPr>
          <a:xfrm>
            <a:off x="6700961" y="2346940"/>
            <a:ext cx="2773680" cy="1634053"/>
            <a:chOff x="6700961" y="2346940"/>
            <a:chExt cx="2773680" cy="1634053"/>
          </a:xfrm>
        </p:grpSpPr>
        <p:sp>
          <p:nvSpPr>
            <p:cNvPr id="17" name="Teardrop 16">
              <a:extLst>
                <a:ext uri="{FF2B5EF4-FFF2-40B4-BE49-F238E27FC236}">
                  <a16:creationId xmlns:a16="http://schemas.microsoft.com/office/drawing/2014/main" id="{A94D22D2-01ED-F5C5-1461-EEF25CE411AB}"/>
                </a:ext>
              </a:extLst>
            </p:cNvPr>
            <p:cNvSpPr/>
            <p:nvPr/>
          </p:nvSpPr>
          <p:spPr>
            <a:xfrm flipH="1" flipV="1">
              <a:off x="6775891" y="2346940"/>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8" name="TextBox 17">
              <a:extLst>
                <a:ext uri="{FF2B5EF4-FFF2-40B4-BE49-F238E27FC236}">
                  <a16:creationId xmlns:a16="http://schemas.microsoft.com/office/drawing/2014/main" id="{C763C20F-D509-2936-0614-7C7CF6322ACE}"/>
                </a:ext>
              </a:extLst>
            </p:cNvPr>
            <p:cNvSpPr txBox="1"/>
            <p:nvPr/>
          </p:nvSpPr>
          <p:spPr>
            <a:xfrm>
              <a:off x="6700961" y="2652970"/>
              <a:ext cx="2773680" cy="1328023"/>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nổi</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lên</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mặt</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đất</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116B1B55-3271-CE1B-8DB2-8E230A0996B7}"/>
              </a:ext>
            </a:extLst>
          </p:cNvPr>
          <p:cNvGrpSpPr/>
          <p:nvPr/>
        </p:nvGrpSpPr>
        <p:grpSpPr>
          <a:xfrm>
            <a:off x="2717827" y="1525487"/>
            <a:ext cx="2773680" cy="1590476"/>
            <a:chOff x="2717827" y="1525487"/>
            <a:chExt cx="2773680" cy="1590476"/>
          </a:xfrm>
        </p:grpSpPr>
        <p:sp>
          <p:nvSpPr>
            <p:cNvPr id="20" name="Teardrop 19">
              <a:extLst>
                <a:ext uri="{FF2B5EF4-FFF2-40B4-BE49-F238E27FC236}">
                  <a16:creationId xmlns:a16="http://schemas.microsoft.com/office/drawing/2014/main" id="{5A31421E-6BB1-FB17-9195-85E4ABE2E72E}"/>
                </a:ext>
              </a:extLst>
            </p:cNvPr>
            <p:cNvSpPr/>
            <p:nvPr/>
          </p:nvSpPr>
          <p:spPr>
            <a:xfrm flipV="1">
              <a:off x="2774977" y="1525487"/>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1" name="TextBox 20">
              <a:extLst>
                <a:ext uri="{FF2B5EF4-FFF2-40B4-BE49-F238E27FC236}">
                  <a16:creationId xmlns:a16="http://schemas.microsoft.com/office/drawing/2014/main" id="{88BFE693-FC8F-2F5F-77A0-94CEA4675B17}"/>
                </a:ext>
              </a:extLst>
            </p:cNvPr>
            <p:cNvSpPr txBox="1"/>
            <p:nvPr/>
          </p:nvSpPr>
          <p:spPr>
            <a:xfrm>
              <a:off x="2717827" y="1787940"/>
              <a:ext cx="2773680" cy="1328023"/>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một</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toà</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cổ</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kính</a:t>
              </a:r>
              <a:endParaRPr lang="en-US" sz="3600" b="1" dirty="0">
                <a:solidFill>
                  <a:schemeClr val="accent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44233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righ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righ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623195" y="792943"/>
            <a:ext cx="2249106"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cổ</a:t>
            </a:r>
            <a:r>
              <a:rPr kumimoji="0" lang="en-US" altLang="zh-CN" sz="3600" b="1" i="0" u="none" strike="noStrike" kern="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kính</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06203" y="808622"/>
            <a:ext cx="4176148" cy="1077218"/>
          </a:xfrm>
          <a:prstGeom prst="rect">
            <a:avLst/>
          </a:prstGeom>
        </p:spPr>
        <p:txBody>
          <a:bodyPr wrap="square">
            <a:spAutoFit/>
          </a:bodyPr>
          <a:lstStyle/>
          <a:p>
            <a:pPr lvl="0" algn="ctr">
              <a:defRPr/>
            </a:pP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Cũ</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và có vẻ đẹp trang nghiêm.</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Độc đáo vẻ đẹp cổ kính của Nhà thờ cổ Tùng Sơn | Văn hóa | Báo ảnh Dân tộc  và Miền núi">
            <a:extLst>
              <a:ext uri="{FF2B5EF4-FFF2-40B4-BE49-F238E27FC236}">
                <a16:creationId xmlns:a16="http://schemas.microsoft.com/office/drawing/2014/main" id="{10BB02AD-3B93-434D-9FE3-7277D0848E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2050" y="2185988"/>
            <a:ext cx="5905500" cy="393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2243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623195" y="792943"/>
            <a:ext cx="2249106"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Chót</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vót</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06203" y="808622"/>
            <a:ext cx="4176148" cy="1077218"/>
          </a:xfrm>
          <a:prstGeom prst="rect">
            <a:avLst/>
          </a:prstGeom>
        </p:spPr>
        <p:txBody>
          <a:bodyPr wrap="square">
            <a:spAutoFit/>
          </a:bodyPr>
          <a:lstStyle/>
          <a:p>
            <a:pPr lvl="0" algn="ctr">
              <a:defRPr/>
            </a:pPr>
            <a:r>
              <a:rPr lang="vi-VN" sz="3200" i="1">
                <a:solidFill>
                  <a:prstClr val="black"/>
                </a:solidFill>
                <a:latin typeface="Cambria" panose="02040503050406030204" pitchFamily="18" charset="0"/>
                <a:ea typeface="Cambria" panose="02040503050406030204" pitchFamily="18" charset="0"/>
                <a:cs typeface="Times New Roman" panose="02020603050405020304" pitchFamily="18" charset="0"/>
              </a:rPr>
              <a:t>(cao) vượt lên hẳn những vật xung quanh.</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Tháp CN Tower cao chót vót">
            <a:extLst>
              <a:ext uri="{FF2B5EF4-FFF2-40B4-BE49-F238E27FC236}">
                <a16:creationId xmlns:a16="http://schemas.microsoft.com/office/drawing/2014/main" id="{464B3043-0960-D391-EE8C-8FF06BD263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6350" y="2314575"/>
            <a:ext cx="5886450" cy="4130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75340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latin typeface="等线"/>
              </a:rPr>
              <a:t>(đi) chậm, từng bước một.</a:t>
            </a: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727970" y="1735918"/>
            <a:ext cx="2701530"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lững</a:t>
            </a:r>
            <a:r>
              <a:rPr kumimoji="0" lang="en-US" altLang="zh-CN" sz="3600" b="1" i="0" u="none" strike="noStrike" kern="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thững</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419974" y="1761122"/>
            <a:ext cx="3733801" cy="1077218"/>
          </a:xfrm>
          <a:prstGeom prst="rect">
            <a:avLst/>
          </a:prstGeom>
        </p:spPr>
        <p:txBody>
          <a:bodyPr wrap="square">
            <a:spAutoFit/>
          </a:bodyPr>
          <a:lstStyle/>
          <a:p>
            <a:pPr lvl="0" algn="ctr">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(đi) chậm, từng bước một.</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7290718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a16="http://schemas.microsoft.com/office/drawing/2014/main"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a16="http://schemas.microsoft.com/office/drawing/2014/main" id="{CFCFFCC3-BEB9-B690-B6A9-615A0D0C6F8E}"/>
              </a:ext>
            </a:extLst>
          </p:cNvPr>
          <p:cNvSpPr/>
          <p:nvPr/>
        </p:nvSpPr>
        <p:spPr>
          <a:xfrm>
            <a:off x="1104943" y="3068930"/>
            <a:ext cx="10458408" cy="2522245"/>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458408"/>
                      <a:gd name="connsiteY0" fmla="*/ 346657 h 2522245"/>
                      <a:gd name="connsiteX1" fmla="*/ 477033 w 10458408"/>
                      <a:gd name="connsiteY1" fmla="*/ 0 h 2522245"/>
                      <a:gd name="connsiteX2" fmla="*/ 785924 w 10458408"/>
                      <a:gd name="connsiteY2" fmla="*/ 0 h 2522245"/>
                      <a:gd name="connsiteX3" fmla="*/ 1474988 w 10458408"/>
                      <a:gd name="connsiteY3" fmla="*/ 0 h 2522245"/>
                      <a:gd name="connsiteX4" fmla="*/ 2164053 w 10458408"/>
                      <a:gd name="connsiteY4" fmla="*/ 0 h 2522245"/>
                      <a:gd name="connsiteX5" fmla="*/ 2472945 w 10458408"/>
                      <a:gd name="connsiteY5" fmla="*/ 0 h 2522245"/>
                      <a:gd name="connsiteX6" fmla="*/ 2781835 w 10458408"/>
                      <a:gd name="connsiteY6" fmla="*/ 0 h 2522245"/>
                      <a:gd name="connsiteX7" fmla="*/ 3375857 w 10458408"/>
                      <a:gd name="connsiteY7" fmla="*/ 0 h 2522245"/>
                      <a:gd name="connsiteX8" fmla="*/ 4064922 w 10458408"/>
                      <a:gd name="connsiteY8" fmla="*/ 0 h 2522245"/>
                      <a:gd name="connsiteX9" fmla="*/ 4373813 w 10458408"/>
                      <a:gd name="connsiteY9" fmla="*/ 0 h 2522245"/>
                      <a:gd name="connsiteX10" fmla="*/ 5157921 w 10458408"/>
                      <a:gd name="connsiteY10" fmla="*/ 0 h 2522245"/>
                      <a:gd name="connsiteX11" fmla="*/ 5656898 w 10458408"/>
                      <a:gd name="connsiteY11" fmla="*/ 0 h 2522245"/>
                      <a:gd name="connsiteX12" fmla="*/ 6155877 w 10458408"/>
                      <a:gd name="connsiteY12" fmla="*/ 0 h 2522245"/>
                      <a:gd name="connsiteX13" fmla="*/ 6464768 w 10458408"/>
                      <a:gd name="connsiteY13" fmla="*/ 0 h 2522245"/>
                      <a:gd name="connsiteX14" fmla="*/ 7153832 w 10458408"/>
                      <a:gd name="connsiteY14" fmla="*/ 0 h 2522245"/>
                      <a:gd name="connsiteX15" fmla="*/ 7937941 w 10458408"/>
                      <a:gd name="connsiteY15" fmla="*/ 0 h 2522245"/>
                      <a:gd name="connsiteX16" fmla="*/ 8722049 w 10458408"/>
                      <a:gd name="connsiteY16" fmla="*/ 0 h 2522245"/>
                      <a:gd name="connsiteX17" fmla="*/ 9411114 w 10458408"/>
                      <a:gd name="connsiteY17" fmla="*/ 0 h 2522245"/>
                      <a:gd name="connsiteX18" fmla="*/ 9981374 w 10458408"/>
                      <a:gd name="connsiteY18" fmla="*/ 0 h 2522245"/>
                      <a:gd name="connsiteX19" fmla="*/ 10458408 w 10458408"/>
                      <a:gd name="connsiteY19" fmla="*/ 346657 h 2522245"/>
                      <a:gd name="connsiteX20" fmla="*/ 10458408 w 10458408"/>
                      <a:gd name="connsiteY20" fmla="*/ 840468 h 2522245"/>
                      <a:gd name="connsiteX21" fmla="*/ 10458408 w 10458408"/>
                      <a:gd name="connsiteY21" fmla="*/ 1242833 h 2522245"/>
                      <a:gd name="connsiteX22" fmla="*/ 10458408 w 10458408"/>
                      <a:gd name="connsiteY22" fmla="*/ 1718355 h 2522245"/>
                      <a:gd name="connsiteX23" fmla="*/ 10458408 w 10458408"/>
                      <a:gd name="connsiteY23" fmla="*/ 2175587 h 2522245"/>
                      <a:gd name="connsiteX24" fmla="*/ 9981374 w 10458408"/>
                      <a:gd name="connsiteY24" fmla="*/ 2522245 h 2522245"/>
                      <a:gd name="connsiteX25" fmla="*/ 9292309 w 10458408"/>
                      <a:gd name="connsiteY25" fmla="*/ 2522245 h 2522245"/>
                      <a:gd name="connsiteX26" fmla="*/ 8888375 w 10458408"/>
                      <a:gd name="connsiteY26" fmla="*/ 2522245 h 2522245"/>
                      <a:gd name="connsiteX27" fmla="*/ 8579484 w 10458408"/>
                      <a:gd name="connsiteY27" fmla="*/ 2522245 h 2522245"/>
                      <a:gd name="connsiteX28" fmla="*/ 8080506 w 10458408"/>
                      <a:gd name="connsiteY28" fmla="*/ 2522245 h 2522245"/>
                      <a:gd name="connsiteX29" fmla="*/ 7391441 w 10458408"/>
                      <a:gd name="connsiteY29" fmla="*/ 2522245 h 2522245"/>
                      <a:gd name="connsiteX30" fmla="*/ 6797420 w 10458408"/>
                      <a:gd name="connsiteY30" fmla="*/ 2522245 h 2522245"/>
                      <a:gd name="connsiteX31" fmla="*/ 6393485 w 10458408"/>
                      <a:gd name="connsiteY31" fmla="*/ 2522245 h 2522245"/>
                      <a:gd name="connsiteX32" fmla="*/ 6084594 w 10458408"/>
                      <a:gd name="connsiteY32" fmla="*/ 2522245 h 2522245"/>
                      <a:gd name="connsiteX33" fmla="*/ 5300486 w 10458408"/>
                      <a:gd name="connsiteY33" fmla="*/ 2522245 h 2522245"/>
                      <a:gd name="connsiteX34" fmla="*/ 4801509 w 10458408"/>
                      <a:gd name="connsiteY34" fmla="*/ 2522245 h 2522245"/>
                      <a:gd name="connsiteX35" fmla="*/ 4112444 w 10458408"/>
                      <a:gd name="connsiteY35" fmla="*/ 2522245 h 2522245"/>
                      <a:gd name="connsiteX36" fmla="*/ 3803552 w 10458408"/>
                      <a:gd name="connsiteY36" fmla="*/ 2522245 h 2522245"/>
                      <a:gd name="connsiteX37" fmla="*/ 3399618 w 10458408"/>
                      <a:gd name="connsiteY37" fmla="*/ 2522245 h 2522245"/>
                      <a:gd name="connsiteX38" fmla="*/ 2710553 w 10458408"/>
                      <a:gd name="connsiteY38" fmla="*/ 2522245 h 2522245"/>
                      <a:gd name="connsiteX39" fmla="*/ 2306618 w 10458408"/>
                      <a:gd name="connsiteY39" fmla="*/ 2522245 h 2522245"/>
                      <a:gd name="connsiteX40" fmla="*/ 1902684 w 10458408"/>
                      <a:gd name="connsiteY40" fmla="*/ 2522245 h 2522245"/>
                      <a:gd name="connsiteX41" fmla="*/ 1213619 w 10458408"/>
                      <a:gd name="connsiteY41" fmla="*/ 2522245 h 2522245"/>
                      <a:gd name="connsiteX42" fmla="*/ 477033 w 10458408"/>
                      <a:gd name="connsiteY42" fmla="*/ 2522245 h 2522245"/>
                      <a:gd name="connsiteX43" fmla="*/ 0 w 10458408"/>
                      <a:gd name="connsiteY43" fmla="*/ 2175587 h 2522245"/>
                      <a:gd name="connsiteX44" fmla="*/ 0 w 10458408"/>
                      <a:gd name="connsiteY44" fmla="*/ 1718355 h 2522245"/>
                      <a:gd name="connsiteX45" fmla="*/ 0 w 10458408"/>
                      <a:gd name="connsiteY45" fmla="*/ 1279411 h 2522245"/>
                      <a:gd name="connsiteX46" fmla="*/ 0 w 10458408"/>
                      <a:gd name="connsiteY46" fmla="*/ 858757 h 2522245"/>
                      <a:gd name="connsiteX47" fmla="*/ 0 w 10458408"/>
                      <a:gd name="connsiteY47" fmla="*/ 346657 h 2522245"/>
                      <a:gd name="connsiteX0" fmla="*/ 0 w 10458408"/>
                      <a:gd name="connsiteY0" fmla="*/ 346657 h 2522245"/>
                      <a:gd name="connsiteX1" fmla="*/ 477033 w 10458408"/>
                      <a:gd name="connsiteY1" fmla="*/ 0 h 2522245"/>
                      <a:gd name="connsiteX2" fmla="*/ 976011 w 10458408"/>
                      <a:gd name="connsiteY2" fmla="*/ 0 h 2522245"/>
                      <a:gd name="connsiteX3" fmla="*/ 1665075 w 10458408"/>
                      <a:gd name="connsiteY3" fmla="*/ 0 h 2522245"/>
                      <a:gd name="connsiteX4" fmla="*/ 1973966 w 10458408"/>
                      <a:gd name="connsiteY4" fmla="*/ 0 h 2522245"/>
                      <a:gd name="connsiteX5" fmla="*/ 2663032 w 10458408"/>
                      <a:gd name="connsiteY5" fmla="*/ 0 h 2522245"/>
                      <a:gd name="connsiteX6" fmla="*/ 2971922 w 10458408"/>
                      <a:gd name="connsiteY6" fmla="*/ 0 h 2522245"/>
                      <a:gd name="connsiteX7" fmla="*/ 3660987 w 10458408"/>
                      <a:gd name="connsiteY7" fmla="*/ 0 h 2522245"/>
                      <a:gd name="connsiteX8" fmla="*/ 4255008 w 10458408"/>
                      <a:gd name="connsiteY8" fmla="*/ 0 h 2522245"/>
                      <a:gd name="connsiteX9" fmla="*/ 4753987 w 10458408"/>
                      <a:gd name="connsiteY9" fmla="*/ 0 h 2522245"/>
                      <a:gd name="connsiteX10" fmla="*/ 5348008 w 10458408"/>
                      <a:gd name="connsiteY10" fmla="*/ 0 h 2522245"/>
                      <a:gd name="connsiteX11" fmla="*/ 6037073 w 10458408"/>
                      <a:gd name="connsiteY11" fmla="*/ 0 h 2522245"/>
                      <a:gd name="connsiteX12" fmla="*/ 6631094 w 10458408"/>
                      <a:gd name="connsiteY12" fmla="*/ 0 h 2522245"/>
                      <a:gd name="connsiteX13" fmla="*/ 7035029 w 10458408"/>
                      <a:gd name="connsiteY13" fmla="*/ 0 h 2522245"/>
                      <a:gd name="connsiteX14" fmla="*/ 7438963 w 10458408"/>
                      <a:gd name="connsiteY14" fmla="*/ 0 h 2522245"/>
                      <a:gd name="connsiteX15" fmla="*/ 7842897 w 10458408"/>
                      <a:gd name="connsiteY15" fmla="*/ 0 h 2522245"/>
                      <a:gd name="connsiteX16" fmla="*/ 8246832 w 10458408"/>
                      <a:gd name="connsiteY16" fmla="*/ 0 h 2522245"/>
                      <a:gd name="connsiteX17" fmla="*/ 8935897 w 10458408"/>
                      <a:gd name="connsiteY17" fmla="*/ 0 h 2522245"/>
                      <a:gd name="connsiteX18" fmla="*/ 9339831 w 10458408"/>
                      <a:gd name="connsiteY18" fmla="*/ 0 h 2522245"/>
                      <a:gd name="connsiteX19" fmla="*/ 9981374 w 10458408"/>
                      <a:gd name="connsiteY19" fmla="*/ 0 h 2522245"/>
                      <a:gd name="connsiteX20" fmla="*/ 10458408 w 10458408"/>
                      <a:gd name="connsiteY20" fmla="*/ 346657 h 2522245"/>
                      <a:gd name="connsiteX21" fmla="*/ 10458408 w 10458408"/>
                      <a:gd name="connsiteY21" fmla="*/ 822179 h 2522245"/>
                      <a:gd name="connsiteX22" fmla="*/ 10458408 w 10458408"/>
                      <a:gd name="connsiteY22" fmla="*/ 1297700 h 2522245"/>
                      <a:gd name="connsiteX23" fmla="*/ 10458408 w 10458408"/>
                      <a:gd name="connsiteY23" fmla="*/ 1773223 h 2522245"/>
                      <a:gd name="connsiteX24" fmla="*/ 10458408 w 10458408"/>
                      <a:gd name="connsiteY24" fmla="*/ 2175587 h 2522245"/>
                      <a:gd name="connsiteX25" fmla="*/ 9981374 w 10458408"/>
                      <a:gd name="connsiteY25" fmla="*/ 2522245 h 2522245"/>
                      <a:gd name="connsiteX26" fmla="*/ 9672483 w 10458408"/>
                      <a:gd name="connsiteY26" fmla="*/ 2522245 h 2522245"/>
                      <a:gd name="connsiteX27" fmla="*/ 9363592 w 10458408"/>
                      <a:gd name="connsiteY27" fmla="*/ 2522245 h 2522245"/>
                      <a:gd name="connsiteX28" fmla="*/ 9054701 w 10458408"/>
                      <a:gd name="connsiteY28" fmla="*/ 2522245 h 2522245"/>
                      <a:gd name="connsiteX29" fmla="*/ 8745810 w 10458408"/>
                      <a:gd name="connsiteY29" fmla="*/ 2522245 h 2522245"/>
                      <a:gd name="connsiteX30" fmla="*/ 8246832 w 10458408"/>
                      <a:gd name="connsiteY30" fmla="*/ 2522245 h 2522245"/>
                      <a:gd name="connsiteX31" fmla="*/ 7652811 w 10458408"/>
                      <a:gd name="connsiteY31" fmla="*/ 2522245 h 2522245"/>
                      <a:gd name="connsiteX32" fmla="*/ 6868703 w 10458408"/>
                      <a:gd name="connsiteY32" fmla="*/ 2522245 h 2522245"/>
                      <a:gd name="connsiteX33" fmla="*/ 6274682 w 10458408"/>
                      <a:gd name="connsiteY33" fmla="*/ 2522245 h 2522245"/>
                      <a:gd name="connsiteX34" fmla="*/ 5965790 w 10458408"/>
                      <a:gd name="connsiteY34" fmla="*/ 2522245 h 2522245"/>
                      <a:gd name="connsiteX35" fmla="*/ 5276725 w 10458408"/>
                      <a:gd name="connsiteY35" fmla="*/ 2522245 h 2522245"/>
                      <a:gd name="connsiteX36" fmla="*/ 4872791 w 10458408"/>
                      <a:gd name="connsiteY36" fmla="*/ 2522245 h 2522245"/>
                      <a:gd name="connsiteX37" fmla="*/ 4183725 w 10458408"/>
                      <a:gd name="connsiteY37" fmla="*/ 2522245 h 2522245"/>
                      <a:gd name="connsiteX38" fmla="*/ 3589704 w 10458408"/>
                      <a:gd name="connsiteY38" fmla="*/ 2522245 h 2522245"/>
                      <a:gd name="connsiteX39" fmla="*/ 3185770 w 10458408"/>
                      <a:gd name="connsiteY39" fmla="*/ 2522245 h 2522245"/>
                      <a:gd name="connsiteX40" fmla="*/ 2401662 w 10458408"/>
                      <a:gd name="connsiteY40" fmla="*/ 2522245 h 2522245"/>
                      <a:gd name="connsiteX41" fmla="*/ 1902684 w 10458408"/>
                      <a:gd name="connsiteY41" fmla="*/ 2522245 h 2522245"/>
                      <a:gd name="connsiteX42" fmla="*/ 1213619 w 10458408"/>
                      <a:gd name="connsiteY42" fmla="*/ 2522245 h 2522245"/>
                      <a:gd name="connsiteX43" fmla="*/ 477033 w 10458408"/>
                      <a:gd name="connsiteY43" fmla="*/ 2522245 h 2522245"/>
                      <a:gd name="connsiteX44" fmla="*/ 0 w 10458408"/>
                      <a:gd name="connsiteY44" fmla="*/ 2175587 h 2522245"/>
                      <a:gd name="connsiteX45" fmla="*/ 0 w 10458408"/>
                      <a:gd name="connsiteY45" fmla="*/ 1773223 h 2522245"/>
                      <a:gd name="connsiteX46" fmla="*/ 0 w 10458408"/>
                      <a:gd name="connsiteY46" fmla="*/ 1334280 h 2522245"/>
                      <a:gd name="connsiteX47" fmla="*/ 0 w 10458408"/>
                      <a:gd name="connsiteY47" fmla="*/ 840468 h 2522245"/>
                      <a:gd name="connsiteX48" fmla="*/ 0 w 10458408"/>
                      <a:gd name="connsiteY48" fmla="*/ 346657 h 252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58408" h="2522245" fill="none" extrusionOk="0">
                        <a:moveTo>
                          <a:pt x="0" y="346657"/>
                        </a:moveTo>
                        <a:cubicBezTo>
                          <a:pt x="-31821" y="64343"/>
                          <a:pt x="223024" y="-14413"/>
                          <a:pt x="477033" y="0"/>
                        </a:cubicBezTo>
                        <a:cubicBezTo>
                          <a:pt x="550431" y="2740"/>
                          <a:pt x="690336" y="5499"/>
                          <a:pt x="785924" y="0"/>
                        </a:cubicBezTo>
                        <a:cubicBezTo>
                          <a:pt x="922743" y="5627"/>
                          <a:pt x="1211766" y="53461"/>
                          <a:pt x="1474988" y="0"/>
                        </a:cubicBezTo>
                        <a:cubicBezTo>
                          <a:pt x="1779889" y="-39609"/>
                          <a:pt x="1943849" y="1712"/>
                          <a:pt x="2164053" y="0"/>
                        </a:cubicBezTo>
                        <a:cubicBezTo>
                          <a:pt x="2394768" y="4883"/>
                          <a:pt x="2402128" y="-9043"/>
                          <a:pt x="2472945" y="0"/>
                        </a:cubicBezTo>
                        <a:cubicBezTo>
                          <a:pt x="2554325" y="31341"/>
                          <a:pt x="2652691" y="20098"/>
                          <a:pt x="2781835" y="0"/>
                        </a:cubicBezTo>
                        <a:cubicBezTo>
                          <a:pt x="2856809" y="-18118"/>
                          <a:pt x="3098309" y="-2201"/>
                          <a:pt x="3375857" y="0"/>
                        </a:cubicBezTo>
                        <a:cubicBezTo>
                          <a:pt x="3703454" y="9479"/>
                          <a:pt x="3814412" y="-18836"/>
                          <a:pt x="4064922" y="0"/>
                        </a:cubicBezTo>
                        <a:cubicBezTo>
                          <a:pt x="4330212" y="-9515"/>
                          <a:pt x="4241599" y="-1810"/>
                          <a:pt x="4373813" y="0"/>
                        </a:cubicBezTo>
                        <a:cubicBezTo>
                          <a:pt x="4434839" y="9678"/>
                          <a:pt x="4937548" y="12782"/>
                          <a:pt x="5157921" y="0"/>
                        </a:cubicBezTo>
                        <a:cubicBezTo>
                          <a:pt x="5415740" y="4920"/>
                          <a:pt x="5479284" y="-1743"/>
                          <a:pt x="5656898" y="0"/>
                        </a:cubicBezTo>
                        <a:cubicBezTo>
                          <a:pt x="5806896" y="628"/>
                          <a:pt x="5965161" y="-18165"/>
                          <a:pt x="6155877" y="0"/>
                        </a:cubicBezTo>
                        <a:cubicBezTo>
                          <a:pt x="6327433" y="17046"/>
                          <a:pt x="6322572" y="771"/>
                          <a:pt x="6464768" y="0"/>
                        </a:cubicBezTo>
                        <a:cubicBezTo>
                          <a:pt x="6601855" y="-14012"/>
                          <a:pt x="6996686" y="9028"/>
                          <a:pt x="7153832" y="0"/>
                        </a:cubicBezTo>
                        <a:cubicBezTo>
                          <a:pt x="7398701" y="17473"/>
                          <a:pt x="7715042" y="46070"/>
                          <a:pt x="7937941" y="0"/>
                        </a:cubicBezTo>
                        <a:cubicBezTo>
                          <a:pt x="8238131" y="-32659"/>
                          <a:pt x="8393107" y="29496"/>
                          <a:pt x="8722049" y="0"/>
                        </a:cubicBezTo>
                        <a:cubicBezTo>
                          <a:pt x="9053338" y="-30892"/>
                          <a:pt x="9183719" y="-3095"/>
                          <a:pt x="9411114" y="0"/>
                        </a:cubicBezTo>
                        <a:cubicBezTo>
                          <a:pt x="9643762" y="-625"/>
                          <a:pt x="9684754" y="3974"/>
                          <a:pt x="9981374" y="0"/>
                        </a:cubicBezTo>
                        <a:cubicBezTo>
                          <a:pt x="10233059" y="6796"/>
                          <a:pt x="10400495" y="137500"/>
                          <a:pt x="10458408" y="346657"/>
                        </a:cubicBezTo>
                        <a:cubicBezTo>
                          <a:pt x="10498131" y="462751"/>
                          <a:pt x="10430938" y="738099"/>
                          <a:pt x="10458408" y="840468"/>
                        </a:cubicBezTo>
                        <a:cubicBezTo>
                          <a:pt x="10473098" y="939344"/>
                          <a:pt x="10454702" y="1108318"/>
                          <a:pt x="10458408" y="1242833"/>
                        </a:cubicBezTo>
                        <a:cubicBezTo>
                          <a:pt x="10486836" y="1350987"/>
                          <a:pt x="10502325" y="1545806"/>
                          <a:pt x="10458408" y="1718355"/>
                        </a:cubicBezTo>
                        <a:cubicBezTo>
                          <a:pt x="10426739" y="1888157"/>
                          <a:pt x="10435343" y="1983184"/>
                          <a:pt x="10458408" y="2175587"/>
                        </a:cubicBezTo>
                        <a:cubicBezTo>
                          <a:pt x="10497346" y="2383990"/>
                          <a:pt x="10226022" y="2454653"/>
                          <a:pt x="9981374" y="2522245"/>
                        </a:cubicBezTo>
                        <a:cubicBezTo>
                          <a:pt x="9775414" y="2515922"/>
                          <a:pt x="9471632" y="2528250"/>
                          <a:pt x="9292309" y="2522245"/>
                        </a:cubicBezTo>
                        <a:cubicBezTo>
                          <a:pt x="9108820" y="2516334"/>
                          <a:pt x="9068389" y="2519598"/>
                          <a:pt x="8888375" y="2522245"/>
                        </a:cubicBezTo>
                        <a:cubicBezTo>
                          <a:pt x="8714950" y="2531482"/>
                          <a:pt x="8723646" y="2532754"/>
                          <a:pt x="8579484" y="2522245"/>
                        </a:cubicBezTo>
                        <a:cubicBezTo>
                          <a:pt x="8438660" y="2501151"/>
                          <a:pt x="8238102" y="2528423"/>
                          <a:pt x="8080506" y="2522245"/>
                        </a:cubicBezTo>
                        <a:cubicBezTo>
                          <a:pt x="7903881" y="2484419"/>
                          <a:pt x="7596713" y="2520805"/>
                          <a:pt x="7391441" y="2522245"/>
                        </a:cubicBezTo>
                        <a:cubicBezTo>
                          <a:pt x="7202127" y="2474363"/>
                          <a:pt x="7091694" y="2528013"/>
                          <a:pt x="6797420" y="2522245"/>
                        </a:cubicBezTo>
                        <a:cubicBezTo>
                          <a:pt x="6529853" y="2510553"/>
                          <a:pt x="6530428" y="2521243"/>
                          <a:pt x="6393485" y="2522245"/>
                        </a:cubicBezTo>
                        <a:cubicBezTo>
                          <a:pt x="6255800" y="2533648"/>
                          <a:pt x="6200794" y="2515606"/>
                          <a:pt x="6084594" y="2522245"/>
                        </a:cubicBezTo>
                        <a:cubicBezTo>
                          <a:pt x="5992644" y="2529855"/>
                          <a:pt x="5558259" y="2477859"/>
                          <a:pt x="5300486" y="2522245"/>
                        </a:cubicBezTo>
                        <a:cubicBezTo>
                          <a:pt x="5039334" y="2518757"/>
                          <a:pt x="4936604" y="2509600"/>
                          <a:pt x="4801509" y="2522245"/>
                        </a:cubicBezTo>
                        <a:cubicBezTo>
                          <a:pt x="4659140" y="2519555"/>
                          <a:pt x="4291756" y="2561080"/>
                          <a:pt x="4112444" y="2522245"/>
                        </a:cubicBezTo>
                        <a:cubicBezTo>
                          <a:pt x="3933238" y="2497773"/>
                          <a:pt x="3876012" y="2525543"/>
                          <a:pt x="3803552" y="2522245"/>
                        </a:cubicBezTo>
                        <a:cubicBezTo>
                          <a:pt x="3734606" y="2499793"/>
                          <a:pt x="3511573" y="2517048"/>
                          <a:pt x="3399618" y="2522245"/>
                        </a:cubicBezTo>
                        <a:cubicBezTo>
                          <a:pt x="3292824" y="2537297"/>
                          <a:pt x="2887792" y="2551020"/>
                          <a:pt x="2710553" y="2522245"/>
                        </a:cubicBezTo>
                        <a:cubicBezTo>
                          <a:pt x="2547008" y="2523205"/>
                          <a:pt x="2436686" y="2540288"/>
                          <a:pt x="2306618" y="2522245"/>
                        </a:cubicBezTo>
                        <a:cubicBezTo>
                          <a:pt x="2178224" y="2530886"/>
                          <a:pt x="2083898" y="2511640"/>
                          <a:pt x="1902684" y="2522245"/>
                        </a:cubicBezTo>
                        <a:cubicBezTo>
                          <a:pt x="1732749" y="2530665"/>
                          <a:pt x="1504646" y="2495600"/>
                          <a:pt x="1213619" y="2522245"/>
                        </a:cubicBezTo>
                        <a:cubicBezTo>
                          <a:pt x="944055" y="2497809"/>
                          <a:pt x="796756" y="2501382"/>
                          <a:pt x="477033" y="2522245"/>
                        </a:cubicBezTo>
                        <a:cubicBezTo>
                          <a:pt x="177595" y="2491446"/>
                          <a:pt x="9113" y="2326612"/>
                          <a:pt x="0" y="2175587"/>
                        </a:cubicBezTo>
                        <a:cubicBezTo>
                          <a:pt x="-7591" y="2053045"/>
                          <a:pt x="-20163" y="1819882"/>
                          <a:pt x="0" y="1718355"/>
                        </a:cubicBezTo>
                        <a:cubicBezTo>
                          <a:pt x="25756" y="1621531"/>
                          <a:pt x="2193" y="1496335"/>
                          <a:pt x="0" y="1279411"/>
                        </a:cubicBezTo>
                        <a:cubicBezTo>
                          <a:pt x="23808" y="1081046"/>
                          <a:pt x="24498" y="1000239"/>
                          <a:pt x="0" y="858757"/>
                        </a:cubicBezTo>
                        <a:cubicBezTo>
                          <a:pt x="-39232" y="714384"/>
                          <a:pt x="-1435" y="567152"/>
                          <a:pt x="0" y="346657"/>
                        </a:cubicBezTo>
                        <a:close/>
                      </a:path>
                      <a:path w="10458408" h="2522245" stroke="0" extrusionOk="0">
                        <a:moveTo>
                          <a:pt x="0" y="346657"/>
                        </a:moveTo>
                        <a:cubicBezTo>
                          <a:pt x="-19387" y="167498"/>
                          <a:pt x="178824" y="85336"/>
                          <a:pt x="477033" y="0"/>
                        </a:cubicBezTo>
                        <a:cubicBezTo>
                          <a:pt x="671538" y="3092"/>
                          <a:pt x="827207" y="-20376"/>
                          <a:pt x="976011" y="0"/>
                        </a:cubicBezTo>
                        <a:cubicBezTo>
                          <a:pt x="1080734" y="589"/>
                          <a:pt x="1319905" y="-10813"/>
                          <a:pt x="1665075" y="0"/>
                        </a:cubicBezTo>
                        <a:cubicBezTo>
                          <a:pt x="2004465" y="20289"/>
                          <a:pt x="1818400" y="5717"/>
                          <a:pt x="1973966" y="0"/>
                        </a:cubicBezTo>
                        <a:cubicBezTo>
                          <a:pt x="2089253" y="39722"/>
                          <a:pt x="2493122" y="11113"/>
                          <a:pt x="2663032" y="0"/>
                        </a:cubicBezTo>
                        <a:cubicBezTo>
                          <a:pt x="2875897" y="17679"/>
                          <a:pt x="2861544" y="3607"/>
                          <a:pt x="2971922" y="0"/>
                        </a:cubicBezTo>
                        <a:cubicBezTo>
                          <a:pt x="3090434" y="34644"/>
                          <a:pt x="3336608" y="13579"/>
                          <a:pt x="3660987" y="0"/>
                        </a:cubicBezTo>
                        <a:cubicBezTo>
                          <a:pt x="3997475" y="-21822"/>
                          <a:pt x="4019266" y="1106"/>
                          <a:pt x="4255008" y="0"/>
                        </a:cubicBezTo>
                        <a:cubicBezTo>
                          <a:pt x="4503000" y="8275"/>
                          <a:pt x="4563539" y="-1393"/>
                          <a:pt x="4753987" y="0"/>
                        </a:cubicBezTo>
                        <a:cubicBezTo>
                          <a:pt x="4969666" y="28885"/>
                          <a:pt x="5189678" y="-12620"/>
                          <a:pt x="5348008" y="0"/>
                        </a:cubicBezTo>
                        <a:cubicBezTo>
                          <a:pt x="5461420" y="-11660"/>
                          <a:pt x="5692949" y="-44010"/>
                          <a:pt x="6037073" y="0"/>
                        </a:cubicBezTo>
                        <a:cubicBezTo>
                          <a:pt x="6375367" y="20940"/>
                          <a:pt x="6327881" y="-15507"/>
                          <a:pt x="6631094" y="0"/>
                        </a:cubicBezTo>
                        <a:cubicBezTo>
                          <a:pt x="6921043" y="8468"/>
                          <a:pt x="6893865" y="5496"/>
                          <a:pt x="7035029" y="0"/>
                        </a:cubicBezTo>
                        <a:cubicBezTo>
                          <a:pt x="7184504" y="18476"/>
                          <a:pt x="7362642" y="-13531"/>
                          <a:pt x="7438963" y="0"/>
                        </a:cubicBezTo>
                        <a:cubicBezTo>
                          <a:pt x="7547417" y="13124"/>
                          <a:pt x="7685021" y="4976"/>
                          <a:pt x="7842897" y="0"/>
                        </a:cubicBezTo>
                        <a:cubicBezTo>
                          <a:pt x="7989072" y="3541"/>
                          <a:pt x="8048206" y="-2931"/>
                          <a:pt x="8246832" y="0"/>
                        </a:cubicBezTo>
                        <a:cubicBezTo>
                          <a:pt x="8418043" y="-5807"/>
                          <a:pt x="8738019" y="-26357"/>
                          <a:pt x="8935897" y="0"/>
                        </a:cubicBezTo>
                        <a:cubicBezTo>
                          <a:pt x="9119734" y="24452"/>
                          <a:pt x="9199356" y="7119"/>
                          <a:pt x="9339831" y="0"/>
                        </a:cubicBezTo>
                        <a:cubicBezTo>
                          <a:pt x="9454976" y="13120"/>
                          <a:pt x="9712073" y="-18678"/>
                          <a:pt x="9981374" y="0"/>
                        </a:cubicBezTo>
                        <a:cubicBezTo>
                          <a:pt x="10258641" y="8816"/>
                          <a:pt x="10453232" y="95041"/>
                          <a:pt x="10458408" y="346657"/>
                        </a:cubicBezTo>
                        <a:cubicBezTo>
                          <a:pt x="10444090" y="454694"/>
                          <a:pt x="10411181" y="695765"/>
                          <a:pt x="10458408" y="822179"/>
                        </a:cubicBezTo>
                        <a:cubicBezTo>
                          <a:pt x="10516831" y="975769"/>
                          <a:pt x="10496007" y="1123414"/>
                          <a:pt x="10458408" y="1297700"/>
                        </a:cubicBezTo>
                        <a:cubicBezTo>
                          <a:pt x="10443715" y="1464519"/>
                          <a:pt x="10436695" y="1597908"/>
                          <a:pt x="10458408" y="1773223"/>
                        </a:cubicBezTo>
                        <a:cubicBezTo>
                          <a:pt x="10485592" y="1950434"/>
                          <a:pt x="10475073" y="2100165"/>
                          <a:pt x="10458408" y="2175587"/>
                        </a:cubicBezTo>
                        <a:cubicBezTo>
                          <a:pt x="10489492" y="2357439"/>
                          <a:pt x="10237191" y="2558856"/>
                          <a:pt x="9981374" y="2522245"/>
                        </a:cubicBezTo>
                        <a:cubicBezTo>
                          <a:pt x="9917605" y="2535817"/>
                          <a:pt x="9732051" y="2504136"/>
                          <a:pt x="9672483" y="2522245"/>
                        </a:cubicBezTo>
                        <a:cubicBezTo>
                          <a:pt x="9610521" y="2537529"/>
                          <a:pt x="9509670" y="2525316"/>
                          <a:pt x="9363592" y="2522245"/>
                        </a:cubicBezTo>
                        <a:cubicBezTo>
                          <a:pt x="9213491" y="2515617"/>
                          <a:pt x="9152531" y="2508782"/>
                          <a:pt x="9054701" y="2522245"/>
                        </a:cubicBezTo>
                        <a:cubicBezTo>
                          <a:pt x="8962412" y="2530235"/>
                          <a:pt x="8889329" y="2513106"/>
                          <a:pt x="8745810" y="2522245"/>
                        </a:cubicBezTo>
                        <a:cubicBezTo>
                          <a:pt x="8644635" y="2483350"/>
                          <a:pt x="8410835" y="2552392"/>
                          <a:pt x="8246832" y="2522245"/>
                        </a:cubicBezTo>
                        <a:cubicBezTo>
                          <a:pt x="8064698" y="2493911"/>
                          <a:pt x="7860129" y="2522869"/>
                          <a:pt x="7652811" y="2522245"/>
                        </a:cubicBezTo>
                        <a:cubicBezTo>
                          <a:pt x="7412989" y="2582550"/>
                          <a:pt x="7262564" y="2543826"/>
                          <a:pt x="6868703" y="2522245"/>
                        </a:cubicBezTo>
                        <a:cubicBezTo>
                          <a:pt x="6503809" y="2502226"/>
                          <a:pt x="6397187" y="2506181"/>
                          <a:pt x="6274682" y="2522245"/>
                        </a:cubicBezTo>
                        <a:cubicBezTo>
                          <a:pt x="6133157" y="2545595"/>
                          <a:pt x="6049051" y="2522228"/>
                          <a:pt x="5965790" y="2522245"/>
                        </a:cubicBezTo>
                        <a:cubicBezTo>
                          <a:pt x="5900209" y="2530728"/>
                          <a:pt x="5610477" y="2528023"/>
                          <a:pt x="5276725" y="2522245"/>
                        </a:cubicBezTo>
                        <a:cubicBezTo>
                          <a:pt x="4956246" y="2509236"/>
                          <a:pt x="4982809" y="2531315"/>
                          <a:pt x="4872791" y="2522245"/>
                        </a:cubicBezTo>
                        <a:cubicBezTo>
                          <a:pt x="4772991" y="2527541"/>
                          <a:pt x="4358757" y="2515247"/>
                          <a:pt x="4183725" y="2522245"/>
                        </a:cubicBezTo>
                        <a:cubicBezTo>
                          <a:pt x="4016840" y="2524608"/>
                          <a:pt x="3740536" y="2531844"/>
                          <a:pt x="3589704" y="2522245"/>
                        </a:cubicBezTo>
                        <a:cubicBezTo>
                          <a:pt x="3421954" y="2511292"/>
                          <a:pt x="3378957" y="2521911"/>
                          <a:pt x="3185770" y="2522245"/>
                        </a:cubicBezTo>
                        <a:cubicBezTo>
                          <a:pt x="2979962" y="2542836"/>
                          <a:pt x="2589904" y="2537821"/>
                          <a:pt x="2401662" y="2522245"/>
                        </a:cubicBezTo>
                        <a:cubicBezTo>
                          <a:pt x="2244777" y="2490367"/>
                          <a:pt x="2089144" y="2523538"/>
                          <a:pt x="1902684" y="2522245"/>
                        </a:cubicBezTo>
                        <a:cubicBezTo>
                          <a:pt x="1736444" y="2527594"/>
                          <a:pt x="1460348" y="2507981"/>
                          <a:pt x="1213619" y="2522245"/>
                        </a:cubicBezTo>
                        <a:cubicBezTo>
                          <a:pt x="940111" y="2545380"/>
                          <a:pt x="624924" y="2551586"/>
                          <a:pt x="477033" y="2522245"/>
                        </a:cubicBezTo>
                        <a:cubicBezTo>
                          <a:pt x="273652" y="2522326"/>
                          <a:pt x="-10455" y="2359750"/>
                          <a:pt x="0" y="2175587"/>
                        </a:cubicBezTo>
                        <a:cubicBezTo>
                          <a:pt x="41771" y="2065469"/>
                          <a:pt x="-1482" y="1978015"/>
                          <a:pt x="0" y="1773223"/>
                        </a:cubicBezTo>
                        <a:cubicBezTo>
                          <a:pt x="23800" y="1599353"/>
                          <a:pt x="-3613" y="1455695"/>
                          <a:pt x="0" y="1334280"/>
                        </a:cubicBezTo>
                        <a:cubicBezTo>
                          <a:pt x="-154" y="1222811"/>
                          <a:pt x="-25892" y="987118"/>
                          <a:pt x="0" y="840468"/>
                        </a:cubicBezTo>
                        <a:cubicBezTo>
                          <a:pt x="20691" y="719675"/>
                          <a:pt x="10631" y="471802"/>
                          <a:pt x="0" y="346657"/>
                        </a:cubicBezTo>
                        <a:close/>
                      </a:path>
                      <a:path w="10458408" h="2522245" fill="none" stroke="0" extrusionOk="0">
                        <a:moveTo>
                          <a:pt x="0" y="346657"/>
                        </a:moveTo>
                        <a:cubicBezTo>
                          <a:pt x="-67454" y="101746"/>
                          <a:pt x="192897" y="4441"/>
                          <a:pt x="477033" y="0"/>
                        </a:cubicBezTo>
                        <a:cubicBezTo>
                          <a:pt x="538514" y="-13894"/>
                          <a:pt x="699518" y="-6244"/>
                          <a:pt x="785924" y="0"/>
                        </a:cubicBezTo>
                        <a:cubicBezTo>
                          <a:pt x="866002" y="-25769"/>
                          <a:pt x="1233477" y="-15587"/>
                          <a:pt x="1474988" y="0"/>
                        </a:cubicBezTo>
                        <a:cubicBezTo>
                          <a:pt x="1761878" y="27544"/>
                          <a:pt x="1967438" y="18136"/>
                          <a:pt x="2164053" y="0"/>
                        </a:cubicBezTo>
                        <a:cubicBezTo>
                          <a:pt x="2392422" y="7486"/>
                          <a:pt x="2405584" y="-9007"/>
                          <a:pt x="2472945" y="0"/>
                        </a:cubicBezTo>
                        <a:cubicBezTo>
                          <a:pt x="2549667" y="-16609"/>
                          <a:pt x="2666840" y="10742"/>
                          <a:pt x="2781835" y="0"/>
                        </a:cubicBezTo>
                        <a:cubicBezTo>
                          <a:pt x="2914823" y="17272"/>
                          <a:pt x="3112569" y="11591"/>
                          <a:pt x="3375857" y="0"/>
                        </a:cubicBezTo>
                        <a:cubicBezTo>
                          <a:pt x="3530146" y="-33072"/>
                          <a:pt x="3910342" y="-9857"/>
                          <a:pt x="4064922" y="0"/>
                        </a:cubicBezTo>
                        <a:cubicBezTo>
                          <a:pt x="4341126" y="6623"/>
                          <a:pt x="4264387" y="-5554"/>
                          <a:pt x="4373813" y="0"/>
                        </a:cubicBezTo>
                        <a:cubicBezTo>
                          <a:pt x="4489062" y="16955"/>
                          <a:pt x="4925348" y="23076"/>
                          <a:pt x="5157921" y="0"/>
                        </a:cubicBezTo>
                        <a:cubicBezTo>
                          <a:pt x="5422590" y="-8934"/>
                          <a:pt x="5487729" y="1016"/>
                          <a:pt x="5656898" y="0"/>
                        </a:cubicBezTo>
                        <a:cubicBezTo>
                          <a:pt x="5818687" y="-15366"/>
                          <a:pt x="5988996" y="-18831"/>
                          <a:pt x="6155877" y="0"/>
                        </a:cubicBezTo>
                        <a:cubicBezTo>
                          <a:pt x="6324124" y="18384"/>
                          <a:pt x="6321472" y="1506"/>
                          <a:pt x="6464768" y="0"/>
                        </a:cubicBezTo>
                        <a:cubicBezTo>
                          <a:pt x="6603691" y="10595"/>
                          <a:pt x="6936301" y="-31846"/>
                          <a:pt x="7153832" y="0"/>
                        </a:cubicBezTo>
                        <a:cubicBezTo>
                          <a:pt x="7386171" y="24951"/>
                          <a:pt x="7693634" y="33425"/>
                          <a:pt x="7937941" y="0"/>
                        </a:cubicBezTo>
                        <a:cubicBezTo>
                          <a:pt x="8192058" y="23810"/>
                          <a:pt x="8376211" y="4131"/>
                          <a:pt x="8722049" y="0"/>
                        </a:cubicBezTo>
                        <a:cubicBezTo>
                          <a:pt x="9088607" y="-32859"/>
                          <a:pt x="9201894" y="-27816"/>
                          <a:pt x="9411114" y="0"/>
                        </a:cubicBezTo>
                        <a:cubicBezTo>
                          <a:pt x="9619054" y="13086"/>
                          <a:pt x="9709680" y="9726"/>
                          <a:pt x="9981374" y="0"/>
                        </a:cubicBezTo>
                        <a:cubicBezTo>
                          <a:pt x="10217951" y="-1892"/>
                          <a:pt x="10396902" y="176418"/>
                          <a:pt x="10458408" y="346657"/>
                        </a:cubicBezTo>
                        <a:cubicBezTo>
                          <a:pt x="10485921" y="475790"/>
                          <a:pt x="10434734" y="707862"/>
                          <a:pt x="10458408" y="840468"/>
                        </a:cubicBezTo>
                        <a:cubicBezTo>
                          <a:pt x="10482257" y="946145"/>
                          <a:pt x="10424465" y="1130154"/>
                          <a:pt x="10458408" y="1242833"/>
                        </a:cubicBezTo>
                        <a:cubicBezTo>
                          <a:pt x="10452778" y="1330023"/>
                          <a:pt x="10483651" y="1553041"/>
                          <a:pt x="10458408" y="1718355"/>
                        </a:cubicBezTo>
                        <a:cubicBezTo>
                          <a:pt x="10435354" y="1892994"/>
                          <a:pt x="10429294" y="1962322"/>
                          <a:pt x="10458408" y="2175587"/>
                        </a:cubicBezTo>
                        <a:cubicBezTo>
                          <a:pt x="10538296" y="2349903"/>
                          <a:pt x="10274642" y="2516336"/>
                          <a:pt x="9981374" y="2522245"/>
                        </a:cubicBezTo>
                        <a:cubicBezTo>
                          <a:pt x="9810835" y="2564520"/>
                          <a:pt x="9509867" y="2529380"/>
                          <a:pt x="9292309" y="2522245"/>
                        </a:cubicBezTo>
                        <a:cubicBezTo>
                          <a:pt x="9115669" y="2509347"/>
                          <a:pt x="9060899" y="2513616"/>
                          <a:pt x="8888375" y="2522245"/>
                        </a:cubicBezTo>
                        <a:cubicBezTo>
                          <a:pt x="8714804" y="2531345"/>
                          <a:pt x="8721603" y="2531562"/>
                          <a:pt x="8579484" y="2522245"/>
                        </a:cubicBezTo>
                        <a:cubicBezTo>
                          <a:pt x="8466770" y="2509934"/>
                          <a:pt x="8237136" y="2556480"/>
                          <a:pt x="8080506" y="2522245"/>
                        </a:cubicBezTo>
                        <a:cubicBezTo>
                          <a:pt x="7917983" y="2475525"/>
                          <a:pt x="7595573" y="2556475"/>
                          <a:pt x="7391441" y="2522245"/>
                        </a:cubicBezTo>
                        <a:cubicBezTo>
                          <a:pt x="7211270" y="2497799"/>
                          <a:pt x="7079707" y="2543279"/>
                          <a:pt x="6797420" y="2522245"/>
                        </a:cubicBezTo>
                        <a:cubicBezTo>
                          <a:pt x="6529488" y="2511284"/>
                          <a:pt x="6528763" y="2519691"/>
                          <a:pt x="6393485" y="2522245"/>
                        </a:cubicBezTo>
                        <a:cubicBezTo>
                          <a:pt x="6254089" y="2521935"/>
                          <a:pt x="6209084" y="2512774"/>
                          <a:pt x="6084594" y="2522245"/>
                        </a:cubicBezTo>
                        <a:cubicBezTo>
                          <a:pt x="5957602" y="2522468"/>
                          <a:pt x="5587529" y="2581891"/>
                          <a:pt x="5300486" y="2522245"/>
                        </a:cubicBezTo>
                        <a:cubicBezTo>
                          <a:pt x="5025773" y="2526733"/>
                          <a:pt x="4935828" y="2516684"/>
                          <a:pt x="4801509" y="2522245"/>
                        </a:cubicBezTo>
                        <a:cubicBezTo>
                          <a:pt x="4662716" y="2556184"/>
                          <a:pt x="4309657" y="2537950"/>
                          <a:pt x="4112444" y="2522245"/>
                        </a:cubicBezTo>
                        <a:cubicBezTo>
                          <a:pt x="3920902" y="2487404"/>
                          <a:pt x="3863803" y="2519853"/>
                          <a:pt x="3803552" y="2522245"/>
                        </a:cubicBezTo>
                        <a:cubicBezTo>
                          <a:pt x="3711034" y="2521065"/>
                          <a:pt x="3508671" y="2534602"/>
                          <a:pt x="3399618" y="2522245"/>
                        </a:cubicBezTo>
                        <a:cubicBezTo>
                          <a:pt x="3245329" y="2529522"/>
                          <a:pt x="2871180" y="2535557"/>
                          <a:pt x="2710553" y="2522245"/>
                        </a:cubicBezTo>
                        <a:cubicBezTo>
                          <a:pt x="2570344" y="2500742"/>
                          <a:pt x="2430331" y="2526422"/>
                          <a:pt x="2306618" y="2522245"/>
                        </a:cubicBezTo>
                        <a:cubicBezTo>
                          <a:pt x="2188209" y="2541887"/>
                          <a:pt x="2077940" y="2527980"/>
                          <a:pt x="1902684" y="2522245"/>
                        </a:cubicBezTo>
                        <a:cubicBezTo>
                          <a:pt x="1719130" y="2568506"/>
                          <a:pt x="1494548" y="2520687"/>
                          <a:pt x="1213619" y="2522245"/>
                        </a:cubicBezTo>
                        <a:cubicBezTo>
                          <a:pt x="945462" y="2540112"/>
                          <a:pt x="791994" y="2521537"/>
                          <a:pt x="477033" y="2522245"/>
                        </a:cubicBezTo>
                        <a:cubicBezTo>
                          <a:pt x="171261" y="2513098"/>
                          <a:pt x="9063" y="2316045"/>
                          <a:pt x="0" y="2175587"/>
                        </a:cubicBezTo>
                        <a:cubicBezTo>
                          <a:pt x="15053" y="2032341"/>
                          <a:pt x="-28336" y="1816041"/>
                          <a:pt x="0" y="1718355"/>
                        </a:cubicBezTo>
                        <a:cubicBezTo>
                          <a:pt x="-539" y="1613138"/>
                          <a:pt x="-9730" y="1467050"/>
                          <a:pt x="0" y="1279411"/>
                        </a:cubicBezTo>
                        <a:cubicBezTo>
                          <a:pt x="18518" y="1078072"/>
                          <a:pt x="35366" y="987131"/>
                          <a:pt x="0" y="858757"/>
                        </a:cubicBezTo>
                        <a:cubicBezTo>
                          <a:pt x="-23767" y="722770"/>
                          <a:pt x="-15617" y="571416"/>
                          <a:pt x="0" y="34665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Nói đến làng quê, trong kí ức tôi, đậm nét nhất là hình ảnh cây đa trước xóm. Cây đa ấy không có tên chính thức, nó mang tên chung rất đỗi thân thuộc với mọi người: cây đa quê hương.</a:t>
            </a:r>
          </a:p>
        </p:txBody>
      </p:sp>
      <p:sp>
        <p:nvSpPr>
          <p:cNvPr id="6" name="Rectangle: Diagonal Corners Rounded 5">
            <a:extLst>
              <a:ext uri="{FF2B5EF4-FFF2-40B4-BE49-F238E27FC236}">
                <a16:creationId xmlns:a16="http://schemas.microsoft.com/office/drawing/2014/main"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7" name="Picture 6">
            <a:extLst>
              <a:ext uri="{FF2B5EF4-FFF2-40B4-BE49-F238E27FC236}">
                <a16:creationId xmlns:a16="http://schemas.microsoft.com/office/drawing/2014/main" id="{47087FCA-C38C-AED9-1B12-D93733DB040C}"/>
              </a:ext>
            </a:extLst>
          </p:cNvPr>
          <p:cNvPicPr>
            <a:picLocks noChangeAspect="1"/>
          </p:cNvPicPr>
          <p:nvPr/>
        </p:nvPicPr>
        <p:blipFill>
          <a:blip r:embed="rId3"/>
          <a:stretch>
            <a:fillRect/>
          </a:stretch>
        </p:blipFill>
        <p:spPr>
          <a:xfrm>
            <a:off x="202058" y="123825"/>
            <a:ext cx="5948517" cy="1189703"/>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4" name="TextBox1">
                  <a:extLst>
                    <a:ext uri="{FF2B5EF4-FFF2-40B4-BE49-F238E27FC236}">
                      <a16:creationId xmlns:a16="http://schemas.microsoft.com/office/drawing/2014/main" id="{56CC3EEB-9F44-8A88-772C-08DF6AFA6DEB}"/>
                    </a:ext>
                  </a:extLst>
                </p:cNvPr>
                <p:cNvPicPr>
                  <a:picLocks/>
                </p:cNvPicPr>
                <p:nvPr/>
              </p:nvPicPr>
              <p:blipFill>
                <a:blip r:embed="rId4"/>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84687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a16="http://schemas.microsoft.com/office/drawing/2014/main"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a16="http://schemas.microsoft.com/office/drawing/2014/main" id="{CFCFFCC3-BEB9-B690-B6A9-615A0D0C6F8E}"/>
              </a:ext>
            </a:extLst>
          </p:cNvPr>
          <p:cNvSpPr/>
          <p:nvPr/>
        </p:nvSpPr>
        <p:spPr>
          <a:xfrm>
            <a:off x="904875" y="2638426"/>
            <a:ext cx="10658476" cy="3800474"/>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658476"/>
                      <a:gd name="connsiteY0" fmla="*/ 522336 h 3800474"/>
                      <a:gd name="connsiteX1" fmla="*/ 486158 w 10658476"/>
                      <a:gd name="connsiteY1" fmla="*/ 0 h 3800474"/>
                      <a:gd name="connsiteX2" fmla="*/ 800959 w 10658476"/>
                      <a:gd name="connsiteY2" fmla="*/ 0 h 3800474"/>
                      <a:gd name="connsiteX3" fmla="*/ 1503205 w 10658476"/>
                      <a:gd name="connsiteY3" fmla="*/ 0 h 3800474"/>
                      <a:gd name="connsiteX4" fmla="*/ 2205451 w 10658476"/>
                      <a:gd name="connsiteY4" fmla="*/ 0 h 3800474"/>
                      <a:gd name="connsiteX5" fmla="*/ 2520252 w 10658476"/>
                      <a:gd name="connsiteY5" fmla="*/ 0 h 3800474"/>
                      <a:gd name="connsiteX6" fmla="*/ 2835052 w 10658476"/>
                      <a:gd name="connsiteY6" fmla="*/ 0 h 3800474"/>
                      <a:gd name="connsiteX7" fmla="*/ 3440436 w 10658476"/>
                      <a:gd name="connsiteY7" fmla="*/ 0 h 3800474"/>
                      <a:gd name="connsiteX8" fmla="*/ 4142683 w 10658476"/>
                      <a:gd name="connsiteY8" fmla="*/ 0 h 3800474"/>
                      <a:gd name="connsiteX9" fmla="*/ 4457484 w 10658476"/>
                      <a:gd name="connsiteY9" fmla="*/ 0 h 3800474"/>
                      <a:gd name="connsiteX10" fmla="*/ 5256591 w 10658476"/>
                      <a:gd name="connsiteY10" fmla="*/ 0 h 3800474"/>
                      <a:gd name="connsiteX11" fmla="*/ 5765114 w 10658476"/>
                      <a:gd name="connsiteY11" fmla="*/ 0 h 3800474"/>
                      <a:gd name="connsiteX12" fmla="*/ 6273638 w 10658476"/>
                      <a:gd name="connsiteY12" fmla="*/ 0 h 3800474"/>
                      <a:gd name="connsiteX13" fmla="*/ 6588438 w 10658476"/>
                      <a:gd name="connsiteY13" fmla="*/ 0 h 3800474"/>
                      <a:gd name="connsiteX14" fmla="*/ 7290684 w 10658476"/>
                      <a:gd name="connsiteY14" fmla="*/ 0 h 3800474"/>
                      <a:gd name="connsiteX15" fmla="*/ 8089793 w 10658476"/>
                      <a:gd name="connsiteY15" fmla="*/ 0 h 3800474"/>
                      <a:gd name="connsiteX16" fmla="*/ 8888901 w 10658476"/>
                      <a:gd name="connsiteY16" fmla="*/ 0 h 3800474"/>
                      <a:gd name="connsiteX17" fmla="*/ 9591148 w 10658476"/>
                      <a:gd name="connsiteY17" fmla="*/ 0 h 3800474"/>
                      <a:gd name="connsiteX18" fmla="*/ 10172317 w 10658476"/>
                      <a:gd name="connsiteY18" fmla="*/ 0 h 3800474"/>
                      <a:gd name="connsiteX19" fmla="*/ 10658476 w 10658476"/>
                      <a:gd name="connsiteY19" fmla="*/ 522336 h 3800474"/>
                      <a:gd name="connsiteX20" fmla="*/ 10658476 w 10658476"/>
                      <a:gd name="connsiteY20" fmla="*/ 1266403 h 3800474"/>
                      <a:gd name="connsiteX21" fmla="*/ 10658476 w 10658476"/>
                      <a:gd name="connsiteY21" fmla="*/ 1872679 h 3800474"/>
                      <a:gd name="connsiteX22" fmla="*/ 10658476 w 10658476"/>
                      <a:gd name="connsiteY22" fmla="*/ 2589187 h 3800474"/>
                      <a:gd name="connsiteX23" fmla="*/ 10658476 w 10658476"/>
                      <a:gd name="connsiteY23" fmla="*/ 3278137 h 3800474"/>
                      <a:gd name="connsiteX24" fmla="*/ 10172317 w 10658476"/>
                      <a:gd name="connsiteY24" fmla="*/ 3800474 h 3800474"/>
                      <a:gd name="connsiteX25" fmla="*/ 9470070 w 10658476"/>
                      <a:gd name="connsiteY25" fmla="*/ 3800474 h 3800474"/>
                      <a:gd name="connsiteX26" fmla="*/ 9058408 w 10658476"/>
                      <a:gd name="connsiteY26" fmla="*/ 3800474 h 3800474"/>
                      <a:gd name="connsiteX27" fmla="*/ 8743609 w 10658476"/>
                      <a:gd name="connsiteY27" fmla="*/ 3800474 h 3800474"/>
                      <a:gd name="connsiteX28" fmla="*/ 8235085 w 10658476"/>
                      <a:gd name="connsiteY28" fmla="*/ 3800474 h 3800474"/>
                      <a:gd name="connsiteX29" fmla="*/ 7532838 w 10658476"/>
                      <a:gd name="connsiteY29" fmla="*/ 3800474 h 3800474"/>
                      <a:gd name="connsiteX30" fmla="*/ 6927454 w 10658476"/>
                      <a:gd name="connsiteY30" fmla="*/ 3800474 h 3800474"/>
                      <a:gd name="connsiteX31" fmla="*/ 6515792 w 10658476"/>
                      <a:gd name="connsiteY31" fmla="*/ 3800474 h 3800474"/>
                      <a:gd name="connsiteX32" fmla="*/ 6200991 w 10658476"/>
                      <a:gd name="connsiteY32" fmla="*/ 3800474 h 3800474"/>
                      <a:gd name="connsiteX33" fmla="*/ 5401884 w 10658476"/>
                      <a:gd name="connsiteY33" fmla="*/ 3800474 h 3800474"/>
                      <a:gd name="connsiteX34" fmla="*/ 4893361 w 10658476"/>
                      <a:gd name="connsiteY34" fmla="*/ 3800474 h 3800474"/>
                      <a:gd name="connsiteX35" fmla="*/ 4191114 w 10658476"/>
                      <a:gd name="connsiteY35" fmla="*/ 3800474 h 3800474"/>
                      <a:gd name="connsiteX36" fmla="*/ 3876313 w 10658476"/>
                      <a:gd name="connsiteY36" fmla="*/ 3800474 h 3800474"/>
                      <a:gd name="connsiteX37" fmla="*/ 3464652 w 10658476"/>
                      <a:gd name="connsiteY37" fmla="*/ 3800474 h 3800474"/>
                      <a:gd name="connsiteX38" fmla="*/ 2762405 w 10658476"/>
                      <a:gd name="connsiteY38" fmla="*/ 3800474 h 3800474"/>
                      <a:gd name="connsiteX39" fmla="*/ 2350743 w 10658476"/>
                      <a:gd name="connsiteY39" fmla="*/ 3800474 h 3800474"/>
                      <a:gd name="connsiteX40" fmla="*/ 1939082 w 10658476"/>
                      <a:gd name="connsiteY40" fmla="*/ 3800474 h 3800474"/>
                      <a:gd name="connsiteX41" fmla="*/ 1236836 w 10658476"/>
                      <a:gd name="connsiteY41" fmla="*/ 3800474 h 3800474"/>
                      <a:gd name="connsiteX42" fmla="*/ 486158 w 10658476"/>
                      <a:gd name="connsiteY42" fmla="*/ 3800474 h 3800474"/>
                      <a:gd name="connsiteX43" fmla="*/ 0 w 10658476"/>
                      <a:gd name="connsiteY43" fmla="*/ 3278137 h 3800474"/>
                      <a:gd name="connsiteX44" fmla="*/ 0 w 10658476"/>
                      <a:gd name="connsiteY44" fmla="*/ 2589187 h 3800474"/>
                      <a:gd name="connsiteX45" fmla="*/ 0 w 10658476"/>
                      <a:gd name="connsiteY45" fmla="*/ 1927794 h 3800474"/>
                      <a:gd name="connsiteX46" fmla="*/ 0 w 10658476"/>
                      <a:gd name="connsiteY46" fmla="*/ 1293960 h 3800474"/>
                      <a:gd name="connsiteX47" fmla="*/ 0 w 10658476"/>
                      <a:gd name="connsiteY47" fmla="*/ 522336 h 3800474"/>
                      <a:gd name="connsiteX0" fmla="*/ 0 w 10658476"/>
                      <a:gd name="connsiteY0" fmla="*/ 522336 h 3800474"/>
                      <a:gd name="connsiteX1" fmla="*/ 486158 w 10658476"/>
                      <a:gd name="connsiteY1" fmla="*/ 0 h 3800474"/>
                      <a:gd name="connsiteX2" fmla="*/ 994682 w 10658476"/>
                      <a:gd name="connsiteY2" fmla="*/ 0 h 3800474"/>
                      <a:gd name="connsiteX3" fmla="*/ 1696928 w 10658476"/>
                      <a:gd name="connsiteY3" fmla="*/ 0 h 3800474"/>
                      <a:gd name="connsiteX4" fmla="*/ 2011728 w 10658476"/>
                      <a:gd name="connsiteY4" fmla="*/ 0 h 3800474"/>
                      <a:gd name="connsiteX5" fmla="*/ 2713975 w 10658476"/>
                      <a:gd name="connsiteY5" fmla="*/ 0 h 3800474"/>
                      <a:gd name="connsiteX6" fmla="*/ 3028775 w 10658476"/>
                      <a:gd name="connsiteY6" fmla="*/ 0 h 3800474"/>
                      <a:gd name="connsiteX7" fmla="*/ 3731021 w 10658476"/>
                      <a:gd name="connsiteY7" fmla="*/ 0 h 3800474"/>
                      <a:gd name="connsiteX8" fmla="*/ 4336406 w 10658476"/>
                      <a:gd name="connsiteY8" fmla="*/ 0 h 3800474"/>
                      <a:gd name="connsiteX9" fmla="*/ 4844930 w 10658476"/>
                      <a:gd name="connsiteY9" fmla="*/ 0 h 3800474"/>
                      <a:gd name="connsiteX10" fmla="*/ 5450315 w 10658476"/>
                      <a:gd name="connsiteY10" fmla="*/ 0 h 3800474"/>
                      <a:gd name="connsiteX11" fmla="*/ 6152561 w 10658476"/>
                      <a:gd name="connsiteY11" fmla="*/ 0 h 3800474"/>
                      <a:gd name="connsiteX12" fmla="*/ 6757946 w 10658476"/>
                      <a:gd name="connsiteY12" fmla="*/ 0 h 3800474"/>
                      <a:gd name="connsiteX13" fmla="*/ 7169608 w 10658476"/>
                      <a:gd name="connsiteY13" fmla="*/ 0 h 3800474"/>
                      <a:gd name="connsiteX14" fmla="*/ 7581269 w 10658476"/>
                      <a:gd name="connsiteY14" fmla="*/ 0 h 3800474"/>
                      <a:gd name="connsiteX15" fmla="*/ 7992931 w 10658476"/>
                      <a:gd name="connsiteY15" fmla="*/ 0 h 3800474"/>
                      <a:gd name="connsiteX16" fmla="*/ 8404593 w 10658476"/>
                      <a:gd name="connsiteY16" fmla="*/ 0 h 3800474"/>
                      <a:gd name="connsiteX17" fmla="*/ 9106839 w 10658476"/>
                      <a:gd name="connsiteY17" fmla="*/ 0 h 3800474"/>
                      <a:gd name="connsiteX18" fmla="*/ 9518501 w 10658476"/>
                      <a:gd name="connsiteY18" fmla="*/ 0 h 3800474"/>
                      <a:gd name="connsiteX19" fmla="*/ 10172317 w 10658476"/>
                      <a:gd name="connsiteY19" fmla="*/ 0 h 3800474"/>
                      <a:gd name="connsiteX20" fmla="*/ 10658476 w 10658476"/>
                      <a:gd name="connsiteY20" fmla="*/ 522336 h 3800474"/>
                      <a:gd name="connsiteX21" fmla="*/ 10658476 w 10658476"/>
                      <a:gd name="connsiteY21" fmla="*/ 1238845 h 3800474"/>
                      <a:gd name="connsiteX22" fmla="*/ 10658476 w 10658476"/>
                      <a:gd name="connsiteY22" fmla="*/ 1955352 h 3800474"/>
                      <a:gd name="connsiteX23" fmla="*/ 10658476 w 10658476"/>
                      <a:gd name="connsiteY23" fmla="*/ 2671861 h 3800474"/>
                      <a:gd name="connsiteX24" fmla="*/ 10658476 w 10658476"/>
                      <a:gd name="connsiteY24" fmla="*/ 3278137 h 3800474"/>
                      <a:gd name="connsiteX25" fmla="*/ 10172317 w 10658476"/>
                      <a:gd name="connsiteY25" fmla="*/ 3800474 h 3800474"/>
                      <a:gd name="connsiteX26" fmla="*/ 9857516 w 10658476"/>
                      <a:gd name="connsiteY26" fmla="*/ 3800474 h 3800474"/>
                      <a:gd name="connsiteX27" fmla="*/ 9542717 w 10658476"/>
                      <a:gd name="connsiteY27" fmla="*/ 3800474 h 3800474"/>
                      <a:gd name="connsiteX28" fmla="*/ 9227916 w 10658476"/>
                      <a:gd name="connsiteY28" fmla="*/ 3800474 h 3800474"/>
                      <a:gd name="connsiteX29" fmla="*/ 8913116 w 10658476"/>
                      <a:gd name="connsiteY29" fmla="*/ 3800474 h 3800474"/>
                      <a:gd name="connsiteX30" fmla="*/ 8404593 w 10658476"/>
                      <a:gd name="connsiteY30" fmla="*/ 3800474 h 3800474"/>
                      <a:gd name="connsiteX31" fmla="*/ 7799208 w 10658476"/>
                      <a:gd name="connsiteY31" fmla="*/ 3800474 h 3800474"/>
                      <a:gd name="connsiteX32" fmla="*/ 7000100 w 10658476"/>
                      <a:gd name="connsiteY32" fmla="*/ 3800474 h 3800474"/>
                      <a:gd name="connsiteX33" fmla="*/ 6394715 w 10658476"/>
                      <a:gd name="connsiteY33" fmla="*/ 3800474 h 3800474"/>
                      <a:gd name="connsiteX34" fmla="*/ 6079915 w 10658476"/>
                      <a:gd name="connsiteY34" fmla="*/ 3800474 h 3800474"/>
                      <a:gd name="connsiteX35" fmla="*/ 5377668 w 10658476"/>
                      <a:gd name="connsiteY35" fmla="*/ 3800474 h 3800474"/>
                      <a:gd name="connsiteX36" fmla="*/ 4966006 w 10658476"/>
                      <a:gd name="connsiteY36" fmla="*/ 3800474 h 3800474"/>
                      <a:gd name="connsiteX37" fmla="*/ 4263760 w 10658476"/>
                      <a:gd name="connsiteY37" fmla="*/ 3800474 h 3800474"/>
                      <a:gd name="connsiteX38" fmla="*/ 3658375 w 10658476"/>
                      <a:gd name="connsiteY38" fmla="*/ 3800474 h 3800474"/>
                      <a:gd name="connsiteX39" fmla="*/ 3246713 w 10658476"/>
                      <a:gd name="connsiteY39" fmla="*/ 3800474 h 3800474"/>
                      <a:gd name="connsiteX40" fmla="*/ 2447605 w 10658476"/>
                      <a:gd name="connsiteY40" fmla="*/ 3800474 h 3800474"/>
                      <a:gd name="connsiteX41" fmla="*/ 1939082 w 10658476"/>
                      <a:gd name="connsiteY41" fmla="*/ 3800474 h 3800474"/>
                      <a:gd name="connsiteX42" fmla="*/ 1236836 w 10658476"/>
                      <a:gd name="connsiteY42" fmla="*/ 3800474 h 3800474"/>
                      <a:gd name="connsiteX43" fmla="*/ 486158 w 10658476"/>
                      <a:gd name="connsiteY43" fmla="*/ 3800474 h 3800474"/>
                      <a:gd name="connsiteX44" fmla="*/ 0 w 10658476"/>
                      <a:gd name="connsiteY44" fmla="*/ 3278137 h 3800474"/>
                      <a:gd name="connsiteX45" fmla="*/ 0 w 10658476"/>
                      <a:gd name="connsiteY45" fmla="*/ 2671861 h 3800474"/>
                      <a:gd name="connsiteX46" fmla="*/ 0 w 10658476"/>
                      <a:gd name="connsiteY46" fmla="*/ 2010469 h 3800474"/>
                      <a:gd name="connsiteX47" fmla="*/ 0 w 10658476"/>
                      <a:gd name="connsiteY47" fmla="*/ 1266403 h 3800474"/>
                      <a:gd name="connsiteX48" fmla="*/ 0 w 10658476"/>
                      <a:gd name="connsiteY48" fmla="*/ 522336 h 380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658476" h="3800474" fill="none" extrusionOk="0">
                        <a:moveTo>
                          <a:pt x="0" y="522336"/>
                        </a:moveTo>
                        <a:cubicBezTo>
                          <a:pt x="-30356" y="138144"/>
                          <a:pt x="199941" y="-3292"/>
                          <a:pt x="486158" y="0"/>
                        </a:cubicBezTo>
                        <a:cubicBezTo>
                          <a:pt x="556648" y="-2667"/>
                          <a:pt x="717888" y="4309"/>
                          <a:pt x="800959" y="0"/>
                        </a:cubicBezTo>
                        <a:cubicBezTo>
                          <a:pt x="866763" y="3795"/>
                          <a:pt x="1221104" y="82357"/>
                          <a:pt x="1503205" y="0"/>
                        </a:cubicBezTo>
                        <a:cubicBezTo>
                          <a:pt x="1762120" y="-21734"/>
                          <a:pt x="1960350" y="-54793"/>
                          <a:pt x="2205451" y="0"/>
                        </a:cubicBezTo>
                        <a:cubicBezTo>
                          <a:pt x="2434450" y="6752"/>
                          <a:pt x="2453268" y="-15384"/>
                          <a:pt x="2520252" y="0"/>
                        </a:cubicBezTo>
                        <a:cubicBezTo>
                          <a:pt x="2594356" y="43512"/>
                          <a:pt x="2718438" y="11141"/>
                          <a:pt x="2835052" y="0"/>
                        </a:cubicBezTo>
                        <a:cubicBezTo>
                          <a:pt x="2958495" y="-5690"/>
                          <a:pt x="3199189" y="24116"/>
                          <a:pt x="3440436" y="0"/>
                        </a:cubicBezTo>
                        <a:cubicBezTo>
                          <a:pt x="3684491" y="20175"/>
                          <a:pt x="3872200" y="2701"/>
                          <a:pt x="4142683" y="0"/>
                        </a:cubicBezTo>
                        <a:cubicBezTo>
                          <a:pt x="4399884" y="-6845"/>
                          <a:pt x="4325796" y="-18395"/>
                          <a:pt x="4457484" y="0"/>
                        </a:cubicBezTo>
                        <a:cubicBezTo>
                          <a:pt x="4559128" y="5547"/>
                          <a:pt x="4959010" y="13512"/>
                          <a:pt x="5256591" y="0"/>
                        </a:cubicBezTo>
                        <a:cubicBezTo>
                          <a:pt x="5519233" y="-8157"/>
                          <a:pt x="5587512" y="12683"/>
                          <a:pt x="5765114" y="0"/>
                        </a:cubicBezTo>
                        <a:cubicBezTo>
                          <a:pt x="5964143" y="4432"/>
                          <a:pt x="6066998" y="-28123"/>
                          <a:pt x="6273638" y="0"/>
                        </a:cubicBezTo>
                        <a:cubicBezTo>
                          <a:pt x="6443777" y="26628"/>
                          <a:pt x="6443435" y="-7072"/>
                          <a:pt x="6588438" y="0"/>
                        </a:cubicBezTo>
                        <a:cubicBezTo>
                          <a:pt x="6744139" y="5931"/>
                          <a:pt x="7088865" y="-69267"/>
                          <a:pt x="7290684" y="0"/>
                        </a:cubicBezTo>
                        <a:cubicBezTo>
                          <a:pt x="7497173" y="63557"/>
                          <a:pt x="7827564" y="8716"/>
                          <a:pt x="8089793" y="0"/>
                        </a:cubicBezTo>
                        <a:cubicBezTo>
                          <a:pt x="8380587" y="5672"/>
                          <a:pt x="8546346" y="33046"/>
                          <a:pt x="8888901" y="0"/>
                        </a:cubicBezTo>
                        <a:cubicBezTo>
                          <a:pt x="9262389" y="-41448"/>
                          <a:pt x="9335916" y="-8800"/>
                          <a:pt x="9591148" y="0"/>
                        </a:cubicBezTo>
                        <a:cubicBezTo>
                          <a:pt x="9808661" y="3447"/>
                          <a:pt x="9897828" y="-7014"/>
                          <a:pt x="10172317" y="0"/>
                        </a:cubicBezTo>
                        <a:cubicBezTo>
                          <a:pt x="10398398" y="1670"/>
                          <a:pt x="10603530" y="236655"/>
                          <a:pt x="10658476" y="522336"/>
                        </a:cubicBezTo>
                        <a:cubicBezTo>
                          <a:pt x="10689572" y="673375"/>
                          <a:pt x="10646988" y="1098338"/>
                          <a:pt x="10658476" y="1266403"/>
                        </a:cubicBezTo>
                        <a:cubicBezTo>
                          <a:pt x="10651956" y="1459296"/>
                          <a:pt x="10625728" y="1680295"/>
                          <a:pt x="10658476" y="1872679"/>
                        </a:cubicBezTo>
                        <a:cubicBezTo>
                          <a:pt x="10730086" y="2014480"/>
                          <a:pt x="10708471" y="2288246"/>
                          <a:pt x="10658476" y="2589187"/>
                        </a:cubicBezTo>
                        <a:cubicBezTo>
                          <a:pt x="10654095" y="2847630"/>
                          <a:pt x="10625678" y="2971475"/>
                          <a:pt x="10658476" y="3278137"/>
                        </a:cubicBezTo>
                        <a:cubicBezTo>
                          <a:pt x="10693780" y="3632880"/>
                          <a:pt x="10493562" y="3770146"/>
                          <a:pt x="10172317" y="3800474"/>
                        </a:cubicBezTo>
                        <a:cubicBezTo>
                          <a:pt x="9960196" y="3794696"/>
                          <a:pt x="9625723" y="3801550"/>
                          <a:pt x="9470070" y="3800474"/>
                        </a:cubicBezTo>
                        <a:cubicBezTo>
                          <a:pt x="9284355" y="3769170"/>
                          <a:pt x="9234243" y="3792162"/>
                          <a:pt x="9058408" y="3800474"/>
                        </a:cubicBezTo>
                        <a:cubicBezTo>
                          <a:pt x="8882192" y="3815355"/>
                          <a:pt x="8890702" y="3813670"/>
                          <a:pt x="8743609" y="3800474"/>
                        </a:cubicBezTo>
                        <a:cubicBezTo>
                          <a:pt x="8620046" y="3818207"/>
                          <a:pt x="8399319" y="3799185"/>
                          <a:pt x="8235085" y="3800474"/>
                        </a:cubicBezTo>
                        <a:cubicBezTo>
                          <a:pt x="8081491" y="3740040"/>
                          <a:pt x="7720224" y="3818195"/>
                          <a:pt x="7532838" y="3800474"/>
                        </a:cubicBezTo>
                        <a:cubicBezTo>
                          <a:pt x="7350124" y="3754593"/>
                          <a:pt x="7200626" y="3809443"/>
                          <a:pt x="6927454" y="3800474"/>
                        </a:cubicBezTo>
                        <a:cubicBezTo>
                          <a:pt x="6656769" y="3784908"/>
                          <a:pt x="6654603" y="3794972"/>
                          <a:pt x="6515792" y="3800474"/>
                        </a:cubicBezTo>
                        <a:cubicBezTo>
                          <a:pt x="6381409" y="3816071"/>
                          <a:pt x="6325059" y="3787301"/>
                          <a:pt x="6200991" y="3800474"/>
                        </a:cubicBezTo>
                        <a:cubicBezTo>
                          <a:pt x="6047361" y="3838317"/>
                          <a:pt x="5686260" y="3813209"/>
                          <a:pt x="5401884" y="3800474"/>
                        </a:cubicBezTo>
                        <a:cubicBezTo>
                          <a:pt x="5130820" y="3777319"/>
                          <a:pt x="5039525" y="3789623"/>
                          <a:pt x="4893361" y="3800474"/>
                        </a:cubicBezTo>
                        <a:cubicBezTo>
                          <a:pt x="4743958" y="3831048"/>
                          <a:pt x="4383324" y="3827264"/>
                          <a:pt x="4191114" y="3800474"/>
                        </a:cubicBezTo>
                        <a:cubicBezTo>
                          <a:pt x="3991006" y="3775022"/>
                          <a:pt x="3949741" y="3802468"/>
                          <a:pt x="3876313" y="3800474"/>
                        </a:cubicBezTo>
                        <a:cubicBezTo>
                          <a:pt x="3826390" y="3809623"/>
                          <a:pt x="3589121" y="3805011"/>
                          <a:pt x="3464652" y="3800474"/>
                        </a:cubicBezTo>
                        <a:cubicBezTo>
                          <a:pt x="3320501" y="3763411"/>
                          <a:pt x="2928120" y="3835857"/>
                          <a:pt x="2762405" y="3800474"/>
                        </a:cubicBezTo>
                        <a:cubicBezTo>
                          <a:pt x="2628250" y="3790533"/>
                          <a:pt x="2475210" y="3807489"/>
                          <a:pt x="2350743" y="3800474"/>
                        </a:cubicBezTo>
                        <a:cubicBezTo>
                          <a:pt x="2223826" y="3822104"/>
                          <a:pt x="2128235" y="3805360"/>
                          <a:pt x="1939082" y="3800474"/>
                        </a:cubicBezTo>
                        <a:cubicBezTo>
                          <a:pt x="1735730" y="3795684"/>
                          <a:pt x="1566602" y="3799035"/>
                          <a:pt x="1236836" y="3800474"/>
                        </a:cubicBezTo>
                        <a:cubicBezTo>
                          <a:pt x="946980" y="3790133"/>
                          <a:pt x="813593" y="3739697"/>
                          <a:pt x="486158" y="3800474"/>
                        </a:cubicBezTo>
                        <a:cubicBezTo>
                          <a:pt x="175475" y="3799761"/>
                          <a:pt x="-4696" y="3488257"/>
                          <a:pt x="0" y="3278137"/>
                        </a:cubicBezTo>
                        <a:cubicBezTo>
                          <a:pt x="23619" y="3093027"/>
                          <a:pt x="-51186" y="2754207"/>
                          <a:pt x="0" y="2589187"/>
                        </a:cubicBezTo>
                        <a:cubicBezTo>
                          <a:pt x="37830" y="2466744"/>
                          <a:pt x="10677" y="2235509"/>
                          <a:pt x="0" y="1927794"/>
                        </a:cubicBezTo>
                        <a:cubicBezTo>
                          <a:pt x="46921" y="1666555"/>
                          <a:pt x="35963" y="1460305"/>
                          <a:pt x="0" y="1293960"/>
                        </a:cubicBezTo>
                        <a:cubicBezTo>
                          <a:pt x="-24150" y="1123518"/>
                          <a:pt x="-28587" y="875345"/>
                          <a:pt x="0" y="522336"/>
                        </a:cubicBezTo>
                        <a:close/>
                      </a:path>
                      <a:path w="10658476" h="3800474" stroke="0" extrusionOk="0">
                        <a:moveTo>
                          <a:pt x="0" y="522336"/>
                        </a:moveTo>
                        <a:cubicBezTo>
                          <a:pt x="-54146" y="201583"/>
                          <a:pt x="234498" y="83417"/>
                          <a:pt x="486158" y="0"/>
                        </a:cubicBezTo>
                        <a:cubicBezTo>
                          <a:pt x="653808" y="10414"/>
                          <a:pt x="872798" y="-12848"/>
                          <a:pt x="994682" y="0"/>
                        </a:cubicBezTo>
                        <a:cubicBezTo>
                          <a:pt x="1105851" y="-1879"/>
                          <a:pt x="1318375" y="-34119"/>
                          <a:pt x="1696928" y="0"/>
                        </a:cubicBezTo>
                        <a:cubicBezTo>
                          <a:pt x="2012406" y="40384"/>
                          <a:pt x="1866022" y="9786"/>
                          <a:pt x="2011728" y="0"/>
                        </a:cubicBezTo>
                        <a:cubicBezTo>
                          <a:pt x="2150320" y="35363"/>
                          <a:pt x="2463683" y="2486"/>
                          <a:pt x="2713975" y="0"/>
                        </a:cubicBezTo>
                        <a:cubicBezTo>
                          <a:pt x="2935717" y="33784"/>
                          <a:pt x="2912986" y="-6572"/>
                          <a:pt x="3028775" y="0"/>
                        </a:cubicBezTo>
                        <a:cubicBezTo>
                          <a:pt x="3154572" y="14501"/>
                          <a:pt x="3390723" y="83248"/>
                          <a:pt x="3731021" y="0"/>
                        </a:cubicBezTo>
                        <a:cubicBezTo>
                          <a:pt x="4083740" y="-38395"/>
                          <a:pt x="4090938" y="1359"/>
                          <a:pt x="4336406" y="0"/>
                        </a:cubicBezTo>
                        <a:cubicBezTo>
                          <a:pt x="4567741" y="12120"/>
                          <a:pt x="4658332" y="-3851"/>
                          <a:pt x="4844930" y="0"/>
                        </a:cubicBezTo>
                        <a:cubicBezTo>
                          <a:pt x="5048848" y="20486"/>
                          <a:pt x="5321001" y="12330"/>
                          <a:pt x="5450315" y="0"/>
                        </a:cubicBezTo>
                        <a:cubicBezTo>
                          <a:pt x="5564222" y="-10731"/>
                          <a:pt x="5780125" y="-43511"/>
                          <a:pt x="6152561" y="0"/>
                        </a:cubicBezTo>
                        <a:cubicBezTo>
                          <a:pt x="6495715" y="25618"/>
                          <a:pt x="6461040" y="-7264"/>
                          <a:pt x="6757946" y="0"/>
                        </a:cubicBezTo>
                        <a:cubicBezTo>
                          <a:pt x="7056656" y="13157"/>
                          <a:pt x="7019678" y="-3793"/>
                          <a:pt x="7169608" y="0"/>
                        </a:cubicBezTo>
                        <a:cubicBezTo>
                          <a:pt x="7308866" y="16400"/>
                          <a:pt x="7497233" y="-8753"/>
                          <a:pt x="7581269" y="0"/>
                        </a:cubicBezTo>
                        <a:cubicBezTo>
                          <a:pt x="7675624" y="6879"/>
                          <a:pt x="7860676" y="8688"/>
                          <a:pt x="7992931" y="0"/>
                        </a:cubicBezTo>
                        <a:cubicBezTo>
                          <a:pt x="8138388" y="-1473"/>
                          <a:pt x="8200122" y="2490"/>
                          <a:pt x="8404593" y="0"/>
                        </a:cubicBezTo>
                        <a:cubicBezTo>
                          <a:pt x="8579925" y="4072"/>
                          <a:pt x="8875303" y="-32473"/>
                          <a:pt x="9106839" y="0"/>
                        </a:cubicBezTo>
                        <a:cubicBezTo>
                          <a:pt x="9289433" y="7319"/>
                          <a:pt x="9376744" y="19878"/>
                          <a:pt x="9518501" y="0"/>
                        </a:cubicBezTo>
                        <a:cubicBezTo>
                          <a:pt x="9627757" y="20106"/>
                          <a:pt x="9889765" y="16707"/>
                          <a:pt x="10172317" y="0"/>
                        </a:cubicBezTo>
                        <a:cubicBezTo>
                          <a:pt x="10375757" y="31837"/>
                          <a:pt x="10712262" y="165098"/>
                          <a:pt x="10658476" y="522336"/>
                        </a:cubicBezTo>
                        <a:cubicBezTo>
                          <a:pt x="10631324" y="628734"/>
                          <a:pt x="10620791" y="1027390"/>
                          <a:pt x="10658476" y="1238845"/>
                        </a:cubicBezTo>
                        <a:cubicBezTo>
                          <a:pt x="10669401" y="1495262"/>
                          <a:pt x="10737062" y="1738577"/>
                          <a:pt x="10658476" y="1955352"/>
                        </a:cubicBezTo>
                        <a:cubicBezTo>
                          <a:pt x="10639924" y="2173619"/>
                          <a:pt x="10645040" y="2434913"/>
                          <a:pt x="10658476" y="2671861"/>
                        </a:cubicBezTo>
                        <a:cubicBezTo>
                          <a:pt x="10714649" y="2927897"/>
                          <a:pt x="10684131" y="3160291"/>
                          <a:pt x="10658476" y="3278137"/>
                        </a:cubicBezTo>
                        <a:cubicBezTo>
                          <a:pt x="10629238" y="3578984"/>
                          <a:pt x="10473613" y="3868177"/>
                          <a:pt x="10172317" y="3800474"/>
                        </a:cubicBezTo>
                        <a:cubicBezTo>
                          <a:pt x="10105151" y="3808841"/>
                          <a:pt x="9923937" y="3795246"/>
                          <a:pt x="9857516" y="3800474"/>
                        </a:cubicBezTo>
                        <a:cubicBezTo>
                          <a:pt x="9786802" y="3807515"/>
                          <a:pt x="9696123" y="3822555"/>
                          <a:pt x="9542717" y="3800474"/>
                        </a:cubicBezTo>
                        <a:cubicBezTo>
                          <a:pt x="9401471" y="3777935"/>
                          <a:pt x="9292966" y="3788124"/>
                          <a:pt x="9227916" y="3800474"/>
                        </a:cubicBezTo>
                        <a:cubicBezTo>
                          <a:pt x="9157067" y="3811024"/>
                          <a:pt x="9029647" y="3812256"/>
                          <a:pt x="8913116" y="3800474"/>
                        </a:cubicBezTo>
                        <a:cubicBezTo>
                          <a:pt x="8814656" y="3758027"/>
                          <a:pt x="8602227" y="3816454"/>
                          <a:pt x="8404593" y="3800474"/>
                        </a:cubicBezTo>
                        <a:cubicBezTo>
                          <a:pt x="8195006" y="3787300"/>
                          <a:pt x="8039165" y="3744129"/>
                          <a:pt x="7799208" y="3800474"/>
                        </a:cubicBezTo>
                        <a:cubicBezTo>
                          <a:pt x="7562261" y="3839272"/>
                          <a:pt x="7374459" y="3827534"/>
                          <a:pt x="7000100" y="3800474"/>
                        </a:cubicBezTo>
                        <a:cubicBezTo>
                          <a:pt x="6631955" y="3807154"/>
                          <a:pt x="6534111" y="3776257"/>
                          <a:pt x="6394715" y="3800474"/>
                        </a:cubicBezTo>
                        <a:cubicBezTo>
                          <a:pt x="6246404" y="3807482"/>
                          <a:pt x="6161234" y="3827996"/>
                          <a:pt x="6079915" y="3800474"/>
                        </a:cubicBezTo>
                        <a:cubicBezTo>
                          <a:pt x="5972178" y="3774904"/>
                          <a:pt x="5729518" y="3827927"/>
                          <a:pt x="5377668" y="3800474"/>
                        </a:cubicBezTo>
                        <a:cubicBezTo>
                          <a:pt x="5047856" y="3782207"/>
                          <a:pt x="5081211" y="3816348"/>
                          <a:pt x="4966006" y="3800474"/>
                        </a:cubicBezTo>
                        <a:cubicBezTo>
                          <a:pt x="4872128" y="3763561"/>
                          <a:pt x="4455562" y="3814585"/>
                          <a:pt x="4263760" y="3800474"/>
                        </a:cubicBezTo>
                        <a:cubicBezTo>
                          <a:pt x="4098381" y="3861006"/>
                          <a:pt x="3850673" y="3790568"/>
                          <a:pt x="3658375" y="3800474"/>
                        </a:cubicBezTo>
                        <a:cubicBezTo>
                          <a:pt x="3484224" y="3778999"/>
                          <a:pt x="3446182" y="3797512"/>
                          <a:pt x="3246713" y="3800474"/>
                        </a:cubicBezTo>
                        <a:cubicBezTo>
                          <a:pt x="3045786" y="3825348"/>
                          <a:pt x="2600560" y="3849960"/>
                          <a:pt x="2447605" y="3800474"/>
                        </a:cubicBezTo>
                        <a:cubicBezTo>
                          <a:pt x="2275182" y="3787264"/>
                          <a:pt x="2139526" y="3771821"/>
                          <a:pt x="1939082" y="3800474"/>
                        </a:cubicBezTo>
                        <a:cubicBezTo>
                          <a:pt x="1767632" y="3864918"/>
                          <a:pt x="1557716" y="3760524"/>
                          <a:pt x="1236836" y="3800474"/>
                        </a:cubicBezTo>
                        <a:cubicBezTo>
                          <a:pt x="940856" y="3846230"/>
                          <a:pt x="635106" y="3801697"/>
                          <a:pt x="486158" y="3800474"/>
                        </a:cubicBezTo>
                        <a:cubicBezTo>
                          <a:pt x="210540" y="3811989"/>
                          <a:pt x="52316" y="3601813"/>
                          <a:pt x="0" y="3278137"/>
                        </a:cubicBezTo>
                        <a:cubicBezTo>
                          <a:pt x="3639" y="3086882"/>
                          <a:pt x="28835" y="2966557"/>
                          <a:pt x="0" y="2671861"/>
                        </a:cubicBezTo>
                        <a:cubicBezTo>
                          <a:pt x="6731" y="2409143"/>
                          <a:pt x="21621" y="2207386"/>
                          <a:pt x="0" y="2010469"/>
                        </a:cubicBezTo>
                        <a:cubicBezTo>
                          <a:pt x="3874" y="1872927"/>
                          <a:pt x="-60339" y="1506534"/>
                          <a:pt x="0" y="1266403"/>
                        </a:cubicBezTo>
                        <a:cubicBezTo>
                          <a:pt x="40307" y="1103881"/>
                          <a:pt x="-28459" y="725286"/>
                          <a:pt x="0" y="522336"/>
                        </a:cubicBezTo>
                        <a:close/>
                      </a:path>
                      <a:path w="10658476" h="3800474" fill="none" stroke="0" extrusionOk="0">
                        <a:moveTo>
                          <a:pt x="0" y="522336"/>
                        </a:moveTo>
                        <a:cubicBezTo>
                          <a:pt x="-62701" y="164014"/>
                          <a:pt x="195758" y="-28599"/>
                          <a:pt x="486158" y="0"/>
                        </a:cubicBezTo>
                        <a:cubicBezTo>
                          <a:pt x="556664" y="-14926"/>
                          <a:pt x="712680" y="-1605"/>
                          <a:pt x="800959" y="0"/>
                        </a:cubicBezTo>
                        <a:cubicBezTo>
                          <a:pt x="873779" y="-41192"/>
                          <a:pt x="1258600" y="-11204"/>
                          <a:pt x="1503205" y="0"/>
                        </a:cubicBezTo>
                        <a:cubicBezTo>
                          <a:pt x="1778171" y="-9535"/>
                          <a:pt x="2013651" y="22459"/>
                          <a:pt x="2205451" y="0"/>
                        </a:cubicBezTo>
                        <a:cubicBezTo>
                          <a:pt x="2437886" y="7731"/>
                          <a:pt x="2453430" y="-10614"/>
                          <a:pt x="2520252" y="0"/>
                        </a:cubicBezTo>
                        <a:cubicBezTo>
                          <a:pt x="2594933" y="-1513"/>
                          <a:pt x="2717998" y="27752"/>
                          <a:pt x="2835052" y="0"/>
                        </a:cubicBezTo>
                        <a:cubicBezTo>
                          <a:pt x="2981769" y="28983"/>
                          <a:pt x="3163530" y="16528"/>
                          <a:pt x="3440436" y="0"/>
                        </a:cubicBezTo>
                        <a:cubicBezTo>
                          <a:pt x="3722296" y="10002"/>
                          <a:pt x="3877221" y="-20968"/>
                          <a:pt x="4142683" y="0"/>
                        </a:cubicBezTo>
                        <a:cubicBezTo>
                          <a:pt x="4421894" y="11557"/>
                          <a:pt x="4347804" y="-5751"/>
                          <a:pt x="4457484" y="0"/>
                        </a:cubicBezTo>
                        <a:cubicBezTo>
                          <a:pt x="4550835" y="5750"/>
                          <a:pt x="5021087" y="66995"/>
                          <a:pt x="5256591" y="0"/>
                        </a:cubicBezTo>
                        <a:cubicBezTo>
                          <a:pt x="5505999" y="-1247"/>
                          <a:pt x="5591710" y="-10785"/>
                          <a:pt x="5765114" y="0"/>
                        </a:cubicBezTo>
                        <a:cubicBezTo>
                          <a:pt x="5949957" y="36706"/>
                          <a:pt x="6080499" y="-21909"/>
                          <a:pt x="6273638" y="0"/>
                        </a:cubicBezTo>
                        <a:cubicBezTo>
                          <a:pt x="6445976" y="29553"/>
                          <a:pt x="6444901" y="4591"/>
                          <a:pt x="6588438" y="0"/>
                        </a:cubicBezTo>
                        <a:cubicBezTo>
                          <a:pt x="6722708" y="-9633"/>
                          <a:pt x="7136387" y="-27375"/>
                          <a:pt x="7290684" y="0"/>
                        </a:cubicBezTo>
                        <a:cubicBezTo>
                          <a:pt x="7527479" y="21708"/>
                          <a:pt x="7756960" y="-11021"/>
                          <a:pt x="8089793" y="0"/>
                        </a:cubicBezTo>
                        <a:cubicBezTo>
                          <a:pt x="8360705" y="3392"/>
                          <a:pt x="8551366" y="6364"/>
                          <a:pt x="8888901" y="0"/>
                        </a:cubicBezTo>
                        <a:cubicBezTo>
                          <a:pt x="9236632" y="-27110"/>
                          <a:pt x="9371570" y="24565"/>
                          <a:pt x="9591148" y="0"/>
                        </a:cubicBezTo>
                        <a:cubicBezTo>
                          <a:pt x="9827993" y="2794"/>
                          <a:pt x="9899954" y="-9569"/>
                          <a:pt x="10172317" y="0"/>
                        </a:cubicBezTo>
                        <a:cubicBezTo>
                          <a:pt x="10415497" y="-24858"/>
                          <a:pt x="10562662" y="239139"/>
                          <a:pt x="10658476" y="522336"/>
                        </a:cubicBezTo>
                        <a:cubicBezTo>
                          <a:pt x="10711227" y="689340"/>
                          <a:pt x="10650468" y="1078717"/>
                          <a:pt x="10658476" y="1266403"/>
                        </a:cubicBezTo>
                        <a:cubicBezTo>
                          <a:pt x="10682832" y="1447097"/>
                          <a:pt x="10607039" y="1722538"/>
                          <a:pt x="10658476" y="1872679"/>
                        </a:cubicBezTo>
                        <a:cubicBezTo>
                          <a:pt x="10680410" y="2004088"/>
                          <a:pt x="10700482" y="2341325"/>
                          <a:pt x="10658476" y="2589187"/>
                        </a:cubicBezTo>
                        <a:cubicBezTo>
                          <a:pt x="10631590" y="2853754"/>
                          <a:pt x="10638296" y="2977672"/>
                          <a:pt x="10658476" y="3278137"/>
                        </a:cubicBezTo>
                        <a:cubicBezTo>
                          <a:pt x="10701842" y="3586161"/>
                          <a:pt x="10466939" y="3740223"/>
                          <a:pt x="10172317" y="3800474"/>
                        </a:cubicBezTo>
                        <a:cubicBezTo>
                          <a:pt x="10015209" y="3827012"/>
                          <a:pt x="9659067" y="3788253"/>
                          <a:pt x="9470070" y="3800474"/>
                        </a:cubicBezTo>
                        <a:cubicBezTo>
                          <a:pt x="9294731" y="3768020"/>
                          <a:pt x="9235304" y="3793897"/>
                          <a:pt x="9058408" y="3800474"/>
                        </a:cubicBezTo>
                        <a:cubicBezTo>
                          <a:pt x="8881747" y="3816089"/>
                          <a:pt x="8889228" y="3812483"/>
                          <a:pt x="8743609" y="3800474"/>
                        </a:cubicBezTo>
                        <a:cubicBezTo>
                          <a:pt x="8601383" y="3788010"/>
                          <a:pt x="8383818" y="3856045"/>
                          <a:pt x="8235085" y="3800474"/>
                        </a:cubicBezTo>
                        <a:cubicBezTo>
                          <a:pt x="8054986" y="3742928"/>
                          <a:pt x="7701867" y="3825132"/>
                          <a:pt x="7532838" y="3800474"/>
                        </a:cubicBezTo>
                        <a:cubicBezTo>
                          <a:pt x="7317574" y="3764586"/>
                          <a:pt x="7176986" y="3810525"/>
                          <a:pt x="6927454" y="3800474"/>
                        </a:cubicBezTo>
                        <a:cubicBezTo>
                          <a:pt x="6654454" y="3784799"/>
                          <a:pt x="6653237" y="3794709"/>
                          <a:pt x="6515792" y="3800474"/>
                        </a:cubicBezTo>
                        <a:cubicBezTo>
                          <a:pt x="6381252" y="3812582"/>
                          <a:pt x="6323498" y="3779267"/>
                          <a:pt x="6200991" y="3800474"/>
                        </a:cubicBezTo>
                        <a:cubicBezTo>
                          <a:pt x="6033273" y="3848650"/>
                          <a:pt x="5716147" y="3795030"/>
                          <a:pt x="5401884" y="3800474"/>
                        </a:cubicBezTo>
                        <a:cubicBezTo>
                          <a:pt x="5113895" y="3784744"/>
                          <a:pt x="5024585" y="3780555"/>
                          <a:pt x="4893361" y="3800474"/>
                        </a:cubicBezTo>
                        <a:cubicBezTo>
                          <a:pt x="4732895" y="3840249"/>
                          <a:pt x="4402211" y="3811750"/>
                          <a:pt x="4191114" y="3800474"/>
                        </a:cubicBezTo>
                        <a:cubicBezTo>
                          <a:pt x="4003082" y="3779339"/>
                          <a:pt x="3955797" y="3803127"/>
                          <a:pt x="3876313" y="3800474"/>
                        </a:cubicBezTo>
                        <a:cubicBezTo>
                          <a:pt x="3820118" y="3796167"/>
                          <a:pt x="3597140" y="3814257"/>
                          <a:pt x="3464652" y="3800474"/>
                        </a:cubicBezTo>
                        <a:cubicBezTo>
                          <a:pt x="3340677" y="3775609"/>
                          <a:pt x="2888219" y="3817098"/>
                          <a:pt x="2762405" y="3800474"/>
                        </a:cubicBezTo>
                        <a:cubicBezTo>
                          <a:pt x="2609788" y="3781145"/>
                          <a:pt x="2482100" y="3790867"/>
                          <a:pt x="2350743" y="3800474"/>
                        </a:cubicBezTo>
                        <a:cubicBezTo>
                          <a:pt x="2218363" y="3798757"/>
                          <a:pt x="2120024" y="3777870"/>
                          <a:pt x="1939082" y="3800474"/>
                        </a:cubicBezTo>
                        <a:cubicBezTo>
                          <a:pt x="1704444" y="3814303"/>
                          <a:pt x="1508997" y="3785455"/>
                          <a:pt x="1236836" y="3800474"/>
                        </a:cubicBezTo>
                        <a:cubicBezTo>
                          <a:pt x="931685" y="3818305"/>
                          <a:pt x="782766" y="3748969"/>
                          <a:pt x="486158" y="3800474"/>
                        </a:cubicBezTo>
                        <a:cubicBezTo>
                          <a:pt x="119605" y="3812974"/>
                          <a:pt x="-26092" y="3462510"/>
                          <a:pt x="0" y="3278137"/>
                        </a:cubicBezTo>
                        <a:cubicBezTo>
                          <a:pt x="17069" y="3069701"/>
                          <a:pt x="-25249" y="2740387"/>
                          <a:pt x="0" y="2589187"/>
                        </a:cubicBezTo>
                        <a:cubicBezTo>
                          <a:pt x="-16619" y="2401681"/>
                          <a:pt x="-8016" y="2216776"/>
                          <a:pt x="0" y="1927794"/>
                        </a:cubicBezTo>
                        <a:cubicBezTo>
                          <a:pt x="31727" y="1647735"/>
                          <a:pt x="49445" y="1498573"/>
                          <a:pt x="0" y="1293960"/>
                        </a:cubicBezTo>
                        <a:cubicBezTo>
                          <a:pt x="-6516" y="1059699"/>
                          <a:pt x="-8028" y="859863"/>
                          <a:pt x="0" y="52233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p:txBody>
      </p:sp>
      <p:sp>
        <p:nvSpPr>
          <p:cNvPr id="6" name="Rectangle: Diagonal Corners Rounded 5">
            <a:extLst>
              <a:ext uri="{FF2B5EF4-FFF2-40B4-BE49-F238E27FC236}">
                <a16:creationId xmlns:a16="http://schemas.microsoft.com/office/drawing/2014/main"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7" name="Picture 6">
            <a:extLst>
              <a:ext uri="{FF2B5EF4-FFF2-40B4-BE49-F238E27FC236}">
                <a16:creationId xmlns:a16="http://schemas.microsoft.com/office/drawing/2014/main" id="{47087FCA-C38C-AED9-1B12-D93733DB040C}"/>
              </a:ext>
            </a:extLst>
          </p:cNvPr>
          <p:cNvPicPr>
            <a:picLocks noChangeAspect="1"/>
          </p:cNvPicPr>
          <p:nvPr/>
        </p:nvPicPr>
        <p:blipFill>
          <a:blip r:embed="rId3"/>
          <a:stretch>
            <a:fillRect/>
          </a:stretch>
        </p:blipFill>
        <p:spPr>
          <a:xfrm>
            <a:off x="202058" y="123825"/>
            <a:ext cx="5948517" cy="1189703"/>
          </a:xfrm>
          <a:prstGeom prst="rect">
            <a:avLst/>
          </a:prstGeom>
        </p:spPr>
      </p:pic>
      <p:cxnSp>
        <p:nvCxnSpPr>
          <p:cNvPr id="2" name="Đường nối Thẳng 18">
            <a:extLst>
              <a:ext uri="{FF2B5EF4-FFF2-40B4-BE49-F238E27FC236}">
                <a16:creationId xmlns:a16="http://schemas.microsoft.com/office/drawing/2014/main" id="{E8E82461-A259-E243-0FA1-84D9BE4BE4DF}"/>
              </a:ext>
            </a:extLst>
          </p:cNvPr>
          <p:cNvCxnSpPr>
            <a:cxnSpLocks/>
          </p:cNvCxnSpPr>
          <p:nvPr/>
        </p:nvCxnSpPr>
        <p:spPr>
          <a:xfrm flipV="1">
            <a:off x="11435770" y="48981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36713E46-937D-0433-5317-65B1AEF6A3D3}"/>
              </a:ext>
            </a:extLst>
          </p:cNvPr>
          <p:cNvCxnSpPr>
            <a:cxnSpLocks/>
          </p:cNvCxnSpPr>
          <p:nvPr/>
        </p:nvCxnSpPr>
        <p:spPr>
          <a:xfrm flipV="1">
            <a:off x="7187620" y="52886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1F574BA9-B118-444A-7283-3DA35AE74E8A}"/>
              </a:ext>
            </a:extLst>
          </p:cNvPr>
          <p:cNvCxnSpPr>
            <a:cxnSpLocks/>
          </p:cNvCxnSpPr>
          <p:nvPr/>
        </p:nvCxnSpPr>
        <p:spPr>
          <a:xfrm flipV="1">
            <a:off x="1672645" y="57077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id="{833C4994-B76D-32DC-4F9F-7B4B6C8A49F5}"/>
              </a:ext>
            </a:extLst>
          </p:cNvPr>
          <p:cNvCxnSpPr>
            <a:cxnSpLocks/>
          </p:cNvCxnSpPr>
          <p:nvPr/>
        </p:nvCxnSpPr>
        <p:spPr>
          <a:xfrm flipV="1">
            <a:off x="2587045" y="576488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id="{5F47CD99-3277-6932-F160-D33DA7F4136F}"/>
              </a:ext>
            </a:extLst>
          </p:cNvPr>
          <p:cNvCxnSpPr>
            <a:cxnSpLocks/>
          </p:cNvCxnSpPr>
          <p:nvPr/>
        </p:nvCxnSpPr>
        <p:spPr>
          <a:xfrm flipV="1">
            <a:off x="5644570" y="57744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id="{6CA6033F-FA8C-3127-FB6A-FFD33F62B880}"/>
              </a:ext>
            </a:extLst>
          </p:cNvPr>
          <p:cNvCxnSpPr>
            <a:cxnSpLocks/>
          </p:cNvCxnSpPr>
          <p:nvPr/>
        </p:nvCxnSpPr>
        <p:spPr>
          <a:xfrm flipV="1">
            <a:off x="5720770" y="57744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4" name="TextBox1">
                  <a:extLst>
                    <a:ext uri="{FF2B5EF4-FFF2-40B4-BE49-F238E27FC236}">
                      <a16:creationId xmlns:a16="http://schemas.microsoft.com/office/drawing/2014/main" id="{56CC3EEB-9F44-8A88-772C-08DF6AFA6DEB}"/>
                    </a:ext>
                  </a:extLst>
                </p:cNvPr>
                <p:cNvPicPr>
                  <a:picLocks/>
                </p:cNvPicPr>
                <p:nvPr/>
              </p:nvPicPr>
              <p:blipFill>
                <a:blip r:embed="rId4"/>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55487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a16="http://schemas.microsoft.com/office/drawing/2014/main"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a16="http://schemas.microsoft.com/office/drawing/2014/main" id="{CFCFFCC3-BEB9-B690-B6A9-615A0D0C6F8E}"/>
              </a:ext>
            </a:extLst>
          </p:cNvPr>
          <p:cNvSpPr/>
          <p:nvPr/>
        </p:nvSpPr>
        <p:spPr>
          <a:xfrm>
            <a:off x="1104943" y="3068930"/>
            <a:ext cx="10458408" cy="3141370"/>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458408"/>
                      <a:gd name="connsiteY0" fmla="*/ 431749 h 3141370"/>
                      <a:gd name="connsiteX1" fmla="*/ 477033 w 10458408"/>
                      <a:gd name="connsiteY1" fmla="*/ 0 h 3141370"/>
                      <a:gd name="connsiteX2" fmla="*/ 785924 w 10458408"/>
                      <a:gd name="connsiteY2" fmla="*/ 0 h 3141370"/>
                      <a:gd name="connsiteX3" fmla="*/ 1474988 w 10458408"/>
                      <a:gd name="connsiteY3" fmla="*/ 0 h 3141370"/>
                      <a:gd name="connsiteX4" fmla="*/ 2164053 w 10458408"/>
                      <a:gd name="connsiteY4" fmla="*/ 0 h 3141370"/>
                      <a:gd name="connsiteX5" fmla="*/ 2472945 w 10458408"/>
                      <a:gd name="connsiteY5" fmla="*/ 0 h 3141370"/>
                      <a:gd name="connsiteX6" fmla="*/ 2781835 w 10458408"/>
                      <a:gd name="connsiteY6" fmla="*/ 0 h 3141370"/>
                      <a:gd name="connsiteX7" fmla="*/ 3375857 w 10458408"/>
                      <a:gd name="connsiteY7" fmla="*/ 0 h 3141370"/>
                      <a:gd name="connsiteX8" fmla="*/ 4064922 w 10458408"/>
                      <a:gd name="connsiteY8" fmla="*/ 0 h 3141370"/>
                      <a:gd name="connsiteX9" fmla="*/ 4373813 w 10458408"/>
                      <a:gd name="connsiteY9" fmla="*/ 0 h 3141370"/>
                      <a:gd name="connsiteX10" fmla="*/ 5157921 w 10458408"/>
                      <a:gd name="connsiteY10" fmla="*/ 0 h 3141370"/>
                      <a:gd name="connsiteX11" fmla="*/ 5656898 w 10458408"/>
                      <a:gd name="connsiteY11" fmla="*/ 0 h 3141370"/>
                      <a:gd name="connsiteX12" fmla="*/ 6155877 w 10458408"/>
                      <a:gd name="connsiteY12" fmla="*/ 0 h 3141370"/>
                      <a:gd name="connsiteX13" fmla="*/ 6464768 w 10458408"/>
                      <a:gd name="connsiteY13" fmla="*/ 0 h 3141370"/>
                      <a:gd name="connsiteX14" fmla="*/ 7153832 w 10458408"/>
                      <a:gd name="connsiteY14" fmla="*/ 0 h 3141370"/>
                      <a:gd name="connsiteX15" fmla="*/ 7937941 w 10458408"/>
                      <a:gd name="connsiteY15" fmla="*/ 0 h 3141370"/>
                      <a:gd name="connsiteX16" fmla="*/ 8722049 w 10458408"/>
                      <a:gd name="connsiteY16" fmla="*/ 0 h 3141370"/>
                      <a:gd name="connsiteX17" fmla="*/ 9411114 w 10458408"/>
                      <a:gd name="connsiteY17" fmla="*/ 0 h 3141370"/>
                      <a:gd name="connsiteX18" fmla="*/ 9981374 w 10458408"/>
                      <a:gd name="connsiteY18" fmla="*/ 0 h 3141370"/>
                      <a:gd name="connsiteX19" fmla="*/ 10458408 w 10458408"/>
                      <a:gd name="connsiteY19" fmla="*/ 431749 h 3141370"/>
                      <a:gd name="connsiteX20" fmla="*/ 10458408 w 10458408"/>
                      <a:gd name="connsiteY20" fmla="*/ 1046774 h 3141370"/>
                      <a:gd name="connsiteX21" fmla="*/ 10458408 w 10458408"/>
                      <a:gd name="connsiteY21" fmla="*/ 1547906 h 3141370"/>
                      <a:gd name="connsiteX22" fmla="*/ 10458408 w 10458408"/>
                      <a:gd name="connsiteY22" fmla="*/ 2140153 h 3141370"/>
                      <a:gd name="connsiteX23" fmla="*/ 10458408 w 10458408"/>
                      <a:gd name="connsiteY23" fmla="*/ 2709620 h 3141370"/>
                      <a:gd name="connsiteX24" fmla="*/ 9981374 w 10458408"/>
                      <a:gd name="connsiteY24" fmla="*/ 3141370 h 3141370"/>
                      <a:gd name="connsiteX25" fmla="*/ 9292309 w 10458408"/>
                      <a:gd name="connsiteY25" fmla="*/ 3141370 h 3141370"/>
                      <a:gd name="connsiteX26" fmla="*/ 8888375 w 10458408"/>
                      <a:gd name="connsiteY26" fmla="*/ 3141370 h 3141370"/>
                      <a:gd name="connsiteX27" fmla="*/ 8579484 w 10458408"/>
                      <a:gd name="connsiteY27" fmla="*/ 3141370 h 3141370"/>
                      <a:gd name="connsiteX28" fmla="*/ 8080506 w 10458408"/>
                      <a:gd name="connsiteY28" fmla="*/ 3141370 h 3141370"/>
                      <a:gd name="connsiteX29" fmla="*/ 7391441 w 10458408"/>
                      <a:gd name="connsiteY29" fmla="*/ 3141370 h 3141370"/>
                      <a:gd name="connsiteX30" fmla="*/ 6797420 w 10458408"/>
                      <a:gd name="connsiteY30" fmla="*/ 3141370 h 3141370"/>
                      <a:gd name="connsiteX31" fmla="*/ 6393485 w 10458408"/>
                      <a:gd name="connsiteY31" fmla="*/ 3141370 h 3141370"/>
                      <a:gd name="connsiteX32" fmla="*/ 6084594 w 10458408"/>
                      <a:gd name="connsiteY32" fmla="*/ 3141370 h 3141370"/>
                      <a:gd name="connsiteX33" fmla="*/ 5300486 w 10458408"/>
                      <a:gd name="connsiteY33" fmla="*/ 3141370 h 3141370"/>
                      <a:gd name="connsiteX34" fmla="*/ 4801509 w 10458408"/>
                      <a:gd name="connsiteY34" fmla="*/ 3141370 h 3141370"/>
                      <a:gd name="connsiteX35" fmla="*/ 4112444 w 10458408"/>
                      <a:gd name="connsiteY35" fmla="*/ 3141370 h 3141370"/>
                      <a:gd name="connsiteX36" fmla="*/ 3803552 w 10458408"/>
                      <a:gd name="connsiteY36" fmla="*/ 3141370 h 3141370"/>
                      <a:gd name="connsiteX37" fmla="*/ 3399618 w 10458408"/>
                      <a:gd name="connsiteY37" fmla="*/ 3141370 h 3141370"/>
                      <a:gd name="connsiteX38" fmla="*/ 2710553 w 10458408"/>
                      <a:gd name="connsiteY38" fmla="*/ 3141370 h 3141370"/>
                      <a:gd name="connsiteX39" fmla="*/ 2306618 w 10458408"/>
                      <a:gd name="connsiteY39" fmla="*/ 3141370 h 3141370"/>
                      <a:gd name="connsiteX40" fmla="*/ 1902684 w 10458408"/>
                      <a:gd name="connsiteY40" fmla="*/ 3141370 h 3141370"/>
                      <a:gd name="connsiteX41" fmla="*/ 1213619 w 10458408"/>
                      <a:gd name="connsiteY41" fmla="*/ 3141370 h 3141370"/>
                      <a:gd name="connsiteX42" fmla="*/ 477033 w 10458408"/>
                      <a:gd name="connsiteY42" fmla="*/ 3141370 h 3141370"/>
                      <a:gd name="connsiteX43" fmla="*/ 0 w 10458408"/>
                      <a:gd name="connsiteY43" fmla="*/ 2709620 h 3141370"/>
                      <a:gd name="connsiteX44" fmla="*/ 0 w 10458408"/>
                      <a:gd name="connsiteY44" fmla="*/ 2140153 h 3141370"/>
                      <a:gd name="connsiteX45" fmla="*/ 0 w 10458408"/>
                      <a:gd name="connsiteY45" fmla="*/ 1593463 h 3141370"/>
                      <a:gd name="connsiteX46" fmla="*/ 0 w 10458408"/>
                      <a:gd name="connsiteY46" fmla="*/ 1069553 h 3141370"/>
                      <a:gd name="connsiteX47" fmla="*/ 0 w 10458408"/>
                      <a:gd name="connsiteY47" fmla="*/ 431749 h 3141370"/>
                      <a:gd name="connsiteX0" fmla="*/ 0 w 10458408"/>
                      <a:gd name="connsiteY0" fmla="*/ 431749 h 3141370"/>
                      <a:gd name="connsiteX1" fmla="*/ 477033 w 10458408"/>
                      <a:gd name="connsiteY1" fmla="*/ 0 h 3141370"/>
                      <a:gd name="connsiteX2" fmla="*/ 976011 w 10458408"/>
                      <a:gd name="connsiteY2" fmla="*/ 0 h 3141370"/>
                      <a:gd name="connsiteX3" fmla="*/ 1665075 w 10458408"/>
                      <a:gd name="connsiteY3" fmla="*/ 0 h 3141370"/>
                      <a:gd name="connsiteX4" fmla="*/ 1973966 w 10458408"/>
                      <a:gd name="connsiteY4" fmla="*/ 0 h 3141370"/>
                      <a:gd name="connsiteX5" fmla="*/ 2663032 w 10458408"/>
                      <a:gd name="connsiteY5" fmla="*/ 0 h 3141370"/>
                      <a:gd name="connsiteX6" fmla="*/ 2971922 w 10458408"/>
                      <a:gd name="connsiteY6" fmla="*/ 0 h 3141370"/>
                      <a:gd name="connsiteX7" fmla="*/ 3660987 w 10458408"/>
                      <a:gd name="connsiteY7" fmla="*/ 0 h 3141370"/>
                      <a:gd name="connsiteX8" fmla="*/ 4255008 w 10458408"/>
                      <a:gd name="connsiteY8" fmla="*/ 0 h 3141370"/>
                      <a:gd name="connsiteX9" fmla="*/ 4753987 w 10458408"/>
                      <a:gd name="connsiteY9" fmla="*/ 0 h 3141370"/>
                      <a:gd name="connsiteX10" fmla="*/ 5348008 w 10458408"/>
                      <a:gd name="connsiteY10" fmla="*/ 0 h 3141370"/>
                      <a:gd name="connsiteX11" fmla="*/ 6037073 w 10458408"/>
                      <a:gd name="connsiteY11" fmla="*/ 0 h 3141370"/>
                      <a:gd name="connsiteX12" fmla="*/ 6631094 w 10458408"/>
                      <a:gd name="connsiteY12" fmla="*/ 0 h 3141370"/>
                      <a:gd name="connsiteX13" fmla="*/ 7035029 w 10458408"/>
                      <a:gd name="connsiteY13" fmla="*/ 0 h 3141370"/>
                      <a:gd name="connsiteX14" fmla="*/ 7438963 w 10458408"/>
                      <a:gd name="connsiteY14" fmla="*/ 0 h 3141370"/>
                      <a:gd name="connsiteX15" fmla="*/ 7842897 w 10458408"/>
                      <a:gd name="connsiteY15" fmla="*/ 0 h 3141370"/>
                      <a:gd name="connsiteX16" fmla="*/ 8246832 w 10458408"/>
                      <a:gd name="connsiteY16" fmla="*/ 0 h 3141370"/>
                      <a:gd name="connsiteX17" fmla="*/ 8935897 w 10458408"/>
                      <a:gd name="connsiteY17" fmla="*/ 0 h 3141370"/>
                      <a:gd name="connsiteX18" fmla="*/ 9339831 w 10458408"/>
                      <a:gd name="connsiteY18" fmla="*/ 0 h 3141370"/>
                      <a:gd name="connsiteX19" fmla="*/ 9981374 w 10458408"/>
                      <a:gd name="connsiteY19" fmla="*/ 0 h 3141370"/>
                      <a:gd name="connsiteX20" fmla="*/ 10458408 w 10458408"/>
                      <a:gd name="connsiteY20" fmla="*/ 431749 h 3141370"/>
                      <a:gd name="connsiteX21" fmla="*/ 10458408 w 10458408"/>
                      <a:gd name="connsiteY21" fmla="*/ 1023996 h 3141370"/>
                      <a:gd name="connsiteX22" fmla="*/ 10458408 w 10458408"/>
                      <a:gd name="connsiteY22" fmla="*/ 1616242 h 3141370"/>
                      <a:gd name="connsiteX23" fmla="*/ 10458408 w 10458408"/>
                      <a:gd name="connsiteY23" fmla="*/ 2208488 h 3141370"/>
                      <a:gd name="connsiteX24" fmla="*/ 10458408 w 10458408"/>
                      <a:gd name="connsiteY24" fmla="*/ 2709620 h 3141370"/>
                      <a:gd name="connsiteX25" fmla="*/ 9981374 w 10458408"/>
                      <a:gd name="connsiteY25" fmla="*/ 3141370 h 3141370"/>
                      <a:gd name="connsiteX26" fmla="*/ 9672483 w 10458408"/>
                      <a:gd name="connsiteY26" fmla="*/ 3141370 h 3141370"/>
                      <a:gd name="connsiteX27" fmla="*/ 9363592 w 10458408"/>
                      <a:gd name="connsiteY27" fmla="*/ 3141370 h 3141370"/>
                      <a:gd name="connsiteX28" fmla="*/ 9054701 w 10458408"/>
                      <a:gd name="connsiteY28" fmla="*/ 3141370 h 3141370"/>
                      <a:gd name="connsiteX29" fmla="*/ 8745810 w 10458408"/>
                      <a:gd name="connsiteY29" fmla="*/ 3141370 h 3141370"/>
                      <a:gd name="connsiteX30" fmla="*/ 8246832 w 10458408"/>
                      <a:gd name="connsiteY30" fmla="*/ 3141370 h 3141370"/>
                      <a:gd name="connsiteX31" fmla="*/ 7652811 w 10458408"/>
                      <a:gd name="connsiteY31" fmla="*/ 3141370 h 3141370"/>
                      <a:gd name="connsiteX32" fmla="*/ 6868703 w 10458408"/>
                      <a:gd name="connsiteY32" fmla="*/ 3141370 h 3141370"/>
                      <a:gd name="connsiteX33" fmla="*/ 6274682 w 10458408"/>
                      <a:gd name="connsiteY33" fmla="*/ 3141370 h 3141370"/>
                      <a:gd name="connsiteX34" fmla="*/ 5965790 w 10458408"/>
                      <a:gd name="connsiteY34" fmla="*/ 3141370 h 3141370"/>
                      <a:gd name="connsiteX35" fmla="*/ 5276725 w 10458408"/>
                      <a:gd name="connsiteY35" fmla="*/ 3141370 h 3141370"/>
                      <a:gd name="connsiteX36" fmla="*/ 4872791 w 10458408"/>
                      <a:gd name="connsiteY36" fmla="*/ 3141370 h 3141370"/>
                      <a:gd name="connsiteX37" fmla="*/ 4183725 w 10458408"/>
                      <a:gd name="connsiteY37" fmla="*/ 3141370 h 3141370"/>
                      <a:gd name="connsiteX38" fmla="*/ 3589704 w 10458408"/>
                      <a:gd name="connsiteY38" fmla="*/ 3141370 h 3141370"/>
                      <a:gd name="connsiteX39" fmla="*/ 3185770 w 10458408"/>
                      <a:gd name="connsiteY39" fmla="*/ 3141370 h 3141370"/>
                      <a:gd name="connsiteX40" fmla="*/ 2401662 w 10458408"/>
                      <a:gd name="connsiteY40" fmla="*/ 3141370 h 3141370"/>
                      <a:gd name="connsiteX41" fmla="*/ 1902684 w 10458408"/>
                      <a:gd name="connsiteY41" fmla="*/ 3141370 h 3141370"/>
                      <a:gd name="connsiteX42" fmla="*/ 1213619 w 10458408"/>
                      <a:gd name="connsiteY42" fmla="*/ 3141370 h 3141370"/>
                      <a:gd name="connsiteX43" fmla="*/ 477033 w 10458408"/>
                      <a:gd name="connsiteY43" fmla="*/ 3141370 h 3141370"/>
                      <a:gd name="connsiteX44" fmla="*/ 0 w 10458408"/>
                      <a:gd name="connsiteY44" fmla="*/ 2709620 h 3141370"/>
                      <a:gd name="connsiteX45" fmla="*/ 0 w 10458408"/>
                      <a:gd name="connsiteY45" fmla="*/ 2208488 h 3141370"/>
                      <a:gd name="connsiteX46" fmla="*/ 0 w 10458408"/>
                      <a:gd name="connsiteY46" fmla="*/ 1661800 h 3141370"/>
                      <a:gd name="connsiteX47" fmla="*/ 0 w 10458408"/>
                      <a:gd name="connsiteY47" fmla="*/ 1046774 h 3141370"/>
                      <a:gd name="connsiteX48" fmla="*/ 0 w 10458408"/>
                      <a:gd name="connsiteY48" fmla="*/ 431749 h 314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58408" h="3141370" fill="none" extrusionOk="0">
                        <a:moveTo>
                          <a:pt x="0" y="431749"/>
                        </a:moveTo>
                        <a:cubicBezTo>
                          <a:pt x="-29376" y="136169"/>
                          <a:pt x="199762" y="28989"/>
                          <a:pt x="477033" y="0"/>
                        </a:cubicBezTo>
                        <a:cubicBezTo>
                          <a:pt x="547260" y="-2742"/>
                          <a:pt x="708971" y="-1060"/>
                          <a:pt x="785924" y="0"/>
                        </a:cubicBezTo>
                        <a:cubicBezTo>
                          <a:pt x="850642" y="5707"/>
                          <a:pt x="1209545" y="25502"/>
                          <a:pt x="1474988" y="0"/>
                        </a:cubicBezTo>
                        <a:cubicBezTo>
                          <a:pt x="1709282" y="-20162"/>
                          <a:pt x="1925173" y="-46622"/>
                          <a:pt x="2164053" y="0"/>
                        </a:cubicBezTo>
                        <a:cubicBezTo>
                          <a:pt x="2390588" y="5656"/>
                          <a:pt x="2410064" y="-13219"/>
                          <a:pt x="2472945" y="0"/>
                        </a:cubicBezTo>
                        <a:cubicBezTo>
                          <a:pt x="2545334" y="38491"/>
                          <a:pt x="2667275" y="8956"/>
                          <a:pt x="2781835" y="0"/>
                        </a:cubicBezTo>
                        <a:cubicBezTo>
                          <a:pt x="2913966" y="-2791"/>
                          <a:pt x="3144018" y="44739"/>
                          <a:pt x="3375857" y="0"/>
                        </a:cubicBezTo>
                        <a:cubicBezTo>
                          <a:pt x="3615125" y="21639"/>
                          <a:pt x="3812078" y="-5056"/>
                          <a:pt x="4064922" y="0"/>
                        </a:cubicBezTo>
                        <a:cubicBezTo>
                          <a:pt x="4326543" y="-5111"/>
                          <a:pt x="4252515" y="-7518"/>
                          <a:pt x="4373813" y="0"/>
                        </a:cubicBezTo>
                        <a:cubicBezTo>
                          <a:pt x="4482554" y="4153"/>
                          <a:pt x="4859349" y="12679"/>
                          <a:pt x="5157921" y="0"/>
                        </a:cubicBezTo>
                        <a:cubicBezTo>
                          <a:pt x="5414385" y="-6886"/>
                          <a:pt x="5478498" y="419"/>
                          <a:pt x="5656898" y="0"/>
                        </a:cubicBezTo>
                        <a:cubicBezTo>
                          <a:pt x="5861812" y="4825"/>
                          <a:pt x="5950220" y="-23588"/>
                          <a:pt x="6155877" y="0"/>
                        </a:cubicBezTo>
                        <a:cubicBezTo>
                          <a:pt x="6324019" y="22021"/>
                          <a:pt x="6321241" y="-3201"/>
                          <a:pt x="6464768" y="0"/>
                        </a:cubicBezTo>
                        <a:cubicBezTo>
                          <a:pt x="6622580" y="8705"/>
                          <a:pt x="6960112" y="-54375"/>
                          <a:pt x="7153832" y="0"/>
                        </a:cubicBezTo>
                        <a:cubicBezTo>
                          <a:pt x="7373590" y="80396"/>
                          <a:pt x="7700079" y="5893"/>
                          <a:pt x="7937941" y="0"/>
                        </a:cubicBezTo>
                        <a:cubicBezTo>
                          <a:pt x="8228005" y="11159"/>
                          <a:pt x="8393061" y="19896"/>
                          <a:pt x="8722049" y="0"/>
                        </a:cubicBezTo>
                        <a:cubicBezTo>
                          <a:pt x="9087667" y="-34126"/>
                          <a:pt x="9174982" y="-5757"/>
                          <a:pt x="9411114" y="0"/>
                        </a:cubicBezTo>
                        <a:cubicBezTo>
                          <a:pt x="9629550" y="3119"/>
                          <a:pt x="9701897" y="-3647"/>
                          <a:pt x="9981374" y="0"/>
                        </a:cubicBezTo>
                        <a:cubicBezTo>
                          <a:pt x="10177983" y="13675"/>
                          <a:pt x="10421679" y="220435"/>
                          <a:pt x="10458408" y="431749"/>
                        </a:cubicBezTo>
                        <a:cubicBezTo>
                          <a:pt x="10486954" y="568275"/>
                          <a:pt x="10461515" y="900658"/>
                          <a:pt x="10458408" y="1046774"/>
                        </a:cubicBezTo>
                        <a:cubicBezTo>
                          <a:pt x="10477300" y="1184622"/>
                          <a:pt x="10429668" y="1391559"/>
                          <a:pt x="10458408" y="1547906"/>
                        </a:cubicBezTo>
                        <a:cubicBezTo>
                          <a:pt x="10499175" y="1682494"/>
                          <a:pt x="10503799" y="1892520"/>
                          <a:pt x="10458408" y="2140153"/>
                        </a:cubicBezTo>
                        <a:cubicBezTo>
                          <a:pt x="10452079" y="2353713"/>
                          <a:pt x="10429389" y="2457894"/>
                          <a:pt x="10458408" y="2709620"/>
                        </a:cubicBezTo>
                        <a:cubicBezTo>
                          <a:pt x="10494382" y="3019426"/>
                          <a:pt x="10303122" y="3124935"/>
                          <a:pt x="9981374" y="3141370"/>
                        </a:cubicBezTo>
                        <a:cubicBezTo>
                          <a:pt x="9780370" y="3140417"/>
                          <a:pt x="9445281" y="3138638"/>
                          <a:pt x="9292309" y="3141370"/>
                        </a:cubicBezTo>
                        <a:cubicBezTo>
                          <a:pt x="9108902" y="3107951"/>
                          <a:pt x="9060100" y="3139500"/>
                          <a:pt x="8888375" y="3141370"/>
                        </a:cubicBezTo>
                        <a:cubicBezTo>
                          <a:pt x="8715145" y="3153455"/>
                          <a:pt x="8724424" y="3151890"/>
                          <a:pt x="8579484" y="3141370"/>
                        </a:cubicBezTo>
                        <a:cubicBezTo>
                          <a:pt x="8453183" y="3153774"/>
                          <a:pt x="8242793" y="3130420"/>
                          <a:pt x="8080506" y="3141370"/>
                        </a:cubicBezTo>
                        <a:cubicBezTo>
                          <a:pt x="7931174" y="3076990"/>
                          <a:pt x="7569729" y="3149026"/>
                          <a:pt x="7391441" y="3141370"/>
                        </a:cubicBezTo>
                        <a:cubicBezTo>
                          <a:pt x="7201664" y="3115807"/>
                          <a:pt x="7067644" y="3125783"/>
                          <a:pt x="6797420" y="3141370"/>
                        </a:cubicBezTo>
                        <a:cubicBezTo>
                          <a:pt x="6531314" y="3128538"/>
                          <a:pt x="6529782" y="3137651"/>
                          <a:pt x="6393485" y="3141370"/>
                        </a:cubicBezTo>
                        <a:cubicBezTo>
                          <a:pt x="6259706" y="3151139"/>
                          <a:pt x="6205685" y="3135287"/>
                          <a:pt x="6084594" y="3141370"/>
                        </a:cubicBezTo>
                        <a:cubicBezTo>
                          <a:pt x="5924447" y="3182783"/>
                          <a:pt x="5577861" y="3151831"/>
                          <a:pt x="5300486" y="3141370"/>
                        </a:cubicBezTo>
                        <a:cubicBezTo>
                          <a:pt x="5033630" y="3114163"/>
                          <a:pt x="4942971" y="3130855"/>
                          <a:pt x="4801509" y="3141370"/>
                        </a:cubicBezTo>
                        <a:cubicBezTo>
                          <a:pt x="4629849" y="3190874"/>
                          <a:pt x="4290850" y="3130255"/>
                          <a:pt x="4112444" y="3141370"/>
                        </a:cubicBezTo>
                        <a:cubicBezTo>
                          <a:pt x="3919242" y="3117065"/>
                          <a:pt x="3877581" y="3142581"/>
                          <a:pt x="3803552" y="3141370"/>
                        </a:cubicBezTo>
                        <a:cubicBezTo>
                          <a:pt x="3754791" y="3150855"/>
                          <a:pt x="3521748" y="3144158"/>
                          <a:pt x="3399618" y="3141370"/>
                        </a:cubicBezTo>
                        <a:cubicBezTo>
                          <a:pt x="3258508" y="3107220"/>
                          <a:pt x="2878711" y="3180715"/>
                          <a:pt x="2710553" y="3141370"/>
                        </a:cubicBezTo>
                        <a:cubicBezTo>
                          <a:pt x="2580625" y="3136304"/>
                          <a:pt x="2426919" y="3152356"/>
                          <a:pt x="2306618" y="3141370"/>
                        </a:cubicBezTo>
                        <a:cubicBezTo>
                          <a:pt x="2181884" y="3160736"/>
                          <a:pt x="2089998" y="3138085"/>
                          <a:pt x="1902684" y="3141370"/>
                        </a:cubicBezTo>
                        <a:cubicBezTo>
                          <a:pt x="1692107" y="3125144"/>
                          <a:pt x="1528320" y="3139457"/>
                          <a:pt x="1213619" y="3141370"/>
                        </a:cubicBezTo>
                        <a:cubicBezTo>
                          <a:pt x="930855" y="3119773"/>
                          <a:pt x="793687" y="3095084"/>
                          <a:pt x="477033" y="3141370"/>
                        </a:cubicBezTo>
                        <a:cubicBezTo>
                          <a:pt x="198759" y="3146084"/>
                          <a:pt x="6379" y="2852246"/>
                          <a:pt x="0" y="2709620"/>
                        </a:cubicBezTo>
                        <a:cubicBezTo>
                          <a:pt x="19941" y="2556722"/>
                          <a:pt x="-36299" y="2271670"/>
                          <a:pt x="0" y="2140153"/>
                        </a:cubicBezTo>
                        <a:cubicBezTo>
                          <a:pt x="31763" y="2034026"/>
                          <a:pt x="6383" y="1848340"/>
                          <a:pt x="0" y="1593463"/>
                        </a:cubicBezTo>
                        <a:cubicBezTo>
                          <a:pt x="28755" y="1363045"/>
                          <a:pt x="27551" y="1222463"/>
                          <a:pt x="0" y="1069553"/>
                        </a:cubicBezTo>
                        <a:cubicBezTo>
                          <a:pt x="-24003" y="918638"/>
                          <a:pt x="-32772" y="717029"/>
                          <a:pt x="0" y="431749"/>
                        </a:cubicBezTo>
                        <a:close/>
                      </a:path>
                      <a:path w="10458408" h="3141370" stroke="0" extrusionOk="0">
                        <a:moveTo>
                          <a:pt x="0" y="431749"/>
                        </a:moveTo>
                        <a:cubicBezTo>
                          <a:pt x="-30240" y="131654"/>
                          <a:pt x="252740" y="89038"/>
                          <a:pt x="477033" y="0"/>
                        </a:cubicBezTo>
                        <a:cubicBezTo>
                          <a:pt x="642762" y="8480"/>
                          <a:pt x="873200" y="-9862"/>
                          <a:pt x="976011" y="0"/>
                        </a:cubicBezTo>
                        <a:cubicBezTo>
                          <a:pt x="1074312" y="-11088"/>
                          <a:pt x="1274914" y="-35636"/>
                          <a:pt x="1665075" y="0"/>
                        </a:cubicBezTo>
                        <a:cubicBezTo>
                          <a:pt x="1983209" y="30858"/>
                          <a:pt x="1837573" y="25917"/>
                          <a:pt x="1973966" y="0"/>
                        </a:cubicBezTo>
                        <a:cubicBezTo>
                          <a:pt x="2116776" y="20305"/>
                          <a:pt x="2427726" y="-3140"/>
                          <a:pt x="2663032" y="0"/>
                        </a:cubicBezTo>
                        <a:cubicBezTo>
                          <a:pt x="2876871" y="25712"/>
                          <a:pt x="2858648" y="-4025"/>
                          <a:pt x="2971922" y="0"/>
                        </a:cubicBezTo>
                        <a:cubicBezTo>
                          <a:pt x="3096468" y="15872"/>
                          <a:pt x="3326098" y="70295"/>
                          <a:pt x="3660987" y="0"/>
                        </a:cubicBezTo>
                        <a:cubicBezTo>
                          <a:pt x="4007704" y="-32507"/>
                          <a:pt x="4017808" y="146"/>
                          <a:pt x="4255008" y="0"/>
                        </a:cubicBezTo>
                        <a:cubicBezTo>
                          <a:pt x="4484840" y="7622"/>
                          <a:pt x="4568012" y="-3867"/>
                          <a:pt x="4753987" y="0"/>
                        </a:cubicBezTo>
                        <a:cubicBezTo>
                          <a:pt x="4956421" y="22346"/>
                          <a:pt x="5221904" y="14844"/>
                          <a:pt x="5348008" y="0"/>
                        </a:cubicBezTo>
                        <a:cubicBezTo>
                          <a:pt x="5485317" y="2415"/>
                          <a:pt x="5682495" y="-32533"/>
                          <a:pt x="6037073" y="0"/>
                        </a:cubicBezTo>
                        <a:cubicBezTo>
                          <a:pt x="6373580" y="19987"/>
                          <a:pt x="6339553" y="-5515"/>
                          <a:pt x="6631094" y="0"/>
                        </a:cubicBezTo>
                        <a:cubicBezTo>
                          <a:pt x="6923351" y="10204"/>
                          <a:pt x="6890849" y="-2850"/>
                          <a:pt x="7035029" y="0"/>
                        </a:cubicBezTo>
                        <a:cubicBezTo>
                          <a:pt x="7171169" y="18012"/>
                          <a:pt x="7357353" y="-5244"/>
                          <a:pt x="7438963" y="0"/>
                        </a:cubicBezTo>
                        <a:cubicBezTo>
                          <a:pt x="7539285" y="-236"/>
                          <a:pt x="7726071" y="10561"/>
                          <a:pt x="7842897" y="0"/>
                        </a:cubicBezTo>
                        <a:cubicBezTo>
                          <a:pt x="7992437" y="-2984"/>
                          <a:pt x="8048376" y="289"/>
                          <a:pt x="8246832" y="0"/>
                        </a:cubicBezTo>
                        <a:cubicBezTo>
                          <a:pt x="8409035" y="3204"/>
                          <a:pt x="8744166" y="-16400"/>
                          <a:pt x="8935897" y="0"/>
                        </a:cubicBezTo>
                        <a:cubicBezTo>
                          <a:pt x="9120124" y="11148"/>
                          <a:pt x="9202938" y="9643"/>
                          <a:pt x="9339831" y="0"/>
                        </a:cubicBezTo>
                        <a:cubicBezTo>
                          <a:pt x="9443760" y="23170"/>
                          <a:pt x="9702712" y="20005"/>
                          <a:pt x="9981374" y="0"/>
                        </a:cubicBezTo>
                        <a:cubicBezTo>
                          <a:pt x="10221175" y="33898"/>
                          <a:pt x="10492058" y="148628"/>
                          <a:pt x="10458408" y="431749"/>
                        </a:cubicBezTo>
                        <a:cubicBezTo>
                          <a:pt x="10440172" y="533192"/>
                          <a:pt x="10424020" y="844597"/>
                          <a:pt x="10458408" y="1023996"/>
                        </a:cubicBezTo>
                        <a:cubicBezTo>
                          <a:pt x="10479408" y="1225715"/>
                          <a:pt x="10487452" y="1430001"/>
                          <a:pt x="10458408" y="1616242"/>
                        </a:cubicBezTo>
                        <a:cubicBezTo>
                          <a:pt x="10453454" y="1773459"/>
                          <a:pt x="10451104" y="2028047"/>
                          <a:pt x="10458408" y="2208488"/>
                        </a:cubicBezTo>
                        <a:cubicBezTo>
                          <a:pt x="10504815" y="2421052"/>
                          <a:pt x="10488308" y="2626053"/>
                          <a:pt x="10458408" y="2709620"/>
                        </a:cubicBezTo>
                        <a:cubicBezTo>
                          <a:pt x="10457373" y="2941762"/>
                          <a:pt x="10264566" y="3196772"/>
                          <a:pt x="9981374" y="3141370"/>
                        </a:cubicBezTo>
                        <a:cubicBezTo>
                          <a:pt x="9916824" y="3148692"/>
                          <a:pt x="9738204" y="3134042"/>
                          <a:pt x="9672483" y="3141370"/>
                        </a:cubicBezTo>
                        <a:cubicBezTo>
                          <a:pt x="9603587" y="3147145"/>
                          <a:pt x="9518295" y="3168647"/>
                          <a:pt x="9363592" y="3141370"/>
                        </a:cubicBezTo>
                        <a:cubicBezTo>
                          <a:pt x="9228104" y="3114427"/>
                          <a:pt x="9128746" y="3130543"/>
                          <a:pt x="9054701" y="3141370"/>
                        </a:cubicBezTo>
                        <a:cubicBezTo>
                          <a:pt x="8991582" y="3147875"/>
                          <a:pt x="8863490" y="3151293"/>
                          <a:pt x="8745810" y="3141370"/>
                        </a:cubicBezTo>
                        <a:cubicBezTo>
                          <a:pt x="8635591" y="3115274"/>
                          <a:pt x="8462869" y="3125898"/>
                          <a:pt x="8246832" y="3141370"/>
                        </a:cubicBezTo>
                        <a:cubicBezTo>
                          <a:pt x="8038342" y="3133926"/>
                          <a:pt x="7888662" y="3089577"/>
                          <a:pt x="7652811" y="3141370"/>
                        </a:cubicBezTo>
                        <a:cubicBezTo>
                          <a:pt x="7400732" y="3197991"/>
                          <a:pt x="7232902" y="3175145"/>
                          <a:pt x="6868703" y="3141370"/>
                        </a:cubicBezTo>
                        <a:cubicBezTo>
                          <a:pt x="6498223" y="3140364"/>
                          <a:pt x="6412862" y="3117886"/>
                          <a:pt x="6274682" y="3141370"/>
                        </a:cubicBezTo>
                        <a:cubicBezTo>
                          <a:pt x="6130268" y="3146483"/>
                          <a:pt x="6056246" y="3152891"/>
                          <a:pt x="5965790" y="3141370"/>
                        </a:cubicBezTo>
                        <a:cubicBezTo>
                          <a:pt x="5828548" y="3088251"/>
                          <a:pt x="5645495" y="3180698"/>
                          <a:pt x="5276725" y="3141370"/>
                        </a:cubicBezTo>
                        <a:cubicBezTo>
                          <a:pt x="4952986" y="3125970"/>
                          <a:pt x="4982133" y="3155584"/>
                          <a:pt x="4872791" y="3141370"/>
                        </a:cubicBezTo>
                        <a:cubicBezTo>
                          <a:pt x="4790149" y="3096590"/>
                          <a:pt x="4370624" y="3155267"/>
                          <a:pt x="4183725" y="3141370"/>
                        </a:cubicBezTo>
                        <a:cubicBezTo>
                          <a:pt x="4018130" y="3185760"/>
                          <a:pt x="3781477" y="3123654"/>
                          <a:pt x="3589704" y="3141370"/>
                        </a:cubicBezTo>
                        <a:cubicBezTo>
                          <a:pt x="3412607" y="3122059"/>
                          <a:pt x="3382527" y="3142101"/>
                          <a:pt x="3185770" y="3141370"/>
                        </a:cubicBezTo>
                        <a:cubicBezTo>
                          <a:pt x="2984704" y="3186107"/>
                          <a:pt x="2552884" y="3185998"/>
                          <a:pt x="2401662" y="3141370"/>
                        </a:cubicBezTo>
                        <a:cubicBezTo>
                          <a:pt x="2252079" y="3138585"/>
                          <a:pt x="2099991" y="3114473"/>
                          <a:pt x="1902684" y="3141370"/>
                        </a:cubicBezTo>
                        <a:cubicBezTo>
                          <a:pt x="1731135" y="3191635"/>
                          <a:pt x="1497096" y="3112329"/>
                          <a:pt x="1213619" y="3141370"/>
                        </a:cubicBezTo>
                        <a:cubicBezTo>
                          <a:pt x="926183" y="3180235"/>
                          <a:pt x="632408" y="3141147"/>
                          <a:pt x="477033" y="3141370"/>
                        </a:cubicBezTo>
                        <a:cubicBezTo>
                          <a:pt x="217655" y="3140378"/>
                          <a:pt x="21996" y="2967428"/>
                          <a:pt x="0" y="2709620"/>
                        </a:cubicBezTo>
                        <a:cubicBezTo>
                          <a:pt x="18317" y="2563173"/>
                          <a:pt x="11457" y="2449811"/>
                          <a:pt x="0" y="2208488"/>
                        </a:cubicBezTo>
                        <a:cubicBezTo>
                          <a:pt x="6154" y="1991935"/>
                          <a:pt x="11054" y="1819209"/>
                          <a:pt x="0" y="1661800"/>
                        </a:cubicBezTo>
                        <a:cubicBezTo>
                          <a:pt x="3701" y="1531592"/>
                          <a:pt x="-36692" y="1222719"/>
                          <a:pt x="0" y="1046774"/>
                        </a:cubicBezTo>
                        <a:cubicBezTo>
                          <a:pt x="38448" y="914350"/>
                          <a:pt x="-29567" y="603615"/>
                          <a:pt x="0" y="431749"/>
                        </a:cubicBezTo>
                        <a:close/>
                      </a:path>
                      <a:path w="10458408" h="3141370" fill="none" stroke="0" extrusionOk="0">
                        <a:moveTo>
                          <a:pt x="0" y="431749"/>
                        </a:moveTo>
                        <a:cubicBezTo>
                          <a:pt x="-52303" y="137359"/>
                          <a:pt x="192225" y="-18757"/>
                          <a:pt x="477033" y="0"/>
                        </a:cubicBezTo>
                        <a:cubicBezTo>
                          <a:pt x="535913" y="-17085"/>
                          <a:pt x="699847" y="-4714"/>
                          <a:pt x="785924" y="0"/>
                        </a:cubicBezTo>
                        <a:cubicBezTo>
                          <a:pt x="872946" y="-19568"/>
                          <a:pt x="1243231" y="-25159"/>
                          <a:pt x="1474988" y="0"/>
                        </a:cubicBezTo>
                        <a:cubicBezTo>
                          <a:pt x="1745362" y="-5140"/>
                          <a:pt x="1940921" y="-2233"/>
                          <a:pt x="2164053" y="0"/>
                        </a:cubicBezTo>
                        <a:cubicBezTo>
                          <a:pt x="2392561" y="9599"/>
                          <a:pt x="2406541" y="-9658"/>
                          <a:pt x="2472945" y="0"/>
                        </a:cubicBezTo>
                        <a:cubicBezTo>
                          <a:pt x="2542913" y="6148"/>
                          <a:pt x="2666980" y="26223"/>
                          <a:pt x="2781835" y="0"/>
                        </a:cubicBezTo>
                        <a:cubicBezTo>
                          <a:pt x="2916725" y="18487"/>
                          <a:pt x="3100426" y="17993"/>
                          <a:pt x="3375857" y="0"/>
                        </a:cubicBezTo>
                        <a:cubicBezTo>
                          <a:pt x="3652509" y="9982"/>
                          <a:pt x="3802808" y="-17012"/>
                          <a:pt x="4064922" y="0"/>
                        </a:cubicBezTo>
                        <a:cubicBezTo>
                          <a:pt x="4338618" y="10995"/>
                          <a:pt x="4262102" y="-4405"/>
                          <a:pt x="4373813" y="0"/>
                        </a:cubicBezTo>
                        <a:cubicBezTo>
                          <a:pt x="4473304" y="4543"/>
                          <a:pt x="4920209" y="48041"/>
                          <a:pt x="5157921" y="0"/>
                        </a:cubicBezTo>
                        <a:cubicBezTo>
                          <a:pt x="5403023" y="-147"/>
                          <a:pt x="5480297" y="-4680"/>
                          <a:pt x="5656898" y="0"/>
                        </a:cubicBezTo>
                        <a:cubicBezTo>
                          <a:pt x="5838399" y="37635"/>
                          <a:pt x="5974779" y="-19551"/>
                          <a:pt x="6155877" y="0"/>
                        </a:cubicBezTo>
                        <a:cubicBezTo>
                          <a:pt x="6324089" y="25982"/>
                          <a:pt x="6323126" y="3435"/>
                          <a:pt x="6464768" y="0"/>
                        </a:cubicBezTo>
                        <a:cubicBezTo>
                          <a:pt x="6585790" y="-18280"/>
                          <a:pt x="6982653" y="-25273"/>
                          <a:pt x="7153832" y="0"/>
                        </a:cubicBezTo>
                        <a:cubicBezTo>
                          <a:pt x="7371159" y="19291"/>
                          <a:pt x="7620265" y="-9199"/>
                          <a:pt x="7937941" y="0"/>
                        </a:cubicBezTo>
                        <a:cubicBezTo>
                          <a:pt x="8204565" y="914"/>
                          <a:pt x="8388970" y="3758"/>
                          <a:pt x="8722049" y="0"/>
                        </a:cubicBezTo>
                        <a:cubicBezTo>
                          <a:pt x="9059581" y="-11084"/>
                          <a:pt x="9195830" y="25702"/>
                          <a:pt x="9411114" y="0"/>
                        </a:cubicBezTo>
                        <a:cubicBezTo>
                          <a:pt x="9633780" y="3032"/>
                          <a:pt x="9703506" y="-4582"/>
                          <a:pt x="9981374" y="0"/>
                        </a:cubicBezTo>
                        <a:cubicBezTo>
                          <a:pt x="10215970" y="-38550"/>
                          <a:pt x="10385448" y="193020"/>
                          <a:pt x="10458408" y="431749"/>
                        </a:cubicBezTo>
                        <a:cubicBezTo>
                          <a:pt x="10490612" y="580027"/>
                          <a:pt x="10450791" y="887449"/>
                          <a:pt x="10458408" y="1046774"/>
                        </a:cubicBezTo>
                        <a:cubicBezTo>
                          <a:pt x="10484108" y="1212543"/>
                          <a:pt x="10415099" y="1420801"/>
                          <a:pt x="10458408" y="1547906"/>
                        </a:cubicBezTo>
                        <a:cubicBezTo>
                          <a:pt x="10479791" y="1644662"/>
                          <a:pt x="10497530" y="1935084"/>
                          <a:pt x="10458408" y="2140153"/>
                        </a:cubicBezTo>
                        <a:cubicBezTo>
                          <a:pt x="10432408" y="2360350"/>
                          <a:pt x="10437376" y="2461465"/>
                          <a:pt x="10458408" y="2709620"/>
                        </a:cubicBezTo>
                        <a:cubicBezTo>
                          <a:pt x="10531210" y="2978699"/>
                          <a:pt x="10271639" y="3090765"/>
                          <a:pt x="9981374" y="3141370"/>
                        </a:cubicBezTo>
                        <a:cubicBezTo>
                          <a:pt x="9832242" y="3167680"/>
                          <a:pt x="9478353" y="3120072"/>
                          <a:pt x="9292309" y="3141370"/>
                        </a:cubicBezTo>
                        <a:cubicBezTo>
                          <a:pt x="9112629" y="3118906"/>
                          <a:pt x="9061957" y="3136438"/>
                          <a:pt x="8888375" y="3141370"/>
                        </a:cubicBezTo>
                        <a:cubicBezTo>
                          <a:pt x="8714768" y="3153226"/>
                          <a:pt x="8722574" y="3152186"/>
                          <a:pt x="8579484" y="3141370"/>
                        </a:cubicBezTo>
                        <a:cubicBezTo>
                          <a:pt x="8470735" y="3142147"/>
                          <a:pt x="8229250" y="3183694"/>
                          <a:pt x="8080506" y="3141370"/>
                        </a:cubicBezTo>
                        <a:cubicBezTo>
                          <a:pt x="7904599" y="3090075"/>
                          <a:pt x="7554329" y="3161283"/>
                          <a:pt x="7391441" y="3141370"/>
                        </a:cubicBezTo>
                        <a:cubicBezTo>
                          <a:pt x="7184837" y="3112510"/>
                          <a:pt x="7031684" y="3146476"/>
                          <a:pt x="6797420" y="3141370"/>
                        </a:cubicBezTo>
                        <a:cubicBezTo>
                          <a:pt x="6529488" y="3128298"/>
                          <a:pt x="6528907" y="3137018"/>
                          <a:pt x="6393485" y="3141370"/>
                        </a:cubicBezTo>
                        <a:cubicBezTo>
                          <a:pt x="6261377" y="3152480"/>
                          <a:pt x="6202169" y="3117418"/>
                          <a:pt x="6084594" y="3141370"/>
                        </a:cubicBezTo>
                        <a:cubicBezTo>
                          <a:pt x="5934607" y="3175407"/>
                          <a:pt x="5616493" y="3130388"/>
                          <a:pt x="5300486" y="3141370"/>
                        </a:cubicBezTo>
                        <a:cubicBezTo>
                          <a:pt x="5018383" y="3128195"/>
                          <a:pt x="4934408" y="3124324"/>
                          <a:pt x="4801509" y="3141370"/>
                        </a:cubicBezTo>
                        <a:cubicBezTo>
                          <a:pt x="4629902" y="3189355"/>
                          <a:pt x="4326791" y="3137547"/>
                          <a:pt x="4112444" y="3141370"/>
                        </a:cubicBezTo>
                        <a:cubicBezTo>
                          <a:pt x="3924565" y="3119179"/>
                          <a:pt x="3884071" y="3143643"/>
                          <a:pt x="3803552" y="3141370"/>
                        </a:cubicBezTo>
                        <a:cubicBezTo>
                          <a:pt x="3738540" y="3138764"/>
                          <a:pt x="3534828" y="3154537"/>
                          <a:pt x="3399618" y="3141370"/>
                        </a:cubicBezTo>
                        <a:cubicBezTo>
                          <a:pt x="3278221" y="3108054"/>
                          <a:pt x="2852336" y="3158110"/>
                          <a:pt x="2710553" y="3141370"/>
                        </a:cubicBezTo>
                        <a:cubicBezTo>
                          <a:pt x="2565648" y="3130161"/>
                          <a:pt x="2439866" y="3116424"/>
                          <a:pt x="2306618" y="3141370"/>
                        </a:cubicBezTo>
                        <a:cubicBezTo>
                          <a:pt x="2178394" y="3142107"/>
                          <a:pt x="2089246" y="3134080"/>
                          <a:pt x="1902684" y="3141370"/>
                        </a:cubicBezTo>
                        <a:cubicBezTo>
                          <a:pt x="1684586" y="3151899"/>
                          <a:pt x="1458592" y="3122526"/>
                          <a:pt x="1213619" y="3141370"/>
                        </a:cubicBezTo>
                        <a:cubicBezTo>
                          <a:pt x="916953" y="3155492"/>
                          <a:pt x="772044" y="3100354"/>
                          <a:pt x="477033" y="3141370"/>
                        </a:cubicBezTo>
                        <a:cubicBezTo>
                          <a:pt x="155378" y="3142995"/>
                          <a:pt x="-17553" y="2875573"/>
                          <a:pt x="0" y="2709620"/>
                        </a:cubicBezTo>
                        <a:cubicBezTo>
                          <a:pt x="7616" y="2543453"/>
                          <a:pt x="-34535" y="2269511"/>
                          <a:pt x="0" y="2140153"/>
                        </a:cubicBezTo>
                        <a:cubicBezTo>
                          <a:pt x="14055" y="2009144"/>
                          <a:pt x="22868" y="1833016"/>
                          <a:pt x="0" y="1593463"/>
                        </a:cubicBezTo>
                        <a:cubicBezTo>
                          <a:pt x="35090" y="1366679"/>
                          <a:pt x="46691" y="1239433"/>
                          <a:pt x="0" y="1069553"/>
                        </a:cubicBezTo>
                        <a:cubicBezTo>
                          <a:pt x="-16951" y="892511"/>
                          <a:pt x="-12078" y="720389"/>
                          <a:pt x="0" y="43174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p:txBody>
      </p:sp>
      <p:sp>
        <p:nvSpPr>
          <p:cNvPr id="6" name="Rectangle: Diagonal Corners Rounded 5">
            <a:extLst>
              <a:ext uri="{FF2B5EF4-FFF2-40B4-BE49-F238E27FC236}">
                <a16:creationId xmlns:a16="http://schemas.microsoft.com/office/drawing/2014/main"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7" name="Picture 6">
            <a:extLst>
              <a:ext uri="{FF2B5EF4-FFF2-40B4-BE49-F238E27FC236}">
                <a16:creationId xmlns:a16="http://schemas.microsoft.com/office/drawing/2014/main" id="{47087FCA-C38C-AED9-1B12-D93733DB040C}"/>
              </a:ext>
            </a:extLst>
          </p:cNvPr>
          <p:cNvPicPr>
            <a:picLocks noChangeAspect="1"/>
          </p:cNvPicPr>
          <p:nvPr/>
        </p:nvPicPr>
        <p:blipFill>
          <a:blip r:embed="rId3"/>
          <a:stretch>
            <a:fillRect/>
          </a:stretch>
        </p:blipFill>
        <p:spPr>
          <a:xfrm>
            <a:off x="202058" y="123825"/>
            <a:ext cx="5948517" cy="1189703"/>
          </a:xfrm>
          <a:prstGeom prst="rect">
            <a:avLst/>
          </a:prstGeom>
        </p:spPr>
      </p:pic>
      <p:cxnSp>
        <p:nvCxnSpPr>
          <p:cNvPr id="2" name="Đường nối Thẳng 18">
            <a:extLst>
              <a:ext uri="{FF2B5EF4-FFF2-40B4-BE49-F238E27FC236}">
                <a16:creationId xmlns:a16="http://schemas.microsoft.com/office/drawing/2014/main" id="{990D52F9-EAEA-892A-55BB-FB4B60CE74F7}"/>
              </a:ext>
            </a:extLst>
          </p:cNvPr>
          <p:cNvCxnSpPr>
            <a:cxnSpLocks/>
          </p:cNvCxnSpPr>
          <p:nvPr/>
        </p:nvCxnSpPr>
        <p:spPr>
          <a:xfrm flipV="1">
            <a:off x="5835070" y="38408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6DD4698E-1A96-B8C3-73AA-225A1FDD16B8}"/>
              </a:ext>
            </a:extLst>
          </p:cNvPr>
          <p:cNvCxnSpPr>
            <a:cxnSpLocks/>
          </p:cNvCxnSpPr>
          <p:nvPr/>
        </p:nvCxnSpPr>
        <p:spPr>
          <a:xfrm flipV="1">
            <a:off x="9521245" y="382178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76C84C6E-1D55-0A31-5D21-E18C0CB99B62}"/>
              </a:ext>
            </a:extLst>
          </p:cNvPr>
          <p:cNvCxnSpPr>
            <a:cxnSpLocks/>
          </p:cNvCxnSpPr>
          <p:nvPr/>
        </p:nvCxnSpPr>
        <p:spPr>
          <a:xfrm flipV="1">
            <a:off x="11359570" y="381226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id="{94703B8F-5A7B-68F4-28F3-639CD43FD16B}"/>
              </a:ext>
            </a:extLst>
          </p:cNvPr>
          <p:cNvCxnSpPr>
            <a:cxnSpLocks/>
          </p:cNvCxnSpPr>
          <p:nvPr/>
        </p:nvCxnSpPr>
        <p:spPr>
          <a:xfrm flipV="1">
            <a:off x="4358695" y="43647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id="{8676D8F5-13BC-B3AC-CC56-8A91D8FB8D02}"/>
              </a:ext>
            </a:extLst>
          </p:cNvPr>
          <p:cNvCxnSpPr>
            <a:cxnSpLocks/>
          </p:cNvCxnSpPr>
          <p:nvPr/>
        </p:nvCxnSpPr>
        <p:spPr>
          <a:xfrm flipV="1">
            <a:off x="9092620" y="43647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id="{3C5B562E-43B2-33F3-5BD7-903A04439CDC}"/>
              </a:ext>
            </a:extLst>
          </p:cNvPr>
          <p:cNvCxnSpPr>
            <a:cxnSpLocks/>
          </p:cNvCxnSpPr>
          <p:nvPr/>
        </p:nvCxnSpPr>
        <p:spPr>
          <a:xfrm flipV="1">
            <a:off x="4939720" y="487906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id="{320311CE-D834-EB53-2D1C-CB110610FDFB}"/>
              </a:ext>
            </a:extLst>
          </p:cNvPr>
          <p:cNvCxnSpPr>
            <a:cxnSpLocks/>
          </p:cNvCxnSpPr>
          <p:nvPr/>
        </p:nvCxnSpPr>
        <p:spPr>
          <a:xfrm flipV="1">
            <a:off x="7282870" y="49362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id="{7CE75E26-CFDE-1671-4896-FDF0614D0AD6}"/>
              </a:ext>
            </a:extLst>
          </p:cNvPr>
          <p:cNvCxnSpPr>
            <a:cxnSpLocks/>
          </p:cNvCxnSpPr>
          <p:nvPr/>
        </p:nvCxnSpPr>
        <p:spPr>
          <a:xfrm flipV="1">
            <a:off x="7368595" y="49362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14" name="TextBox1">
                  <a:extLst>
                    <a:ext uri="{FF2B5EF4-FFF2-40B4-BE49-F238E27FC236}">
                      <a16:creationId xmlns:a16="http://schemas.microsoft.com/office/drawing/2014/main" id="{56CC3EEB-9F44-8A88-772C-08DF6AFA6DEB}"/>
                    </a:ext>
                  </a:extLst>
                </p:cNvPr>
                <p:cNvPicPr>
                  <a:picLocks/>
                </p:cNvPicPr>
                <p:nvPr/>
              </p:nvPicPr>
              <p:blipFill>
                <a:blip r:embed="rId4"/>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21570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par>
                                <p:cTn id="31" presetID="2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2" presetClass="entr" presetSubtype="4"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AAC12C99-C833-4944-9B93-C78D6264D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0292" y="4623373"/>
            <a:ext cx="2165033" cy="2333009"/>
          </a:xfrm>
          <a:prstGeom prst="rect">
            <a:avLst/>
          </a:prstGeom>
        </p:spPr>
      </p:pic>
      <p:grpSp>
        <p:nvGrpSpPr>
          <p:cNvPr id="6" name="Group 5">
            <a:extLst>
              <a:ext uri="{FF2B5EF4-FFF2-40B4-BE49-F238E27FC236}">
                <a16:creationId xmlns:a16="http://schemas.microsoft.com/office/drawing/2014/main" id="{4FA63255-41FC-4484-9026-398A16E95452}"/>
              </a:ext>
            </a:extLst>
          </p:cNvPr>
          <p:cNvGrpSpPr/>
          <p:nvPr/>
        </p:nvGrpSpPr>
        <p:grpSpPr>
          <a:xfrm>
            <a:off x="4450248" y="3542016"/>
            <a:ext cx="6217446" cy="2891207"/>
            <a:chOff x="2301235" y="2524394"/>
            <a:chExt cx="5013966" cy="2411998"/>
          </a:xfrm>
        </p:grpSpPr>
        <p:sp>
          <p:nvSpPr>
            <p:cNvPr id="8" name="Rectangle: Rounded Corners 7">
              <a:extLst>
                <a:ext uri="{FF2B5EF4-FFF2-40B4-BE49-F238E27FC236}">
                  <a16:creationId xmlns:a16="http://schemas.microsoft.com/office/drawing/2014/main" id="{E7AD0034-E43B-4907-AE95-FDE26839DFEA}"/>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6002F44-BEE2-4355-B656-292237A0D7E5}"/>
                </a:ext>
              </a:extLst>
            </p:cNvPr>
            <p:cNvPicPr>
              <a:picLocks noChangeAspect="1"/>
            </p:cNvPicPr>
            <p:nvPr/>
          </p:nvPicPr>
          <p:blipFill>
            <a:blip r:embed="rId3"/>
            <a:stretch>
              <a:fillRect/>
            </a:stretch>
          </p:blipFill>
          <p:spPr>
            <a:xfrm>
              <a:off x="2510493" y="2571750"/>
              <a:ext cx="4531169" cy="2279612"/>
            </a:xfrm>
            <a:prstGeom prst="rect">
              <a:avLst/>
            </a:prstGeom>
            <a:noFill/>
          </p:spPr>
        </p:pic>
      </p:grpSp>
      <p:grpSp>
        <p:nvGrpSpPr>
          <p:cNvPr id="10" name="Group 9">
            <a:extLst>
              <a:ext uri="{FF2B5EF4-FFF2-40B4-BE49-F238E27FC236}">
                <a16:creationId xmlns:a16="http://schemas.microsoft.com/office/drawing/2014/main" id="{4938BE2D-F269-4876-BFAD-636AD35B2965}"/>
              </a:ext>
            </a:extLst>
          </p:cNvPr>
          <p:cNvGrpSpPr/>
          <p:nvPr/>
        </p:nvGrpSpPr>
        <p:grpSpPr>
          <a:xfrm>
            <a:off x="5513532" y="639716"/>
            <a:ext cx="5886490" cy="2216666"/>
            <a:chOff x="3582956" y="360307"/>
            <a:chExt cx="4635317" cy="2222926"/>
          </a:xfrm>
        </p:grpSpPr>
        <p:sp>
          <p:nvSpPr>
            <p:cNvPr id="11" name="Rectangle: Rounded Corners 10">
              <a:extLst>
                <a:ext uri="{FF2B5EF4-FFF2-40B4-BE49-F238E27FC236}">
                  <a16:creationId xmlns:a16="http://schemas.microsoft.com/office/drawing/2014/main" id="{706E155E-9DF4-48AC-8C59-325C81ADF5B0}"/>
                </a:ext>
              </a:extLst>
            </p:cNvPr>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160E2D2-72C0-4793-930F-02C22960DEDC}"/>
                </a:ext>
              </a:extLst>
            </p:cNvPr>
            <p:cNvSpPr/>
            <p:nvPr/>
          </p:nvSpPr>
          <p:spPr>
            <a:xfrm>
              <a:off x="3582956" y="410639"/>
              <a:ext cx="4635317" cy="212226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Yêu</a:t>
              </a:r>
              <a:r>
                <a:rPr kumimoji="0" lang="zh-CN" altLang="en-US"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dirty="0" err="1">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Phân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công</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theo</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đoạn</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Tất</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cả</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thành</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viên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đều</a:t>
              </a:r>
              <a:r>
                <a:rPr kumimoji="0" lang="zh-CN" altLang="en-US"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pic>
        <p:nvPicPr>
          <p:cNvPr id="15" name="Picture 14" descr="A group of children posing for a photo&#10;&#10;Description automatically generated with low confidence">
            <a:extLst>
              <a:ext uri="{FF2B5EF4-FFF2-40B4-BE49-F238E27FC236}">
                <a16:creationId xmlns:a16="http://schemas.microsoft.com/office/drawing/2014/main" id="{CC6859FC-0224-403C-A94D-21270DDF99D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395976" y="2806191"/>
            <a:ext cx="3715076" cy="3864803"/>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id="{596FFBD0-A226-CF18-35EF-17C78E79494B}"/>
              </a:ext>
            </a:extLst>
          </p:cNvPr>
          <p:cNvPicPr>
            <a:picLocks noChangeAspect="1"/>
          </p:cNvPicPr>
          <p:nvPr/>
        </p:nvPicPr>
        <p:blipFill>
          <a:blip r:embed="rId6"/>
          <a:stretch>
            <a:fillRect/>
          </a:stretch>
        </p:blipFill>
        <p:spPr>
          <a:xfrm>
            <a:off x="749609" y="132477"/>
            <a:ext cx="4596782" cy="2554445"/>
          </a:xfrm>
          <a:prstGeom prst="rect">
            <a:avLst/>
          </a:prstGeom>
        </p:spPr>
      </p:pic>
    </p:spTree>
    <p:extLst>
      <p:ext uri="{BB962C8B-B14F-4D97-AF65-F5344CB8AC3E}">
        <p14:creationId xmlns:p14="http://schemas.microsoft.com/office/powerpoint/2010/main" val="3098876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AAC12C99-C833-4944-9B93-C78D6264D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8844" y="4600793"/>
            <a:ext cx="2165033" cy="2333009"/>
          </a:xfrm>
          <a:prstGeom prst="rect">
            <a:avLst/>
          </a:prstGeom>
        </p:spPr>
      </p:pic>
      <p:grpSp>
        <p:nvGrpSpPr>
          <p:cNvPr id="6" name="Group 5">
            <a:extLst>
              <a:ext uri="{FF2B5EF4-FFF2-40B4-BE49-F238E27FC236}">
                <a16:creationId xmlns:a16="http://schemas.microsoft.com/office/drawing/2014/main" id="{4FA63255-41FC-4484-9026-398A16E95452}"/>
              </a:ext>
            </a:extLst>
          </p:cNvPr>
          <p:cNvGrpSpPr/>
          <p:nvPr/>
        </p:nvGrpSpPr>
        <p:grpSpPr>
          <a:xfrm>
            <a:off x="422778" y="3177769"/>
            <a:ext cx="6217446" cy="2891207"/>
            <a:chOff x="2301235" y="2524394"/>
            <a:chExt cx="5013966" cy="2411998"/>
          </a:xfrm>
        </p:grpSpPr>
        <p:sp>
          <p:nvSpPr>
            <p:cNvPr id="8" name="Rectangle: Rounded Corners 7">
              <a:extLst>
                <a:ext uri="{FF2B5EF4-FFF2-40B4-BE49-F238E27FC236}">
                  <a16:creationId xmlns:a16="http://schemas.microsoft.com/office/drawing/2014/main" id="{E7AD0034-E43B-4907-AE95-FDE26839DFEA}"/>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6002F44-BEE2-4355-B656-292237A0D7E5}"/>
                </a:ext>
              </a:extLst>
            </p:cNvPr>
            <p:cNvPicPr>
              <a:picLocks noChangeAspect="1"/>
            </p:cNvPicPr>
            <p:nvPr/>
          </p:nvPicPr>
          <p:blipFill>
            <a:blip r:embed="rId3"/>
            <a:stretch>
              <a:fillRect/>
            </a:stretch>
          </p:blipFill>
          <p:spPr>
            <a:xfrm>
              <a:off x="2510493" y="2571750"/>
              <a:ext cx="4531169" cy="2279612"/>
            </a:xfrm>
            <a:prstGeom prst="rect">
              <a:avLst/>
            </a:prstGeom>
            <a:noFill/>
          </p:spPr>
        </p:pic>
      </p:grpSp>
      <p:pic>
        <p:nvPicPr>
          <p:cNvPr id="13" name="Picture 12">
            <a:extLst>
              <a:ext uri="{FF2B5EF4-FFF2-40B4-BE49-F238E27FC236}">
                <a16:creationId xmlns:a16="http://schemas.microsoft.com/office/drawing/2014/main" id="{1B358DC5-A599-45E0-A254-718CC6A0A9F5}"/>
              </a:ext>
            </a:extLst>
          </p:cNvPr>
          <p:cNvPicPr>
            <a:picLocks noChangeAspect="1"/>
          </p:cNvPicPr>
          <p:nvPr/>
        </p:nvPicPr>
        <p:blipFill>
          <a:blip r:embed="rId4"/>
          <a:stretch>
            <a:fillRect/>
          </a:stretch>
        </p:blipFill>
        <p:spPr>
          <a:xfrm flipH="1">
            <a:off x="7521293" y="416147"/>
            <a:ext cx="2868999" cy="6195630"/>
          </a:xfrm>
          <a:prstGeom prst="rect">
            <a:avLst/>
          </a:prstGeom>
        </p:spPr>
      </p:pic>
      <p:pic>
        <p:nvPicPr>
          <p:cNvPr id="3" name="Picture 2">
            <a:extLst>
              <a:ext uri="{FF2B5EF4-FFF2-40B4-BE49-F238E27FC236}">
                <a16:creationId xmlns:a16="http://schemas.microsoft.com/office/drawing/2014/main" id="{88FCC443-3E02-C35D-8298-21ED23111F6B}"/>
              </a:ext>
            </a:extLst>
          </p:cNvPr>
          <p:cNvPicPr>
            <a:picLocks noChangeAspect="1"/>
          </p:cNvPicPr>
          <p:nvPr/>
        </p:nvPicPr>
        <p:blipFill>
          <a:blip r:embed="rId5"/>
          <a:stretch>
            <a:fillRect/>
          </a:stretch>
        </p:blipFill>
        <p:spPr>
          <a:xfrm>
            <a:off x="433631" y="76068"/>
            <a:ext cx="7571888" cy="3048264"/>
          </a:xfrm>
          <a:prstGeom prst="rect">
            <a:avLst/>
          </a:prstGeom>
        </p:spPr>
      </p:pic>
    </p:spTree>
    <p:extLst>
      <p:ext uri="{BB962C8B-B14F-4D97-AF65-F5344CB8AC3E}">
        <p14:creationId xmlns:p14="http://schemas.microsoft.com/office/powerpoint/2010/main" val="33481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Quê hương tươi đẹp_1080p">
            <a:hlinkClick r:id="" action="ppaction://media"/>
            <a:extLst>
              <a:ext uri="{FF2B5EF4-FFF2-40B4-BE49-F238E27FC236}">
                <a16:creationId xmlns:a16="http://schemas.microsoft.com/office/drawing/2014/main" id="{590F5403-0AEC-E283-DB71-4864D2EA31F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225450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60318" y="617170"/>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A5734427-D63D-4B89-916C-99E2F073D18C}"/>
              </a:ext>
            </a:extLst>
          </p:cNvPr>
          <p:cNvPicPr>
            <a:picLocks noChangeAspect="1"/>
          </p:cNvPicPr>
          <p:nvPr/>
        </p:nvPicPr>
        <p:blipFill>
          <a:blip r:embed="rId8"/>
          <a:stretch>
            <a:fillRect/>
          </a:stretch>
        </p:blipFill>
        <p:spPr>
          <a:xfrm>
            <a:off x="3668513" y="1402091"/>
            <a:ext cx="5407621" cy="2798307"/>
          </a:xfrm>
          <a:prstGeom prst="rect">
            <a:avLst/>
          </a:prstGeom>
        </p:spPr>
      </p:pic>
    </p:spTree>
    <p:extLst>
      <p:ext uri="{BB962C8B-B14F-4D97-AF65-F5344CB8AC3E}">
        <p14:creationId xmlns:p14="http://schemas.microsoft.com/office/powerpoint/2010/main" val="41126093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428090"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oy, vector graphics&#10;&#10;Description automatically generated">
            <a:extLst>
              <a:ext uri="{FF2B5EF4-FFF2-40B4-BE49-F238E27FC236}">
                <a16:creationId xmlns:a16="http://schemas.microsoft.com/office/drawing/2014/main" id="{95362356-67F5-4EA2-8F2E-2FF01E30F07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6000673" y="404995"/>
            <a:ext cx="5715742" cy="6378021"/>
          </a:xfrm>
          <a:prstGeom prst="rect">
            <a:avLst/>
          </a:prstGeom>
        </p:spPr>
      </p:pic>
      <p:pic>
        <p:nvPicPr>
          <p:cNvPr id="2" name="Picture 1">
            <a:extLst>
              <a:ext uri="{FF2B5EF4-FFF2-40B4-BE49-F238E27FC236}">
                <a16:creationId xmlns:a16="http://schemas.microsoft.com/office/drawing/2014/main" id="{EC798C17-A573-4BF3-94BA-365FA040396E}"/>
              </a:ext>
            </a:extLst>
          </p:cNvPr>
          <p:cNvPicPr>
            <a:picLocks noChangeAspect="1"/>
          </p:cNvPicPr>
          <p:nvPr/>
        </p:nvPicPr>
        <p:blipFill>
          <a:blip r:embed="rId4"/>
          <a:stretch>
            <a:fillRect/>
          </a:stretch>
        </p:blipFill>
        <p:spPr>
          <a:xfrm>
            <a:off x="878343" y="612404"/>
            <a:ext cx="5596613" cy="5633192"/>
          </a:xfrm>
          <a:prstGeom prst="rect">
            <a:avLst/>
          </a:prstGeom>
        </p:spPr>
      </p:pic>
    </p:spTree>
    <p:extLst>
      <p:ext uri="{BB962C8B-B14F-4D97-AF65-F5344CB8AC3E}">
        <p14:creationId xmlns:p14="http://schemas.microsoft.com/office/powerpoint/2010/main" val="34882709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1. </a:t>
            </a:r>
            <a:r>
              <a:rPr lang="vi-VN" sz="4400" b="1" dirty="0">
                <a:solidFill>
                  <a:srgbClr val="002060"/>
                </a:solidFill>
                <a:latin typeface="Calibri" panose="020F0502020204030204" pitchFamily="34" charset="0"/>
                <a:cs typeface="Calibri" panose="020F0502020204030204" pitchFamily="34" charset="0"/>
              </a:rPr>
              <a:t>Nghĩ về quê hương tác giả nhớ nhất hình ảnh nào?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id="{2FF39C2B-6773-4A22-BAA4-ACE6D5AC877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a16="http://schemas.microsoft.com/office/drawing/2014/main" id="{761453B2-B3B6-400C-8E44-ACA59DBB0B4D}"/>
              </a:ext>
            </a:extLst>
          </p:cNvPr>
          <p:cNvGrpSpPr/>
          <p:nvPr/>
        </p:nvGrpSpPr>
        <p:grpSpPr>
          <a:xfrm>
            <a:off x="4094750" y="2367537"/>
            <a:ext cx="7293339" cy="2763263"/>
            <a:chOff x="4638596" y="3133618"/>
            <a:chExt cx="5543094" cy="3000054"/>
          </a:xfrm>
        </p:grpSpPr>
        <p:sp>
          <p:nvSpPr>
            <p:cNvPr id="3" name="Rectangle: Rounded Corners 2">
              <a:extLst>
                <a:ext uri="{FF2B5EF4-FFF2-40B4-BE49-F238E27FC236}">
                  <a16:creationId xmlns:a16="http://schemas.microsoft.com/office/drawing/2014/main"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0E6F22-C90E-4260-BE7A-2D1EBED50D5A}"/>
                </a:ext>
              </a:extLst>
            </p:cNvPr>
            <p:cNvSpPr txBox="1"/>
            <p:nvPr/>
          </p:nvSpPr>
          <p:spPr>
            <a:xfrm>
              <a:off x="4638596" y="3429001"/>
              <a:ext cx="5440351" cy="2308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Nghĩ về quê hương, tác giả nhớ nhất hình ảnh cây đa. Vì cây đa ở ngay trước xóm./ Vì cây đa gắn liền với tuổi thơ của tác giả,…</a:t>
              </a:r>
              <a:endParaRPr kumimoji="0" lang="en-US" sz="36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5659939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771525" y="529770"/>
            <a:ext cx="10525583" cy="769441"/>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2. </a:t>
            </a:r>
            <a:r>
              <a:rPr lang="vi-VN" sz="4400" b="1" dirty="0">
                <a:solidFill>
                  <a:srgbClr val="002060"/>
                </a:solidFill>
                <a:latin typeface="Calibri" panose="020F0502020204030204" pitchFamily="34" charset="0"/>
                <a:cs typeface="Calibri" panose="020F0502020204030204" pitchFamily="34" charset="0"/>
              </a:rPr>
              <a:t>Cây đa quê hương được tả như thế nào? </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3" name="Picture 22">
            <a:extLst>
              <a:ext uri="{FF2B5EF4-FFF2-40B4-BE49-F238E27FC236}">
                <a16:creationId xmlns:a16="http://schemas.microsoft.com/office/drawing/2014/main" id="{C04FDF83-4333-09C2-A44C-7B68DC06DDAC}"/>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2995612" y="1595437"/>
            <a:ext cx="6415088" cy="4657530"/>
          </a:xfrm>
          <a:prstGeom prst="rect">
            <a:avLst/>
          </a:prstGeom>
        </p:spPr>
      </p:pic>
    </p:spTree>
    <p:extLst>
      <p:ext uri="{BB962C8B-B14F-4D97-AF65-F5344CB8AC3E}">
        <p14:creationId xmlns:p14="http://schemas.microsoft.com/office/powerpoint/2010/main" val="1454938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Table 5">
            <a:extLst>
              <a:ext uri="{FF2B5EF4-FFF2-40B4-BE49-F238E27FC236}">
                <a16:creationId xmlns:a16="http://schemas.microsoft.com/office/drawing/2014/main" id="{4DADD7EF-44D1-3163-C1E6-B045419471DA}"/>
              </a:ext>
            </a:extLst>
          </p:cNvPr>
          <p:cNvGraphicFramePr>
            <a:graphicFrameLocks noGrp="1"/>
          </p:cNvGraphicFramePr>
          <p:nvPr>
            <p:extLst>
              <p:ext uri="{D42A27DB-BD31-4B8C-83A1-F6EECF244321}">
                <p14:modId xmlns:p14="http://schemas.microsoft.com/office/powerpoint/2010/main" val="2538359638"/>
              </p:ext>
            </p:extLst>
          </p:nvPr>
        </p:nvGraphicFramePr>
        <p:xfrm>
          <a:off x="981075" y="981075"/>
          <a:ext cx="10274300" cy="4908762"/>
        </p:xfrm>
        <a:graphic>
          <a:graphicData uri="http://schemas.openxmlformats.org/drawingml/2006/table">
            <a:tbl>
              <a:tblPr firstRow="1" bandRow="1">
                <a:tableStyleId>{93296810-A885-4BE3-A3E7-6D5BEEA58F35}</a:tableStyleId>
              </a:tblPr>
              <a:tblGrid>
                <a:gridCol w="1352550">
                  <a:extLst>
                    <a:ext uri="{9D8B030D-6E8A-4147-A177-3AD203B41FA5}">
                      <a16:colId xmlns:a16="http://schemas.microsoft.com/office/drawing/2014/main" val="2929020274"/>
                    </a:ext>
                  </a:extLst>
                </a:gridCol>
                <a:gridCol w="2238375">
                  <a:extLst>
                    <a:ext uri="{9D8B030D-6E8A-4147-A177-3AD203B41FA5}">
                      <a16:colId xmlns:a16="http://schemas.microsoft.com/office/drawing/2014/main" val="3444498215"/>
                    </a:ext>
                  </a:extLst>
                </a:gridCol>
                <a:gridCol w="6683375">
                  <a:extLst>
                    <a:ext uri="{9D8B030D-6E8A-4147-A177-3AD203B41FA5}">
                      <a16:colId xmlns:a16="http://schemas.microsoft.com/office/drawing/2014/main" val="2204096006"/>
                    </a:ext>
                  </a:extLst>
                </a:gridCol>
              </a:tblGrid>
              <a:tr h="818127">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ln>
                            <a:solidFill>
                              <a:srgbClr val="002060"/>
                            </a:solidFill>
                          </a:ln>
                        </a:rPr>
                        <a:t>Tả</a:t>
                      </a:r>
                      <a:r>
                        <a:rPr lang="en-US" sz="3200" dirty="0">
                          <a:ln>
                            <a:solidFill>
                              <a:srgbClr val="002060"/>
                            </a:solidFill>
                          </a:ln>
                        </a:rPr>
                        <a:t> </a:t>
                      </a:r>
                      <a:r>
                        <a:rPr lang="en-US" sz="3200" dirty="0" err="1">
                          <a:ln>
                            <a:solidFill>
                              <a:srgbClr val="002060"/>
                            </a:solidFill>
                          </a:ln>
                        </a:rPr>
                        <a:t>cây</a:t>
                      </a:r>
                      <a:r>
                        <a:rPr lang="en-US" sz="3200" dirty="0">
                          <a:ln>
                            <a:solidFill>
                              <a:srgbClr val="002060"/>
                            </a:solidFill>
                          </a:ln>
                        </a:rPr>
                        <a:t> </a:t>
                      </a:r>
                      <a:r>
                        <a:rPr lang="en-US" sz="3200" dirty="0" err="1">
                          <a:ln>
                            <a:solidFill>
                              <a:srgbClr val="002060"/>
                            </a:solidFill>
                          </a:ln>
                        </a:rPr>
                        <a:t>đa</a:t>
                      </a:r>
                      <a:r>
                        <a:rPr lang="en-US" sz="3200" dirty="0">
                          <a:ln>
                            <a:solidFill>
                              <a:srgbClr val="002060"/>
                            </a:solidFill>
                          </a:ln>
                        </a:rPr>
                        <a:t> </a:t>
                      </a:r>
                      <a:r>
                        <a:rPr lang="en-US" sz="3200" dirty="0" err="1">
                          <a:ln>
                            <a:solidFill>
                              <a:srgbClr val="002060"/>
                            </a:solidFill>
                          </a:ln>
                        </a:rPr>
                        <a:t>quê</a:t>
                      </a:r>
                      <a:r>
                        <a:rPr lang="en-US" sz="3200" dirty="0">
                          <a:ln>
                            <a:solidFill>
                              <a:srgbClr val="002060"/>
                            </a:solidFill>
                          </a:ln>
                        </a:rPr>
                        <a:t> </a:t>
                      </a:r>
                      <a:r>
                        <a:rPr lang="en-US" sz="3200" dirty="0" err="1">
                          <a:ln>
                            <a:solidFill>
                              <a:srgbClr val="002060"/>
                            </a:solidFill>
                          </a:ln>
                        </a:rPr>
                        <a:t>hương</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3200" dirty="0" err="1">
                          <a:ln>
                            <a:solidFill>
                              <a:srgbClr val="002060"/>
                            </a:solidFill>
                          </a:ln>
                        </a:rPr>
                        <a:t>Bộ</a:t>
                      </a:r>
                      <a:r>
                        <a:rPr lang="en-US" sz="3200" dirty="0">
                          <a:ln>
                            <a:solidFill>
                              <a:srgbClr val="002060"/>
                            </a:solidFill>
                          </a:ln>
                        </a:rPr>
                        <a:t> </a:t>
                      </a:r>
                      <a:r>
                        <a:rPr lang="en-US" sz="3200" dirty="0" err="1">
                          <a:ln>
                            <a:solidFill>
                              <a:srgbClr val="002060"/>
                            </a:solidFill>
                          </a:ln>
                        </a:rPr>
                        <a:t>phận</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3200" dirty="0" err="1">
                          <a:ln>
                            <a:solidFill>
                              <a:srgbClr val="002060"/>
                            </a:solidFill>
                          </a:ln>
                        </a:rPr>
                        <a:t>Từ</a:t>
                      </a:r>
                      <a:r>
                        <a:rPr lang="en-US" sz="3200" dirty="0">
                          <a:ln>
                            <a:solidFill>
                              <a:srgbClr val="002060"/>
                            </a:solidFill>
                          </a:ln>
                        </a:rPr>
                        <a:t> </a:t>
                      </a:r>
                      <a:r>
                        <a:rPr lang="en-US" sz="3200" dirty="0" err="1">
                          <a:ln>
                            <a:solidFill>
                              <a:srgbClr val="002060"/>
                            </a:solidFill>
                          </a:ln>
                        </a:rPr>
                        <a:t>ngữ</a:t>
                      </a:r>
                      <a:r>
                        <a:rPr lang="en-US" sz="3200" dirty="0">
                          <a:ln>
                            <a:solidFill>
                              <a:srgbClr val="002060"/>
                            </a:solidFill>
                          </a:ln>
                        </a:rPr>
                        <a:t>/</a:t>
                      </a:r>
                      <a:r>
                        <a:rPr lang="en-US" sz="3200" dirty="0" err="1">
                          <a:ln>
                            <a:solidFill>
                              <a:srgbClr val="002060"/>
                            </a:solidFill>
                          </a:ln>
                        </a:rPr>
                        <a:t>câu</a:t>
                      </a:r>
                      <a:r>
                        <a:rPr lang="en-US" sz="3200" dirty="0">
                          <a:ln>
                            <a:solidFill>
                              <a:srgbClr val="002060"/>
                            </a:solidFill>
                          </a:ln>
                        </a:rPr>
                        <a:t> </a:t>
                      </a:r>
                      <a:r>
                        <a:rPr lang="en-US" sz="3200" dirty="0" err="1">
                          <a:ln>
                            <a:solidFill>
                              <a:srgbClr val="002060"/>
                            </a:solidFill>
                          </a:ln>
                        </a:rPr>
                        <a:t>văn</a:t>
                      </a:r>
                      <a:r>
                        <a:rPr lang="en-US" sz="3200" dirty="0">
                          <a:ln>
                            <a:solidFill>
                              <a:srgbClr val="002060"/>
                            </a:solidFill>
                          </a:ln>
                        </a:rPr>
                        <a:t> </a:t>
                      </a:r>
                      <a:r>
                        <a:rPr lang="en-US" sz="3200" dirty="0" err="1">
                          <a:ln>
                            <a:solidFill>
                              <a:srgbClr val="002060"/>
                            </a:solidFill>
                          </a:ln>
                        </a:rPr>
                        <a:t>miêu</a:t>
                      </a:r>
                      <a:r>
                        <a:rPr lang="en-US" sz="3200" dirty="0">
                          <a:ln>
                            <a:solidFill>
                              <a:srgbClr val="002060"/>
                            </a:solidFill>
                          </a:ln>
                        </a:rPr>
                        <a:t> </a:t>
                      </a:r>
                      <a:r>
                        <a:rPr lang="en-US" sz="3200" dirty="0" err="1">
                          <a:ln>
                            <a:solidFill>
                              <a:srgbClr val="002060"/>
                            </a:solidFill>
                          </a:ln>
                        </a:rPr>
                        <a:t>tả</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207725809"/>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1729912913"/>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569348588"/>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3329391"/>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843020481"/>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2830359264"/>
                  </a:ext>
                </a:extLst>
              </a:tr>
            </a:tbl>
          </a:graphicData>
        </a:graphic>
      </p:graphicFrame>
      <p:sp>
        <p:nvSpPr>
          <p:cNvPr id="6" name="TextBox 5">
            <a:extLst>
              <a:ext uri="{FF2B5EF4-FFF2-40B4-BE49-F238E27FC236}">
                <a16:creationId xmlns:a16="http://schemas.microsoft.com/office/drawing/2014/main" id="{E8A358ED-24AC-F4B2-34AE-6A9394C6D610}"/>
              </a:ext>
            </a:extLst>
          </p:cNvPr>
          <p:cNvSpPr txBox="1"/>
          <p:nvPr/>
        </p:nvSpPr>
        <p:spPr>
          <a:xfrm>
            <a:off x="2800350" y="1952625"/>
            <a:ext cx="1533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Thân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F944C5A-F57E-6E2A-C503-B9C625797C71}"/>
              </a:ext>
            </a:extLst>
          </p:cNvPr>
          <p:cNvSpPr txBox="1"/>
          <p:nvPr/>
        </p:nvSpPr>
        <p:spPr>
          <a:xfrm>
            <a:off x="4705350" y="1857375"/>
            <a:ext cx="62484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toà</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cổ</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kính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chín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mười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đứa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bé</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bắt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tay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nhau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ôm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xuể</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C6C3301-8E2F-0A2D-2448-64AE2592DA05}"/>
              </a:ext>
            </a:extLst>
          </p:cNvPr>
          <p:cNvSpPr txBox="1"/>
          <p:nvPr/>
        </p:nvSpPr>
        <p:spPr>
          <a:xfrm>
            <a:off x="2857500" y="2714625"/>
            <a:ext cx="1533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Cành</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326E07AC-2E4B-3468-4E05-23E9D33C7AD8}"/>
              </a:ext>
            </a:extLst>
          </p:cNvPr>
          <p:cNvSpPr txBox="1"/>
          <p:nvPr/>
        </p:nvSpPr>
        <p:spPr>
          <a:xfrm>
            <a:off x="4695825" y="2724150"/>
            <a:ext cx="41529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Lớn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hơn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cột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đình</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72F9E74-3B3E-ADC9-7321-1EE2CA307103}"/>
              </a:ext>
            </a:extLst>
          </p:cNvPr>
          <p:cNvSpPr txBox="1"/>
          <p:nvPr/>
        </p:nvSpPr>
        <p:spPr>
          <a:xfrm>
            <a:off x="2362200" y="3562350"/>
            <a:ext cx="22193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Ngọn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đỉnh</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5" name="TextBox 14">
            <a:extLst>
              <a:ext uri="{FF2B5EF4-FFF2-40B4-BE49-F238E27FC236}">
                <a16:creationId xmlns:a16="http://schemas.microsoft.com/office/drawing/2014/main" id="{054B1991-9D93-7BAC-8EC2-AFEDAFA2C9E0}"/>
              </a:ext>
            </a:extLst>
          </p:cNvPr>
          <p:cNvSpPr txBox="1"/>
          <p:nvPr/>
        </p:nvSpPr>
        <p:spPr>
          <a:xfrm>
            <a:off x="4629149" y="3495675"/>
            <a:ext cx="631507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Chót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vót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giữa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xanh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đậu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cao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nhìn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cũng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chẳng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6" name="TextBox 15">
            <a:extLst>
              <a:ext uri="{FF2B5EF4-FFF2-40B4-BE49-F238E27FC236}">
                <a16:creationId xmlns:a16="http://schemas.microsoft.com/office/drawing/2014/main" id="{9B6E5D22-72DA-577F-3EC5-3959DB96D623}"/>
              </a:ext>
            </a:extLst>
          </p:cNvPr>
          <p:cNvSpPr txBox="1"/>
          <p:nvPr/>
        </p:nvSpPr>
        <p:spPr>
          <a:xfrm>
            <a:off x="2962275" y="4391025"/>
            <a:ext cx="1743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Rễ</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FC7AB6B-A3C2-BF92-F169-A7AA80E271C8}"/>
              </a:ext>
            </a:extLst>
          </p:cNvPr>
          <p:cNvSpPr txBox="1"/>
          <p:nvPr/>
        </p:nvSpPr>
        <p:spPr>
          <a:xfrm>
            <a:off x="4638674" y="4295775"/>
            <a:ext cx="641032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Nổi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đất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ụ,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hình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thù</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quái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rắn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hổ</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mang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giận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dữ</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A6B4733-C0F5-B103-CB8A-AB3C402E2DCD}"/>
              </a:ext>
            </a:extLst>
          </p:cNvPr>
          <p:cNvSpPr txBox="1"/>
          <p:nvPr/>
        </p:nvSpPr>
        <p:spPr>
          <a:xfrm>
            <a:off x="2905125" y="5286970"/>
            <a:ext cx="1743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Vòm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lá</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8FA01F99-AF27-0E7F-C8EE-25A269FC0761}"/>
              </a:ext>
            </a:extLst>
          </p:cNvPr>
          <p:cNvSpPr txBox="1"/>
          <p:nvPr/>
        </p:nvSpPr>
        <p:spPr>
          <a:xfrm>
            <a:off x="4705349" y="5134570"/>
            <a:ext cx="652462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Gió</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mây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gảy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nhạc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li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kì</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tưởng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chừng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ai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cười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nói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cành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41858677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down)">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13" grpId="0"/>
      <p:bldP spid="14" grpId="0"/>
      <p:bldP spid="15" grpId="0"/>
      <p:bldP spid="16" grpId="0"/>
      <p:bldP spid="17" grpId="0"/>
      <p:bldP spid="18"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3. </a:t>
            </a:r>
            <a:r>
              <a:rPr lang="en-US" sz="4400" b="1" dirty="0" err="1">
                <a:solidFill>
                  <a:srgbClr val="002060"/>
                </a:solidFill>
                <a:latin typeface="Calibri" panose="020F0502020204030204" pitchFamily="34" charset="0"/>
                <a:cs typeface="Calibri" panose="020F0502020204030204" pitchFamily="34" charset="0"/>
              </a:rPr>
              <a:t>Vì</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sao</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tác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giả</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gọi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quê</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mình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là</a:t>
            </a:r>
            <a:endParaRPr lang="en-US" sz="4400" b="1" dirty="0">
              <a:solidFill>
                <a:srgbClr val="002060"/>
              </a:solidFill>
              <a:latin typeface="Calibri" panose="020F0502020204030204" pitchFamily="34" charset="0"/>
              <a:cs typeface="Calibri" panose="020F0502020204030204" pitchFamily="34" charset="0"/>
            </a:endParaRPr>
          </a:p>
          <a:p>
            <a:pPr lvl="0" algn="ct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nghìn</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năm</a:t>
            </a:r>
            <a:r>
              <a:rPr lang="en-US" sz="4400" b="1" dirty="0">
                <a:solidFill>
                  <a:srgbClr val="002060"/>
                </a:solidFill>
                <a:latin typeface="Calibri" panose="020F0502020204030204" pitchFamily="34" charset="0"/>
                <a:cs typeface="Calibri" panose="020F0502020204030204" pitchFamily="34" charset="0"/>
              </a:rPr>
              <a:t>”? </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 name="Freeform 2">
            <a:extLst>
              <a:ext uri="{FF2B5EF4-FFF2-40B4-BE49-F238E27FC236}">
                <a16:creationId xmlns:a16="http://schemas.microsoft.com/office/drawing/2014/main" id="{7D285011-C80B-9591-A005-736178409873}"/>
              </a:ext>
            </a:extLst>
          </p:cNvPr>
          <p:cNvSpPr/>
          <p:nvPr/>
        </p:nvSpPr>
        <p:spPr>
          <a:xfrm>
            <a:off x="276427" y="2585186"/>
            <a:ext cx="4752774"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2"/>
            <a:stretch>
              <a:fillRect/>
            </a:stretch>
          </a:blipFill>
        </p:spPr>
      </p:sp>
      <p:sp>
        <p:nvSpPr>
          <p:cNvPr id="5" name="Rectangle: Rounded Corners 4">
            <a:extLst>
              <a:ext uri="{FF2B5EF4-FFF2-40B4-BE49-F238E27FC236}">
                <a16:creationId xmlns:a16="http://schemas.microsoft.com/office/drawing/2014/main" id="{F0F28F9D-EEDD-7B81-974A-CB224D7A925D}"/>
              </a:ext>
            </a:extLst>
          </p:cNvPr>
          <p:cNvSpPr/>
          <p:nvPr/>
        </p:nvSpPr>
        <p:spPr>
          <a:xfrm>
            <a:off x="5598160" y="2265680"/>
            <a:ext cx="5161280" cy="85344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t>Vì</a:t>
            </a:r>
            <a:r>
              <a:rPr lang="en-US" sz="4400" dirty="0"/>
              <a:t> </a:t>
            </a:r>
            <a:r>
              <a:rPr lang="en-US" sz="4400" dirty="0" err="1"/>
              <a:t>cây</a:t>
            </a:r>
            <a:r>
              <a:rPr lang="en-US" sz="4400" dirty="0"/>
              <a:t> </a:t>
            </a:r>
            <a:r>
              <a:rPr lang="en-US" sz="4400" dirty="0" err="1"/>
              <a:t>đa</a:t>
            </a:r>
            <a:r>
              <a:rPr lang="en-US" sz="4400" dirty="0"/>
              <a:t> </a:t>
            </a:r>
            <a:r>
              <a:rPr lang="en-US" sz="4400" dirty="0" err="1"/>
              <a:t>rất</a:t>
            </a:r>
            <a:r>
              <a:rPr lang="en-US" sz="4400" dirty="0"/>
              <a:t> to</a:t>
            </a:r>
          </a:p>
        </p:txBody>
      </p:sp>
      <p:sp>
        <p:nvSpPr>
          <p:cNvPr id="6" name="Rectangle: Rounded Corners 5">
            <a:extLst>
              <a:ext uri="{FF2B5EF4-FFF2-40B4-BE49-F238E27FC236}">
                <a16:creationId xmlns:a16="http://schemas.microsoft.com/office/drawing/2014/main" id="{C70A6939-D54E-A65C-862E-B80F8E45AD51}"/>
              </a:ext>
            </a:extLst>
          </p:cNvPr>
          <p:cNvSpPr/>
          <p:nvPr/>
        </p:nvSpPr>
        <p:spPr>
          <a:xfrm>
            <a:off x="5252720" y="3383280"/>
            <a:ext cx="6146800" cy="103632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Vì</a:t>
            </a:r>
            <a:r>
              <a:rPr lang="en-US" sz="3200" dirty="0"/>
              <a:t> </a:t>
            </a:r>
            <a:r>
              <a:rPr lang="en-US" sz="3200" dirty="0" err="1"/>
              <a:t>cây</a:t>
            </a:r>
            <a:r>
              <a:rPr lang="en-US" sz="3200" dirty="0"/>
              <a:t> </a:t>
            </a:r>
            <a:r>
              <a:rPr lang="en-US" sz="3200" dirty="0" err="1"/>
              <a:t>trông</a:t>
            </a:r>
            <a:r>
              <a:rPr lang="en-US" sz="3200" dirty="0"/>
              <a:t> </a:t>
            </a:r>
            <a:r>
              <a:rPr lang="en-US" sz="3200" dirty="0" err="1"/>
              <a:t>như</a:t>
            </a:r>
            <a:r>
              <a:rPr lang="en-US" sz="3200" dirty="0"/>
              <a:t> </a:t>
            </a:r>
            <a:r>
              <a:rPr lang="en-US" sz="3200" dirty="0" err="1"/>
              <a:t>một</a:t>
            </a:r>
            <a:r>
              <a:rPr lang="en-US" sz="3200" dirty="0"/>
              <a:t> </a:t>
            </a:r>
            <a:r>
              <a:rPr lang="en-US" sz="3200" dirty="0" err="1"/>
              <a:t>toà</a:t>
            </a:r>
            <a:r>
              <a:rPr lang="en-US" sz="3200" dirty="0"/>
              <a:t> </a:t>
            </a:r>
            <a:r>
              <a:rPr lang="en-US" sz="3200" dirty="0" err="1"/>
              <a:t>nhà</a:t>
            </a:r>
            <a:r>
              <a:rPr lang="en-US" sz="3200" dirty="0"/>
              <a:t> </a:t>
            </a:r>
            <a:r>
              <a:rPr lang="en-US" sz="3200" dirty="0" err="1"/>
              <a:t>cổ</a:t>
            </a:r>
            <a:r>
              <a:rPr lang="en-US" sz="3200" dirty="0"/>
              <a:t> </a:t>
            </a:r>
            <a:r>
              <a:rPr lang="en-US" sz="3200" dirty="0" err="1"/>
              <a:t>kính</a:t>
            </a:r>
            <a:r>
              <a:rPr lang="en-US" sz="3200" dirty="0"/>
              <a:t> </a:t>
            </a:r>
            <a:r>
              <a:rPr lang="en-US" sz="3200" dirty="0" err="1"/>
              <a:t>hơn</a:t>
            </a:r>
            <a:r>
              <a:rPr lang="en-US" sz="3200" dirty="0"/>
              <a:t> </a:t>
            </a:r>
            <a:r>
              <a:rPr lang="en-US" sz="3200" dirty="0" err="1"/>
              <a:t>là</a:t>
            </a:r>
            <a:r>
              <a:rPr lang="en-US" sz="3200" dirty="0"/>
              <a:t> </a:t>
            </a:r>
            <a:r>
              <a:rPr lang="en-US" sz="3200" dirty="0" err="1"/>
              <a:t>một</a:t>
            </a:r>
            <a:r>
              <a:rPr lang="en-US" sz="3200" dirty="0"/>
              <a:t> </a:t>
            </a:r>
            <a:r>
              <a:rPr lang="en-US" sz="3200" dirty="0" err="1"/>
              <a:t>thân</a:t>
            </a:r>
            <a:r>
              <a:rPr lang="en-US" sz="3200" dirty="0"/>
              <a:t> </a:t>
            </a:r>
            <a:r>
              <a:rPr lang="en-US" sz="3200" dirty="0" err="1"/>
              <a:t>cây</a:t>
            </a:r>
            <a:r>
              <a:rPr lang="en-US" sz="3200" dirty="0"/>
              <a:t>.</a:t>
            </a:r>
          </a:p>
        </p:txBody>
      </p:sp>
      <p:sp>
        <p:nvSpPr>
          <p:cNvPr id="8" name="Rectangle: Rounded Corners 7">
            <a:extLst>
              <a:ext uri="{FF2B5EF4-FFF2-40B4-BE49-F238E27FC236}">
                <a16:creationId xmlns:a16="http://schemas.microsoft.com/office/drawing/2014/main" id="{005F6FD1-1309-F9A3-16CB-1FB24007E629}"/>
              </a:ext>
            </a:extLst>
          </p:cNvPr>
          <p:cNvSpPr/>
          <p:nvPr/>
        </p:nvSpPr>
        <p:spPr>
          <a:xfrm>
            <a:off x="4673600" y="4775200"/>
            <a:ext cx="6797040" cy="15748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libri" panose="020F0502020204030204" pitchFamily="34" charset="0"/>
                <a:cs typeface="Calibri" panose="020F0502020204030204" pitchFamily="34" charset="0"/>
              </a:rPr>
              <a:t>Vì</a:t>
            </a:r>
            <a:r>
              <a:rPr lang="en-US" sz="3200" dirty="0">
                <a:latin typeface="Calibri" panose="020F0502020204030204" pitchFamily="34" charset="0"/>
                <a:cs typeface="Calibri" panose="020F0502020204030204" pitchFamily="34" charset="0"/>
              </a:rPr>
              <a:t> đ</a:t>
            </a:r>
            <a:r>
              <a:rPr lang="vi-VN" sz="3200" dirty="0">
                <a:latin typeface="Calibri" panose="020F0502020204030204" pitchFamily="34" charset="0"/>
                <a:cs typeface="Calibri" panose="020F0502020204030204" pitchFamily="34" charset="0"/>
              </a:rPr>
              <a:t>ể khẳng định sự tồn tại, gắn bó lâu đời của cây đa đối với làng quê, đối với mỗi người từng sống ở làng quê.</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1919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6"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4. </a:t>
            </a:r>
            <a:r>
              <a:rPr lang="vi-VN" sz="4400" b="1" dirty="0">
                <a:solidFill>
                  <a:srgbClr val="002060"/>
                </a:solidFill>
                <a:latin typeface="Calibri" panose="020F0502020204030204" pitchFamily="34" charset="0"/>
                <a:cs typeface="Calibri" panose="020F0502020204030204" pitchFamily="34" charset="0"/>
              </a:rPr>
              <a:t>Cây đa quê hương đã gắn bó với tuổi thơ của tác giả như th</a:t>
            </a:r>
            <a:r>
              <a:rPr lang="en-US" sz="4400" b="1" dirty="0">
                <a:solidFill>
                  <a:srgbClr val="002060"/>
                </a:solidFill>
                <a:latin typeface="Calibri" panose="020F0502020204030204" pitchFamily="34" charset="0"/>
                <a:cs typeface="Calibri" panose="020F0502020204030204" pitchFamily="34" charset="0"/>
              </a:rPr>
              <a:t>ế</a:t>
            </a:r>
            <a:r>
              <a:rPr lang="vi-VN" sz="4400" b="1" dirty="0">
                <a:solidFill>
                  <a:srgbClr val="002060"/>
                </a:solidFill>
                <a:latin typeface="Calibri" panose="020F0502020204030204" pitchFamily="34" charset="0"/>
                <a:cs typeface="Calibri" panose="020F0502020204030204" pitchFamily="34" charset="0"/>
              </a:rPr>
              <a:t> nào?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id="{2FF39C2B-6773-4A22-BAA4-ACE6D5AC877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a16="http://schemas.microsoft.com/office/drawing/2014/main" id="{761453B2-B3B6-400C-8E44-ACA59DBB0B4D}"/>
              </a:ext>
            </a:extLst>
          </p:cNvPr>
          <p:cNvGrpSpPr/>
          <p:nvPr/>
        </p:nvGrpSpPr>
        <p:grpSpPr>
          <a:xfrm>
            <a:off x="4155710" y="2438400"/>
            <a:ext cx="7293339" cy="3943349"/>
            <a:chOff x="4638596" y="3133618"/>
            <a:chExt cx="5543094" cy="3196108"/>
          </a:xfrm>
        </p:grpSpPr>
        <p:sp>
          <p:nvSpPr>
            <p:cNvPr id="3" name="Rectangle: Rounded Corners 2">
              <a:extLst>
                <a:ext uri="{FF2B5EF4-FFF2-40B4-BE49-F238E27FC236}">
                  <a16:creationId xmlns:a16="http://schemas.microsoft.com/office/drawing/2014/main"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0E6F22-C90E-4260-BE7A-2D1EBED50D5A}"/>
                </a:ext>
              </a:extLst>
            </p:cNvPr>
            <p:cNvSpPr txBox="1"/>
            <p:nvPr/>
          </p:nvSpPr>
          <p:spPr>
            <a:xfrm>
              <a:off x="4710988" y="3331893"/>
              <a:ext cx="5440351" cy="2997833"/>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về quê hương, nhớ về tuổi thơ của mình là nhớ đến cây đa quê hương.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lại những kỉ niệm của ấu thơ gắn bó với cây đa và cảnh vật ở quê hương.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rất kỹ những hình ảnh, cảnh vật của quê hương và miêu tả lại (như thể cảnh vật đang hiện ra trước mắt, có màu sắc, âm thanh, dáng hình,..) </a:t>
              </a:r>
            </a:p>
          </p:txBody>
        </p:sp>
      </p:grpSp>
    </p:spTree>
    <p:extLst>
      <p:ext uri="{BB962C8B-B14F-4D97-AF65-F5344CB8AC3E}">
        <p14:creationId xmlns:p14="http://schemas.microsoft.com/office/powerpoint/2010/main" val="770977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2554545"/>
          </a:xfrm>
          <a:prstGeom prst="rect">
            <a:avLst/>
          </a:prstGeom>
          <a:noFill/>
        </p:spPr>
        <p:txBody>
          <a:bodyPr wrap="square">
            <a:spAutoFit/>
          </a:bodyPr>
          <a:lstStyle/>
          <a:p>
            <a:pPr lvl="0" algn="just"/>
            <a:r>
              <a:rPr lang="vi-VN" sz="3200" b="1" dirty="0">
                <a:solidFill>
                  <a:srgbClr val="002060"/>
                </a:solidFill>
                <a:latin typeface="Calibri" panose="020F0502020204030204" pitchFamily="34" charset="0"/>
                <a:cs typeface="Calibri" panose="020F0502020204030204" pitchFamily="34" charset="0"/>
              </a:rPr>
              <a:t>Hình ảnh cây đa, cảnh vật quê hương nhìn từ gốc đa được miêu tả rất chi tiết khiến chúng ta dễ dàng hình dung được màu sắc, đường nét, âm thanh,… của cảnh vật. Điều này chứng tỏ tác giả rất yêu cây đa, rất yêu quê hương thì cảnh vật quê hương mới khắc sâu, in đậm trong trí nhớ như thế.</a:t>
            </a:r>
            <a:endParaRPr kumimoji="0" lang="en-US"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 name="Freeform 2">
            <a:extLst>
              <a:ext uri="{FF2B5EF4-FFF2-40B4-BE49-F238E27FC236}">
                <a16:creationId xmlns:a16="http://schemas.microsoft.com/office/drawing/2014/main" id="{E75F4B98-5C01-145F-F660-57698F588D61}"/>
              </a:ext>
            </a:extLst>
          </p:cNvPr>
          <p:cNvSpPr/>
          <p:nvPr/>
        </p:nvSpPr>
        <p:spPr>
          <a:xfrm>
            <a:off x="4055946" y="3001746"/>
            <a:ext cx="5091229"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2"/>
            <a:stretch>
              <a:fillRect/>
            </a:stretch>
          </a:blipFill>
        </p:spPr>
      </p:sp>
    </p:spTree>
    <p:extLst>
      <p:ext uri="{BB962C8B-B14F-4D97-AF65-F5344CB8AC3E}">
        <p14:creationId xmlns:p14="http://schemas.microsoft.com/office/powerpoint/2010/main" val="10414484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5. </a:t>
            </a:r>
            <a:r>
              <a:rPr lang="vi-VN" sz="4400" b="1" dirty="0">
                <a:solidFill>
                  <a:srgbClr val="002060"/>
                </a:solidFill>
                <a:latin typeface="Calibri" panose="020F0502020204030204" pitchFamily="34" charset="0"/>
                <a:cs typeface="Calibri" panose="020F0502020204030204" pitchFamily="34" charset="0"/>
              </a:rPr>
              <a:t>Những chi tiết, hình ảnh nào trong bài gây ấn tượng đối với em? Vì sao?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id="{2FF39C2B-6773-4A22-BAA4-ACE6D5AC877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a16="http://schemas.microsoft.com/office/drawing/2014/main" id="{761453B2-B3B6-400C-8E44-ACA59DBB0B4D}"/>
              </a:ext>
            </a:extLst>
          </p:cNvPr>
          <p:cNvGrpSpPr/>
          <p:nvPr/>
        </p:nvGrpSpPr>
        <p:grpSpPr>
          <a:xfrm>
            <a:off x="4155710" y="2438400"/>
            <a:ext cx="7293339" cy="3434080"/>
            <a:chOff x="4638596" y="3133618"/>
            <a:chExt cx="5543094" cy="3000054"/>
          </a:xfrm>
        </p:grpSpPr>
        <p:sp>
          <p:nvSpPr>
            <p:cNvPr id="3" name="Rectangle: Rounded Corners 2">
              <a:extLst>
                <a:ext uri="{FF2B5EF4-FFF2-40B4-BE49-F238E27FC236}">
                  <a16:creationId xmlns:a16="http://schemas.microsoft.com/office/drawing/2014/main"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0E6F22-C90E-4260-BE7A-2D1EBED50D5A}"/>
                </a:ext>
              </a:extLst>
            </p:cNvPr>
            <p:cNvSpPr txBox="1"/>
            <p:nvPr/>
          </p:nvSpPr>
          <p:spPr>
            <a:xfrm>
              <a:off x="4710988" y="3331893"/>
              <a:ext cx="5440351" cy="2469602"/>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Lúa vàng gợn sóng.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Tiếng ễnh ương ộp oạp.</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Đàn trâu lững thững từng bước nặng nề, nhịp nhàng, bóng sừng trâu dưới ánh chiều kéo dài, lan giữa ruộng đồng yên lặng.</a:t>
              </a:r>
            </a:p>
          </p:txBody>
        </p:sp>
      </p:grpSp>
    </p:spTree>
    <p:extLst>
      <p:ext uri="{BB962C8B-B14F-4D97-AF65-F5344CB8AC3E}">
        <p14:creationId xmlns:p14="http://schemas.microsoft.com/office/powerpoint/2010/main" val="17000206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60126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custGeom>
                    <a:avLst/>
                    <a:gdLst>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601261" fill="none" extrusionOk="0">
                        <a:moveTo>
                          <a:pt x="612521" y="0"/>
                        </a:moveTo>
                        <a:cubicBezTo>
                          <a:pt x="4934235" y="139435"/>
                          <a:pt x="6900026" y="309087"/>
                          <a:pt x="11347208" y="0"/>
                        </a:cubicBezTo>
                        <a:cubicBezTo>
                          <a:pt x="11579216" y="14745"/>
                          <a:pt x="11690152" y="208782"/>
                          <a:pt x="11705690" y="368416"/>
                        </a:cubicBezTo>
                        <a:cubicBezTo>
                          <a:pt x="11616113" y="2251581"/>
                          <a:pt x="11805589" y="3741821"/>
                          <a:pt x="11705690" y="5971764"/>
                        </a:cubicBezTo>
                        <a:cubicBezTo>
                          <a:pt x="11759461" y="6361349"/>
                          <a:pt x="11519547" y="6552890"/>
                          <a:pt x="11093169" y="6601261"/>
                        </a:cubicBezTo>
                        <a:cubicBezTo>
                          <a:pt x="9745178" y="6774938"/>
                          <a:pt x="2166347" y="6524161"/>
                          <a:pt x="358482" y="6601261"/>
                        </a:cubicBezTo>
                        <a:cubicBezTo>
                          <a:pt x="216941" y="6600229"/>
                          <a:pt x="-26" y="6375187"/>
                          <a:pt x="0" y="6232844"/>
                        </a:cubicBezTo>
                        <a:cubicBezTo>
                          <a:pt x="-10528" y="3853010"/>
                          <a:pt x="2363" y="2823930"/>
                          <a:pt x="0" y="629496"/>
                        </a:cubicBezTo>
                        <a:cubicBezTo>
                          <a:pt x="-56834" y="326423"/>
                          <a:pt x="318257" y="6470"/>
                          <a:pt x="612521" y="0"/>
                        </a:cubicBezTo>
                        <a:close/>
                      </a:path>
                      <a:path w="11705690" h="6601261" stroke="0" extrusionOk="0">
                        <a:moveTo>
                          <a:pt x="612521" y="0"/>
                        </a:moveTo>
                        <a:cubicBezTo>
                          <a:pt x="2960747" y="-122700"/>
                          <a:pt x="9113698" y="-66368"/>
                          <a:pt x="11347208" y="0"/>
                        </a:cubicBezTo>
                        <a:cubicBezTo>
                          <a:pt x="11559246" y="-7379"/>
                          <a:pt x="11693286" y="169330"/>
                          <a:pt x="11705690" y="368416"/>
                        </a:cubicBezTo>
                        <a:cubicBezTo>
                          <a:pt x="11364432" y="1358572"/>
                          <a:pt x="11862882" y="3059554"/>
                          <a:pt x="11705690" y="5971764"/>
                        </a:cubicBezTo>
                        <a:cubicBezTo>
                          <a:pt x="11648079" y="6264152"/>
                          <a:pt x="11410372" y="6586221"/>
                          <a:pt x="11093169" y="6601261"/>
                        </a:cubicBezTo>
                        <a:cubicBezTo>
                          <a:pt x="7976821" y="6973961"/>
                          <a:pt x="5430015" y="6558582"/>
                          <a:pt x="358482" y="6601261"/>
                        </a:cubicBezTo>
                        <a:cubicBezTo>
                          <a:pt x="140963" y="6582719"/>
                          <a:pt x="10489" y="6391061"/>
                          <a:pt x="0" y="6232844"/>
                        </a:cubicBezTo>
                        <a:cubicBezTo>
                          <a:pt x="10954" y="4845680"/>
                          <a:pt x="29286" y="1665773"/>
                          <a:pt x="0" y="629496"/>
                        </a:cubicBezTo>
                        <a:cubicBezTo>
                          <a:pt x="13467" y="290948"/>
                          <a:pt x="305479" y="26911"/>
                          <a:pt x="612521" y="0"/>
                        </a:cubicBezTo>
                        <a:close/>
                      </a:path>
                      <a:path w="11705690" h="6601261" fill="none" stroke="0" extrusionOk="0">
                        <a:moveTo>
                          <a:pt x="612521" y="0"/>
                        </a:moveTo>
                        <a:cubicBezTo>
                          <a:pt x="5083823" y="159563"/>
                          <a:pt x="6772558" y="199136"/>
                          <a:pt x="11347208" y="0"/>
                        </a:cubicBezTo>
                        <a:cubicBezTo>
                          <a:pt x="11583331" y="4274"/>
                          <a:pt x="11677091" y="182945"/>
                          <a:pt x="11705690" y="368416"/>
                        </a:cubicBezTo>
                        <a:cubicBezTo>
                          <a:pt x="11728489" y="2291763"/>
                          <a:pt x="11805475" y="3710145"/>
                          <a:pt x="11705690" y="5971764"/>
                        </a:cubicBezTo>
                        <a:cubicBezTo>
                          <a:pt x="11707823" y="6287974"/>
                          <a:pt x="11451573" y="6542460"/>
                          <a:pt x="11093169" y="6601261"/>
                        </a:cubicBezTo>
                        <a:cubicBezTo>
                          <a:pt x="9802947" y="6941456"/>
                          <a:pt x="2525670" y="6724093"/>
                          <a:pt x="358482" y="6601261"/>
                        </a:cubicBezTo>
                        <a:cubicBezTo>
                          <a:pt x="184616" y="6592103"/>
                          <a:pt x="2048" y="6399041"/>
                          <a:pt x="0" y="6232844"/>
                        </a:cubicBezTo>
                        <a:cubicBezTo>
                          <a:pt x="260456" y="3851270"/>
                          <a:pt x="81855" y="2545797"/>
                          <a:pt x="0" y="629496"/>
                        </a:cubicBezTo>
                        <a:cubicBezTo>
                          <a:pt x="-23001" y="300303"/>
                          <a:pt x="311344" y="227"/>
                          <a:pt x="612521"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295DBFE-8D08-8CA7-F288-1918A804CDB3}"/>
              </a:ext>
            </a:extLst>
          </p:cNvPr>
          <p:cNvPicPr>
            <a:picLocks noChangeAspect="1"/>
          </p:cNvPicPr>
          <p:nvPr/>
        </p:nvPicPr>
        <p:blipFill>
          <a:blip r:embed="rId2"/>
          <a:stretch>
            <a:fillRect/>
          </a:stretch>
        </p:blipFill>
        <p:spPr>
          <a:xfrm>
            <a:off x="3466862" y="236951"/>
            <a:ext cx="5486876" cy="707197"/>
          </a:xfrm>
          <a:prstGeom prst="rect">
            <a:avLst/>
          </a:prstGeom>
        </p:spPr>
      </p:pic>
      <p:sp>
        <p:nvSpPr>
          <p:cNvPr id="10" name="TextBox 9">
            <a:extLst>
              <a:ext uri="{FF2B5EF4-FFF2-40B4-BE49-F238E27FC236}">
                <a16:creationId xmlns:a16="http://schemas.microsoft.com/office/drawing/2014/main" id="{83F3EDF0-0E4B-76D9-A35C-B29C8240090A}"/>
              </a:ext>
            </a:extLst>
          </p:cNvPr>
          <p:cNvSpPr txBox="1"/>
          <p:nvPr/>
        </p:nvSpPr>
        <p:spPr>
          <a:xfrm>
            <a:off x="628650" y="828675"/>
            <a:ext cx="10572750"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Nói đến làng quê, trong kí ức tôi, đậm nét nhất là hình ảnh cây đa trước xóm. Cây đa ấy không có tên chính thức, nó mang tên chung rất đỗi thân thuộc với mọi người: cây đa quê hương.</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9FECA740-2730-80C2-11BC-87F18DA2AC0D}"/>
              </a:ext>
            </a:extLst>
          </p:cNvPr>
          <p:cNvSpPr txBox="1"/>
          <p:nvPr/>
        </p:nvSpPr>
        <p:spPr>
          <a:xfrm>
            <a:off x="1954624" y="1428323"/>
            <a:ext cx="10058399" cy="646331"/>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1: Giới thiệu về cây đa quê hương</a:t>
            </a:r>
          </a:p>
        </p:txBody>
      </p:sp>
      <p:sp>
        <p:nvSpPr>
          <p:cNvPr id="4" name="Arrow: Right 3">
            <a:extLst>
              <a:ext uri="{FF2B5EF4-FFF2-40B4-BE49-F238E27FC236}">
                <a16:creationId xmlns:a16="http://schemas.microsoft.com/office/drawing/2014/main" id="{AB492557-E5FB-F6A1-AE14-F0900769804D}"/>
              </a:ext>
            </a:extLst>
          </p:cNvPr>
          <p:cNvSpPr/>
          <p:nvPr/>
        </p:nvSpPr>
        <p:spPr>
          <a:xfrm>
            <a:off x="679673" y="155321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E6856EF-FCFF-CE81-F9B4-7B3C271D4343}"/>
              </a:ext>
            </a:extLst>
          </p:cNvPr>
          <p:cNvSpPr txBox="1"/>
          <p:nvPr/>
        </p:nvSpPr>
        <p:spPr>
          <a:xfrm>
            <a:off x="1974944" y="3846403"/>
            <a:ext cx="10058399" cy="646331"/>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2: Miêu tả cây đa </a:t>
            </a:r>
          </a:p>
        </p:txBody>
      </p:sp>
      <p:sp>
        <p:nvSpPr>
          <p:cNvPr id="6" name="Arrow: Right 5">
            <a:extLst>
              <a:ext uri="{FF2B5EF4-FFF2-40B4-BE49-F238E27FC236}">
                <a16:creationId xmlns:a16="http://schemas.microsoft.com/office/drawing/2014/main" id="{E673FF5A-7406-DFC2-0F4A-E4EF7417A14B}"/>
              </a:ext>
            </a:extLst>
          </p:cNvPr>
          <p:cNvSpPr/>
          <p:nvPr/>
        </p:nvSpPr>
        <p:spPr>
          <a:xfrm>
            <a:off x="699993" y="397129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1143468-A531-CCD8-40C9-E3F9EABBF075}"/>
              </a:ext>
            </a:extLst>
          </p:cNvPr>
          <p:cNvSpPr txBox="1"/>
          <p:nvPr/>
        </p:nvSpPr>
        <p:spPr>
          <a:xfrm>
            <a:off x="1944465" y="5532963"/>
            <a:ext cx="9363616" cy="1200329"/>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3: Những cảnh đẹp của quê hương nhìn từ gốc cây đa.</a:t>
            </a:r>
          </a:p>
        </p:txBody>
      </p:sp>
      <p:sp>
        <p:nvSpPr>
          <p:cNvPr id="11" name="Arrow: Right 10">
            <a:extLst>
              <a:ext uri="{FF2B5EF4-FFF2-40B4-BE49-F238E27FC236}">
                <a16:creationId xmlns:a16="http://schemas.microsoft.com/office/drawing/2014/main" id="{200EA90E-08CC-CABE-2A71-259BC0932471}"/>
              </a:ext>
            </a:extLst>
          </p:cNvPr>
          <p:cNvSpPr/>
          <p:nvPr/>
        </p:nvSpPr>
        <p:spPr>
          <a:xfrm>
            <a:off x="669513" y="565785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48032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animBg="1"/>
      <p:bldP spid="8"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99FC96-D2E3-A10B-DA2A-86F6CD5845D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88" b="93651" l="9994" r="89974">
                        <a14:foregroundMark x1="36675" y1="34937" x2="43532" y2="49211"/>
                        <a14:foregroundMark x1="34508" y1="44925" x2="40103" y2="52204"/>
                        <a14:foregroundMark x1="36287" y1="41731" x2="36546" y2="46826"/>
                        <a14:foregroundMark x1="37937" y1="41124" x2="38583" y2="50465"/>
                        <a14:foregroundMark x1="38454" y1="82370" x2="38842" y2="63728"/>
                        <a14:foregroundMark x1="38842" y1="63728" x2="40589" y2="56652"/>
                        <a14:foregroundMark x1="38195" y1="64294" x2="45569" y2="72867"/>
                        <a14:foregroundMark x1="42626" y1="67125" x2="43273" y2="81278"/>
                        <a14:foregroundMark x1="43273" y1="81278" x2="43273" y2="81278"/>
                        <a14:foregroundMark x1="19497" y1="68483" x2="40492" y2="73959"/>
                        <a14:foregroundMark x1="30951" y1="58714" x2="29301" y2="75536"/>
                        <a14:foregroundMark x1="24483" y1="60493" x2="25744" y2="72382"/>
                        <a14:foregroundMark x1="25744" y1="72382" x2="25744" y2="72382"/>
                        <a14:foregroundMark x1="27652" y1="81925" x2="25356" y2="72058"/>
                        <a14:foregroundMark x1="30304" y1="91751" x2="29172" y2="87950"/>
                        <a14:foregroundMark x1="20925" y1="74606" x2="28655" y2="82531"/>
                        <a14:backgroundMark x1="19534" y1="68581" x2="18370" y2="67772"/>
                        <a14:backgroundMark x1="29560" y1="93651" x2="30951" y2="93651"/>
                      </a14:backgroundRemoval>
                    </a14:imgEffect>
                  </a14:imgLayer>
                </a14:imgProps>
              </a:ext>
              <a:ext uri="{28A0092B-C50C-407E-A947-70E740481C1C}">
                <a14:useLocalDpi xmlns:a14="http://schemas.microsoft.com/office/drawing/2010/main" val="0"/>
              </a:ext>
            </a:extLst>
          </a:blip>
          <a:stretch>
            <a:fillRect/>
          </a:stretch>
        </p:blipFill>
        <p:spPr>
          <a:xfrm>
            <a:off x="6477000" y="1981200"/>
            <a:ext cx="6648655" cy="5318669"/>
          </a:xfrm>
          <a:prstGeom prst="rect">
            <a:avLst/>
          </a:prstGeom>
        </p:spPr>
      </p:pic>
      <p:sp>
        <p:nvSpPr>
          <p:cNvPr id="6" name="Rectangle: Rounded Corners 5">
            <a:extLst>
              <a:ext uri="{FF2B5EF4-FFF2-40B4-BE49-F238E27FC236}">
                <a16:creationId xmlns:a16="http://schemas.microsoft.com/office/drawing/2014/main" id="{6330B545-780F-90B4-26F8-7FEAFC2F0D4B}"/>
              </a:ext>
            </a:extLst>
          </p:cNvPr>
          <p:cNvSpPr/>
          <p:nvPr/>
        </p:nvSpPr>
        <p:spPr>
          <a:xfrm>
            <a:off x="457199" y="1828514"/>
            <a:ext cx="7143135" cy="3362918"/>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4000" dirty="0">
                <a:solidFill>
                  <a:srgbClr val="092D6C">
                    <a:lumMod val="50000"/>
                  </a:srgbClr>
                </a:solidFill>
                <a:latin typeface="Calibri" panose="020F0502020204030204" pitchFamily="34" charset="0"/>
                <a:cs typeface="Calibri" panose="020F0502020204030204" pitchFamily="34" charset="0"/>
              </a:rPr>
              <a:t>Nói 2 – 3 câu giới thiệu về quê hương em hoặc địa phương em.</a:t>
            </a:r>
            <a:endParaRPr lang="en-US" sz="4000" dirty="0">
              <a:solidFill>
                <a:srgbClr val="092D6C">
                  <a:lumMod val="50000"/>
                </a:srgbClr>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4000" dirty="0">
                <a:solidFill>
                  <a:srgbClr val="092D6C">
                    <a:lumMod val="50000"/>
                  </a:srgbClr>
                </a:solidFill>
                <a:latin typeface="Calibri" panose="020F0502020204030204" pitchFamily="34" charset="0"/>
                <a:cs typeface="Calibri" panose="020F0502020204030204" pitchFamily="34" charset="0"/>
              </a:rPr>
              <a:t>Cảnh vật nào ở đó khiến em nhớ nhất? Vì sao?</a:t>
            </a:r>
            <a:endParaRPr kumimoji="0" lang="en-US" sz="4000" b="0"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endParaRPr>
          </a:p>
        </p:txBody>
      </p:sp>
      <p:pic>
        <p:nvPicPr>
          <p:cNvPr id="7" name="Picture 5">
            <a:extLst>
              <a:ext uri="{FF2B5EF4-FFF2-40B4-BE49-F238E27FC236}">
                <a16:creationId xmlns:a16="http://schemas.microsoft.com/office/drawing/2014/main" id="{F37806E3-5C37-3363-23DF-D5C5DC1693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9345" y="1021545"/>
            <a:ext cx="2030111" cy="1613938"/>
          </a:xfrm>
          <a:prstGeom prst="rect">
            <a:avLst/>
          </a:prstGeom>
        </p:spPr>
      </p:pic>
      <p:pic>
        <p:nvPicPr>
          <p:cNvPr id="8" name="Picture 22">
            <a:extLst>
              <a:ext uri="{FF2B5EF4-FFF2-40B4-BE49-F238E27FC236}">
                <a16:creationId xmlns:a16="http://schemas.microsoft.com/office/drawing/2014/main" id="{98D40079-0E49-0C02-BED0-30CE4993FD5E}"/>
              </a:ext>
            </a:extLst>
          </p:cNvPr>
          <p:cNvPicPr>
            <a:picLocks noChangeAspect="1"/>
          </p:cNvPicPr>
          <p:nvPr/>
        </p:nvPicPr>
        <p:blipFill>
          <a:blip r:embed="rId6"/>
          <a:srcRect/>
          <a:stretch>
            <a:fillRect/>
          </a:stretch>
        </p:blipFill>
        <p:spPr>
          <a:xfrm>
            <a:off x="5602357" y="5879227"/>
            <a:ext cx="1749285" cy="929308"/>
          </a:xfrm>
          <a:prstGeom prst="rect">
            <a:avLst/>
          </a:prstGeom>
        </p:spPr>
      </p:pic>
    </p:spTree>
    <p:extLst>
      <p:ext uri="{BB962C8B-B14F-4D97-AF65-F5344CB8AC3E}">
        <p14:creationId xmlns:p14="http://schemas.microsoft.com/office/powerpoint/2010/main" val="1945195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795F5BCF-C63E-48A2-A24B-B2331474FA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0542" y="4094480"/>
            <a:ext cx="2630547" cy="2834640"/>
          </a:xfrm>
          <a:prstGeom prst="rect">
            <a:avLst/>
          </a:prstGeom>
        </p:spPr>
      </p:pic>
      <p:pic>
        <p:nvPicPr>
          <p:cNvPr id="13" name="Picture 12">
            <a:extLst>
              <a:ext uri="{FF2B5EF4-FFF2-40B4-BE49-F238E27FC236}">
                <a16:creationId xmlns:a16="http://schemas.microsoft.com/office/drawing/2014/main" id="{E47BEAE2-A191-4156-A813-E7120857D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503920" cy="6565591"/>
          </a:xfrm>
          <a:prstGeom prst="rect">
            <a:avLst/>
          </a:prstGeom>
        </p:spPr>
      </p:pic>
      <p:sp>
        <p:nvSpPr>
          <p:cNvPr id="2" name="TextBox 1">
            <a:extLst>
              <a:ext uri="{FF2B5EF4-FFF2-40B4-BE49-F238E27FC236}">
                <a16:creationId xmlns:a16="http://schemas.microsoft.com/office/drawing/2014/main" id="{7C03949D-4825-43DE-AD82-6719CE060703}"/>
              </a:ext>
            </a:extLst>
          </p:cNvPr>
          <p:cNvSpPr txBox="1"/>
          <p:nvPr/>
        </p:nvSpPr>
        <p:spPr>
          <a:xfrm>
            <a:off x="1662762" y="1052137"/>
            <a:ext cx="5246038" cy="4031873"/>
          </a:xfrm>
          <a:prstGeom prst="rect">
            <a:avLst/>
          </a:prstGeom>
          <a:noFill/>
        </p:spPr>
        <p:txBody>
          <a:bodyPr wrap="square" rtlCol="0">
            <a:spAutoFit/>
          </a:bodyPr>
          <a:lstStyle/>
          <a:p>
            <a:pPr lvl="0" algn="just"/>
            <a:r>
              <a:rPr lang="vi-VN" sz="3200" b="1" dirty="0">
                <a:solidFill>
                  <a:srgbClr val="00B050"/>
                </a:solidFill>
              </a:rPr>
              <a:t>Tác giả nhớ về quê hương, nhớ về cây đa đã gắn bó với tuổi thơ của mình. Những hình ảnh về cây đa hiện lên qua cảm nhận của tuổi thơ tác giả. Qua đó, ta thấy được tình yêu quê hương tha thiết.</a:t>
            </a:r>
          </a:p>
        </p:txBody>
      </p:sp>
      <p:pic>
        <p:nvPicPr>
          <p:cNvPr id="3" name="Picture 2">
            <a:extLst>
              <a:ext uri="{FF2B5EF4-FFF2-40B4-BE49-F238E27FC236}">
                <a16:creationId xmlns:a16="http://schemas.microsoft.com/office/drawing/2014/main" id="{9D07B224-FA68-4BB9-974D-FE6BAA94CAD2}"/>
              </a:ext>
            </a:extLst>
          </p:cNvPr>
          <p:cNvPicPr>
            <a:picLocks noChangeAspect="1"/>
          </p:cNvPicPr>
          <p:nvPr/>
        </p:nvPicPr>
        <p:blipFill>
          <a:blip r:embed="rId4"/>
          <a:stretch>
            <a:fillRect/>
          </a:stretch>
        </p:blipFill>
        <p:spPr>
          <a:xfrm>
            <a:off x="7626233" y="1428880"/>
            <a:ext cx="4352921" cy="2554445"/>
          </a:xfrm>
          <a:prstGeom prst="rect">
            <a:avLst/>
          </a:prstGeom>
        </p:spPr>
      </p:pic>
    </p:spTree>
    <p:extLst>
      <p:ext uri="{BB962C8B-B14F-4D97-AF65-F5344CB8AC3E}">
        <p14:creationId xmlns:p14="http://schemas.microsoft.com/office/powerpoint/2010/main" val="1378369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60318" y="617170"/>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473137" y="253822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2CD42E11-5B90-48A0-8419-53A1FC8855EC}"/>
              </a:ext>
            </a:extLst>
          </p:cNvPr>
          <p:cNvPicPr>
            <a:picLocks noChangeAspect="1"/>
          </p:cNvPicPr>
          <p:nvPr/>
        </p:nvPicPr>
        <p:blipFill>
          <a:blip r:embed="rId8"/>
          <a:stretch>
            <a:fillRect/>
          </a:stretch>
        </p:blipFill>
        <p:spPr>
          <a:xfrm>
            <a:off x="3668513" y="1292363"/>
            <a:ext cx="5407621" cy="2798307"/>
          </a:xfrm>
          <a:prstGeom prst="rect">
            <a:avLst/>
          </a:prstGeom>
        </p:spPr>
      </p:pic>
    </p:spTree>
    <p:extLst>
      <p:ext uri="{BB962C8B-B14F-4D97-AF65-F5344CB8AC3E}">
        <p14:creationId xmlns:p14="http://schemas.microsoft.com/office/powerpoint/2010/main" val="3648340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2554545"/>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000" dirty="0">
                <a:solidFill>
                  <a:prstClr val="black"/>
                </a:solidFill>
                <a:latin typeface="Cambria" panose="02040503050406030204" pitchFamily="18" charset="0"/>
                <a:ea typeface="Cambria" panose="02040503050406030204" pitchFamily="18" charset="0"/>
              </a:rPr>
              <a:t>Đọc diễn cảm ngắt, nghỉ theo nhịp, nhấn giọng ở một số từ ngữ thể hiện cảm xúc của tác giả khi nhớ về cây đa quê hương nhớ về tuổi thơ ấu.</a:t>
            </a:r>
            <a:endParaRPr kumimoji="0" lang="en-US" sz="24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295DBFE-8D08-8CA7-F288-1918A804CDB3}"/>
              </a:ext>
            </a:extLst>
          </p:cNvPr>
          <p:cNvPicPr>
            <a:picLocks noChangeAspect="1"/>
          </p:cNvPicPr>
          <p:nvPr/>
        </p:nvPicPr>
        <p:blipFill>
          <a:blip r:embed="rId2"/>
          <a:stretch>
            <a:fillRect/>
          </a:stretch>
        </p:blipFill>
        <p:spPr>
          <a:xfrm>
            <a:off x="3466862" y="236951"/>
            <a:ext cx="5486876" cy="707197"/>
          </a:xfrm>
          <a:prstGeom prst="rect">
            <a:avLst/>
          </a:prstGeom>
        </p:spPr>
      </p:pic>
      <p:pic>
        <p:nvPicPr>
          <p:cNvPr id="9" name="Picture 8">
            <a:extLst>
              <a:ext uri="{FF2B5EF4-FFF2-40B4-BE49-F238E27FC236}">
                <a16:creationId xmlns:a16="http://schemas.microsoft.com/office/drawing/2014/main" id="{41D4D852-4455-146C-B369-CCE33A499500}"/>
              </a:ext>
            </a:extLst>
          </p:cNvPr>
          <p:cNvPicPr>
            <a:picLocks noChangeAspect="1"/>
          </p:cNvPicPr>
          <p:nvPr/>
        </p:nvPicPr>
        <p:blipFill>
          <a:blip r:embed="rId3"/>
          <a:stretch>
            <a:fillRect/>
          </a:stretch>
        </p:blipFill>
        <p:spPr>
          <a:xfrm>
            <a:off x="228599" y="4265059"/>
            <a:ext cx="3762375" cy="2350054"/>
          </a:xfrm>
          <a:prstGeom prst="rect">
            <a:avLst/>
          </a:prstGeom>
        </p:spPr>
      </p:pic>
      <p:sp>
        <p:nvSpPr>
          <p:cNvPr id="10" name="TextBox 9">
            <a:extLst>
              <a:ext uri="{FF2B5EF4-FFF2-40B4-BE49-F238E27FC236}">
                <a16:creationId xmlns:a16="http://schemas.microsoft.com/office/drawing/2014/main" id="{83F3EDF0-0E4B-76D9-A35C-B29C8240090A}"/>
              </a:ext>
            </a:extLst>
          </p:cNvPr>
          <p:cNvSpPr txBox="1"/>
          <p:nvPr/>
        </p:nvSpPr>
        <p:spPr>
          <a:xfrm>
            <a:off x="628650" y="828675"/>
            <a:ext cx="10572750" cy="40934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Nói đến làng quê, trong kí ức tôi, đậm nét nhất là hình ảnh cây đa trước xóm. Cây đa ấy không có tên chính thức, nó mang tên chung rất đỗi thân thuộc với mọi người: cây đa quê 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Nguyễn Khắc Viện)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064551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5"/>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6"/>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name="TextBox1" r:id="rId1" imgW="5686560" imgH="1152360"/>
        </mc:Choice>
        <mc:Fallback>
          <p:control name="TextBox1" r:id="rId1" imgW="5686560" imgH="115236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7"/>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1">
            <a:extLst>
              <a:ext uri="{FF2B5EF4-FFF2-40B4-BE49-F238E27FC236}">
                <a16:creationId xmlns:a16="http://schemas.microsoft.com/office/drawing/2014/main" id="{9316085D-99B4-E361-083F-40B4504B0676}"/>
              </a:ext>
            </a:extLst>
          </p:cNvPr>
          <p:cNvPicPr>
            <a:picLocks noChangeAspect="1"/>
          </p:cNvPicPr>
          <p:nvPr/>
        </p:nvPicPr>
        <p:blipFill>
          <a:blip r:embed="rId2"/>
          <a:srcRect/>
          <a:stretch>
            <a:fillRect/>
          </a:stretch>
        </p:blipFill>
        <p:spPr>
          <a:xfrm rot="605786">
            <a:off x="7489098" y="680138"/>
            <a:ext cx="4011901" cy="1736818"/>
          </a:xfrm>
          <a:prstGeom prst="rect">
            <a:avLst/>
          </a:prstGeom>
        </p:spPr>
      </p:pic>
      <p:pic>
        <p:nvPicPr>
          <p:cNvPr id="8" name="Picture 7">
            <a:extLst>
              <a:ext uri="{FF2B5EF4-FFF2-40B4-BE49-F238E27FC236}">
                <a16:creationId xmlns:a16="http://schemas.microsoft.com/office/drawing/2014/main" id="{89FB2A77-7761-6421-A5AC-E948053BBA17}"/>
              </a:ext>
            </a:extLst>
          </p:cNvPr>
          <p:cNvPicPr>
            <a:picLocks noChangeAspect="1"/>
          </p:cNvPicPr>
          <p:nvPr/>
        </p:nvPicPr>
        <p:blipFill>
          <a:blip r:embed="rId3"/>
          <a:stretch>
            <a:fillRect/>
          </a:stretch>
        </p:blipFill>
        <p:spPr>
          <a:xfrm rot="349906">
            <a:off x="7110009" y="417637"/>
            <a:ext cx="4508228" cy="2463623"/>
          </a:xfrm>
          <a:prstGeom prst="rect">
            <a:avLst/>
          </a:prstGeom>
        </p:spPr>
      </p:pic>
      <p:pic>
        <p:nvPicPr>
          <p:cNvPr id="5" name="Picture 23">
            <a:extLst>
              <a:ext uri="{FF2B5EF4-FFF2-40B4-BE49-F238E27FC236}">
                <a16:creationId xmlns:a16="http://schemas.microsoft.com/office/drawing/2014/main" id="{B929D90E-2FC9-E1F6-82DA-B56E6F77291D}"/>
              </a:ext>
            </a:extLst>
          </p:cNvPr>
          <p:cNvPicPr>
            <a:picLocks noChangeAspect="1"/>
          </p:cNvPicPr>
          <p:nvPr/>
        </p:nvPicPr>
        <p:blipFill>
          <a:blip r:embed="rId4"/>
          <a:srcRect/>
          <a:stretch>
            <a:fillRect/>
          </a:stretch>
        </p:blipFill>
        <p:spPr>
          <a:xfrm>
            <a:off x="10071281" y="2020853"/>
            <a:ext cx="2028263" cy="1675852"/>
          </a:xfrm>
          <a:prstGeom prst="rect">
            <a:avLst/>
          </a:prstGeom>
        </p:spPr>
      </p:pic>
      <p:pic>
        <p:nvPicPr>
          <p:cNvPr id="2" name="Picture 1">
            <a:extLst>
              <a:ext uri="{FF2B5EF4-FFF2-40B4-BE49-F238E27FC236}">
                <a16:creationId xmlns:a16="http://schemas.microsoft.com/office/drawing/2014/main" id="{CF53EA7C-192D-4BA5-BA93-CAE3D8B01ED8}"/>
              </a:ext>
            </a:extLst>
          </p:cNvPr>
          <p:cNvPicPr>
            <a:picLocks noChangeAspect="1"/>
          </p:cNvPicPr>
          <p:nvPr/>
        </p:nvPicPr>
        <p:blipFill>
          <a:blip r:embed="rId5"/>
          <a:stretch>
            <a:fillRect/>
          </a:stretch>
        </p:blipFill>
        <p:spPr>
          <a:xfrm>
            <a:off x="694476" y="2787818"/>
            <a:ext cx="10803048" cy="2353260"/>
          </a:xfrm>
          <a:prstGeom prst="rect">
            <a:avLst/>
          </a:prstGeom>
        </p:spPr>
      </p:pic>
    </p:spTree>
    <p:extLst>
      <p:ext uri="{BB962C8B-B14F-4D97-AF65-F5344CB8AC3E}">
        <p14:creationId xmlns:p14="http://schemas.microsoft.com/office/powerpoint/2010/main" val="3306578451"/>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BCD527-80C1-62C7-553C-2133B4A7237D}"/>
              </a:ext>
            </a:extLst>
          </p:cNvPr>
          <p:cNvPicPr>
            <a:picLocks noChangeAspect="1"/>
          </p:cNvPicPr>
          <p:nvPr/>
        </p:nvPicPr>
        <p:blipFill>
          <a:blip r:embed="rId3"/>
          <a:stretch>
            <a:fillRect/>
          </a:stretch>
        </p:blipFill>
        <p:spPr>
          <a:xfrm>
            <a:off x="0" y="0"/>
            <a:ext cx="6010275" cy="6858000"/>
          </a:xfrm>
          <a:prstGeom prst="rect">
            <a:avLst/>
          </a:prstGeom>
        </p:spPr>
      </p:pic>
      <p:pic>
        <p:nvPicPr>
          <p:cNvPr id="7" name="Picture 6">
            <a:extLst>
              <a:ext uri="{FF2B5EF4-FFF2-40B4-BE49-F238E27FC236}">
                <a16:creationId xmlns:a16="http://schemas.microsoft.com/office/drawing/2014/main" id="{76DF7A69-7423-1999-FEC1-94D1D2FB7F36}"/>
              </a:ext>
            </a:extLst>
          </p:cNvPr>
          <p:cNvPicPr>
            <a:picLocks noChangeAspect="1"/>
          </p:cNvPicPr>
          <p:nvPr/>
        </p:nvPicPr>
        <p:blipFill>
          <a:blip r:embed="rId4"/>
          <a:stretch>
            <a:fillRect/>
          </a:stretch>
        </p:blipFill>
        <p:spPr>
          <a:xfrm>
            <a:off x="6210449" y="2151423"/>
            <a:ext cx="5352752" cy="1926503"/>
          </a:xfrm>
          <a:prstGeom prst="rect">
            <a:avLst/>
          </a:prstGeom>
        </p:spPr>
      </p:pic>
    </p:spTree>
    <p:extLst>
      <p:ext uri="{BB962C8B-B14F-4D97-AF65-F5344CB8AC3E}">
        <p14:creationId xmlns:p14="http://schemas.microsoft.com/office/powerpoint/2010/main" val="27206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5CDBFA72-7624-230B-8176-5A52F5167C88}"/>
              </a:ext>
            </a:extLst>
          </p:cNvPr>
          <p:cNvPicPr>
            <a:picLocks noChangeAspect="1"/>
          </p:cNvPicPr>
          <p:nvPr/>
        </p:nvPicPr>
        <p:blipFill>
          <a:blip r:embed="rId3">
            <a:alphaModFix amt="92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23261" y="-158210"/>
            <a:ext cx="11768739" cy="6252302"/>
          </a:xfrm>
          <a:prstGeom prst="rect">
            <a:avLst/>
          </a:prstGeom>
        </p:spPr>
      </p:pic>
      <p:grpSp>
        <p:nvGrpSpPr>
          <p:cNvPr id="5" name="Group 4">
            <a:extLst>
              <a:ext uri="{FF2B5EF4-FFF2-40B4-BE49-F238E27FC236}">
                <a16:creationId xmlns:a16="http://schemas.microsoft.com/office/drawing/2014/main" id="{1CAFDB2E-9203-74AB-54ED-F3A2847C5A36}"/>
              </a:ext>
            </a:extLst>
          </p:cNvPr>
          <p:cNvGrpSpPr/>
          <p:nvPr/>
        </p:nvGrpSpPr>
        <p:grpSpPr>
          <a:xfrm>
            <a:off x="3609386" y="384751"/>
            <a:ext cx="6487309" cy="821632"/>
            <a:chOff x="3063975" y="777957"/>
            <a:chExt cx="6487309" cy="821632"/>
          </a:xfrm>
        </p:grpSpPr>
        <p:sp>
          <p:nvSpPr>
            <p:cNvPr id="6" name="TextBox 5">
              <a:extLst>
                <a:ext uri="{FF2B5EF4-FFF2-40B4-BE49-F238E27FC236}">
                  <a16:creationId xmlns:a16="http://schemas.microsoft.com/office/drawing/2014/main" id="{07FA8022-9A1C-AD3B-82B9-5492EA9FFE85}"/>
                </a:ext>
              </a:extLst>
            </p:cNvPr>
            <p:cNvSpPr txBox="1"/>
            <p:nvPr/>
          </p:nvSpPr>
          <p:spPr>
            <a:xfrm>
              <a:off x="3063975" y="830148"/>
              <a:ext cx="648730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Thứ</a:t>
              </a:r>
              <a:r>
                <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rPr>
                <a:t> … </a:t>
              </a: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ngày</a:t>
              </a:r>
              <a:r>
                <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rPr>
                <a:t>… </a:t>
              </a: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tháng</a:t>
              </a:r>
              <a:r>
                <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rPr>
                <a:t>… </a:t>
              </a: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năm</a:t>
              </a:r>
              <a:endPar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endParaRPr>
            </a:p>
          </p:txBody>
        </p:sp>
        <p:sp>
          <p:nvSpPr>
            <p:cNvPr id="7" name="TextBox 6">
              <a:extLst>
                <a:ext uri="{FF2B5EF4-FFF2-40B4-BE49-F238E27FC236}">
                  <a16:creationId xmlns:a16="http://schemas.microsoft.com/office/drawing/2014/main" id="{43B8779E-AA1A-7BFB-2957-61F11853E89E}"/>
                </a:ext>
              </a:extLst>
            </p:cNvPr>
            <p:cNvSpPr txBox="1"/>
            <p:nvPr/>
          </p:nvSpPr>
          <p:spPr>
            <a:xfrm>
              <a:off x="3629034" y="777957"/>
              <a:ext cx="508549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solidFill>
                      <a:prstClr val="black"/>
                    </a:solidFill>
                  </a:ln>
                  <a:solidFill>
                    <a:srgbClr val="002060"/>
                  </a:solidFill>
                  <a:effectLst/>
                  <a:uLnTx/>
                  <a:uFillTx/>
                  <a:ea typeface="+mn-ea"/>
                  <a:cs typeface="+mn-cs"/>
                </a:rPr>
                <a:t>Thứ</a:t>
              </a:r>
              <a:r>
                <a:rPr kumimoji="0" lang="en-US" sz="3600" b="0" i="0" u="none" strike="noStrike" kern="1200" cap="none" spc="0" normalizeH="0" baseline="0" noProof="0" dirty="0">
                  <a:ln>
                    <a:solidFill>
                      <a:prstClr val="black"/>
                    </a:solidFill>
                  </a:ln>
                  <a:solidFill>
                    <a:srgbClr val="002060"/>
                  </a:solidFill>
                  <a:effectLst/>
                  <a:uLnTx/>
                  <a:uFillTx/>
                  <a:ea typeface="+mn-ea"/>
                  <a:cs typeface="+mn-cs"/>
                </a:rPr>
                <a:t> … </a:t>
              </a:r>
              <a:r>
                <a:rPr kumimoji="0" lang="en-US" sz="3600" b="0" i="0" u="none" strike="noStrike" kern="1200" cap="none" spc="0" normalizeH="0" baseline="0" noProof="0" dirty="0" err="1">
                  <a:ln>
                    <a:solidFill>
                      <a:prstClr val="black"/>
                    </a:solidFill>
                  </a:ln>
                  <a:solidFill>
                    <a:srgbClr val="002060"/>
                  </a:solidFill>
                  <a:effectLst/>
                  <a:uLnTx/>
                  <a:uFillTx/>
                  <a:ea typeface="+mn-ea"/>
                  <a:cs typeface="+mn-cs"/>
                </a:rPr>
                <a:t>ngày</a:t>
              </a:r>
              <a:r>
                <a:rPr kumimoji="0" lang="en-US" sz="3600" b="0" i="0" u="none" strike="noStrike" kern="1200" cap="none" spc="0" normalizeH="0" baseline="0" noProof="0" dirty="0">
                  <a:ln>
                    <a:solidFill>
                      <a:prstClr val="black"/>
                    </a:solidFill>
                  </a:ln>
                  <a:solidFill>
                    <a:srgbClr val="002060"/>
                  </a:solidFill>
                  <a:effectLst/>
                  <a:uLnTx/>
                  <a:uFillTx/>
                  <a:ea typeface="+mn-ea"/>
                  <a:cs typeface="+mn-cs"/>
                </a:rPr>
                <a:t>… </a:t>
              </a:r>
              <a:r>
                <a:rPr kumimoji="0" lang="en-US" sz="3600" b="0" i="0" u="none" strike="noStrike" kern="1200" cap="none" spc="0" normalizeH="0" baseline="0" noProof="0" dirty="0" err="1">
                  <a:ln>
                    <a:solidFill>
                      <a:prstClr val="black"/>
                    </a:solidFill>
                  </a:ln>
                  <a:solidFill>
                    <a:srgbClr val="002060"/>
                  </a:solidFill>
                  <a:effectLst/>
                  <a:uLnTx/>
                  <a:uFillTx/>
                  <a:ea typeface="+mn-ea"/>
                  <a:cs typeface="+mn-cs"/>
                </a:rPr>
                <a:t>tháng</a:t>
              </a:r>
              <a:r>
                <a:rPr kumimoji="0" lang="en-US" sz="3600" b="0" i="0" u="none" strike="noStrike" kern="1200" cap="none" spc="0" normalizeH="0" baseline="0" noProof="0" dirty="0">
                  <a:ln>
                    <a:solidFill>
                      <a:prstClr val="black"/>
                    </a:solidFill>
                  </a:ln>
                  <a:solidFill>
                    <a:srgbClr val="002060"/>
                  </a:solidFill>
                  <a:effectLst/>
                  <a:uLnTx/>
                  <a:uFillTx/>
                  <a:ea typeface="+mn-ea"/>
                  <a:cs typeface="+mn-cs"/>
                </a:rPr>
                <a:t>… </a:t>
              </a:r>
              <a:r>
                <a:rPr kumimoji="0" lang="en-US" sz="3600" b="0" i="0" u="none" strike="noStrike" kern="1200" cap="none" spc="0" normalizeH="0" baseline="0" noProof="0" dirty="0" err="1">
                  <a:ln>
                    <a:solidFill>
                      <a:prstClr val="black"/>
                    </a:solidFill>
                  </a:ln>
                  <a:solidFill>
                    <a:srgbClr val="002060"/>
                  </a:solidFill>
                  <a:effectLst/>
                  <a:uLnTx/>
                  <a:uFillTx/>
                  <a:ea typeface="+mn-ea"/>
                  <a:cs typeface="+mn-cs"/>
                </a:rPr>
                <a:t>năm</a:t>
              </a:r>
              <a:endParaRPr kumimoji="0" lang="en-US" sz="3600" b="0" i="0" u="none" strike="noStrike" kern="1200" cap="none" spc="0" normalizeH="0" baseline="0" noProof="0" dirty="0">
                <a:ln>
                  <a:solidFill>
                    <a:prstClr val="black"/>
                  </a:solidFill>
                </a:ln>
                <a:solidFill>
                  <a:srgbClr val="002060"/>
                </a:solidFill>
                <a:effectLst/>
                <a:uLnTx/>
                <a:uFillTx/>
                <a:ea typeface="+mn-ea"/>
                <a:cs typeface="+mn-cs"/>
              </a:endParaRPr>
            </a:p>
          </p:txBody>
        </p:sp>
      </p:grpSp>
      <p:pic>
        <p:nvPicPr>
          <p:cNvPr id="8" name="Picture 7">
            <a:extLst>
              <a:ext uri="{FF2B5EF4-FFF2-40B4-BE49-F238E27FC236}">
                <a16:creationId xmlns:a16="http://schemas.microsoft.com/office/drawing/2014/main" id="{A9C90FD8-2621-6834-3B7B-FD53640B3351}"/>
              </a:ext>
            </a:extLst>
          </p:cNvPr>
          <p:cNvPicPr>
            <a:picLocks noChangeAspect="1"/>
          </p:cNvPicPr>
          <p:nvPr/>
        </p:nvPicPr>
        <p:blipFill>
          <a:blip r:embed="rId5"/>
          <a:stretch>
            <a:fillRect/>
          </a:stretch>
        </p:blipFill>
        <p:spPr>
          <a:xfrm rot="21252128">
            <a:off x="4502309" y="869761"/>
            <a:ext cx="3706894" cy="2025716"/>
          </a:xfrm>
          <a:prstGeom prst="rect">
            <a:avLst/>
          </a:prstGeom>
        </p:spPr>
      </p:pic>
      <p:sp>
        <p:nvSpPr>
          <p:cNvPr id="11" name="Freeform 2">
            <a:extLst>
              <a:ext uri="{FF2B5EF4-FFF2-40B4-BE49-F238E27FC236}">
                <a16:creationId xmlns:a16="http://schemas.microsoft.com/office/drawing/2014/main" id="{87931A49-E483-E3E4-39BE-B5249439A8CC}"/>
              </a:ext>
            </a:extLst>
          </p:cNvPr>
          <p:cNvSpPr/>
          <p:nvPr/>
        </p:nvSpPr>
        <p:spPr>
          <a:xfrm>
            <a:off x="-109654" y="2930626"/>
            <a:ext cx="5091229"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6"/>
            <a:stretch>
              <a:fillRect/>
            </a:stretch>
          </a:blipFill>
        </p:spPr>
      </p:sp>
      <p:sp>
        <p:nvSpPr>
          <p:cNvPr id="12" name="Freeform 3">
            <a:extLst>
              <a:ext uri="{FF2B5EF4-FFF2-40B4-BE49-F238E27FC236}">
                <a16:creationId xmlns:a16="http://schemas.microsoft.com/office/drawing/2014/main" id="{D272D605-0159-A7A7-9398-90155E5EF60C}"/>
              </a:ext>
            </a:extLst>
          </p:cNvPr>
          <p:cNvSpPr/>
          <p:nvPr/>
        </p:nvSpPr>
        <p:spPr>
          <a:xfrm>
            <a:off x="7877174" y="4391024"/>
            <a:ext cx="3914775" cy="2536725"/>
          </a:xfrm>
          <a:custGeom>
            <a:avLst/>
            <a:gdLst/>
            <a:ahLst/>
            <a:cxnLst/>
            <a:rect l="l" t="t" r="r" b="b"/>
            <a:pathLst>
              <a:path w="6837316" h="4709202">
                <a:moveTo>
                  <a:pt x="0" y="0"/>
                </a:moveTo>
                <a:lnTo>
                  <a:pt x="6837316" y="0"/>
                </a:lnTo>
                <a:lnTo>
                  <a:pt x="6837316" y="4709201"/>
                </a:lnTo>
                <a:lnTo>
                  <a:pt x="0" y="4709201"/>
                </a:lnTo>
                <a:lnTo>
                  <a:pt x="0" y="0"/>
                </a:lnTo>
                <a:close/>
              </a:path>
            </a:pathLst>
          </a:custGeom>
          <a:blipFill>
            <a:blip r:embed="rId7"/>
            <a:stretch>
              <a:fillRect/>
            </a:stretch>
          </a:blipFill>
        </p:spPr>
      </p:sp>
      <p:pic>
        <p:nvPicPr>
          <p:cNvPr id="14" name="Picture 13">
            <a:extLst>
              <a:ext uri="{FF2B5EF4-FFF2-40B4-BE49-F238E27FC236}">
                <a16:creationId xmlns:a16="http://schemas.microsoft.com/office/drawing/2014/main" id="{6F453613-789E-88FD-5548-DA90F1351859}"/>
              </a:ext>
            </a:extLst>
          </p:cNvPr>
          <p:cNvPicPr>
            <a:picLocks noChangeAspect="1"/>
          </p:cNvPicPr>
          <p:nvPr/>
        </p:nvPicPr>
        <p:blipFill>
          <a:blip r:embed="rId8"/>
          <a:stretch>
            <a:fillRect/>
          </a:stretch>
        </p:blipFill>
        <p:spPr>
          <a:xfrm>
            <a:off x="3719389" y="1647660"/>
            <a:ext cx="7248772" cy="38103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5">
            <a:extLst>
              <a:ext uri="{FF2B5EF4-FFF2-40B4-BE49-F238E27FC236}">
                <a16:creationId xmlns:a16="http://schemas.microsoft.com/office/drawing/2014/main" id="{ABCB3E84-A504-BBD5-CEA0-F973C6D4CDCF}"/>
              </a:ext>
            </a:extLst>
          </p:cNvPr>
          <p:cNvSpPr txBox="1"/>
          <p:nvPr/>
        </p:nvSpPr>
        <p:spPr>
          <a:xfrm>
            <a:off x="636105" y="1684499"/>
            <a:ext cx="10925263" cy="4524315"/>
          </a:xfrm>
          <a:prstGeom prst="rect">
            <a:avLst/>
          </a:prstGeom>
        </p:spPr>
        <p:txBody>
          <a:bodyPr wrap="square">
            <a:spAutoFit/>
          </a:bodyPr>
          <a:lstStyle>
            <a:defPPr>
              <a:defRPr lang="zh-CN"/>
            </a:defPPr>
          </a:lstStyle>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Đọc đúng từ ngữ, câu, đoạn và toàn bộ bài Cây đa quê hương. Biết đọc diễn cảm phù hợp với lời kể, tả của nhân vật xưng “tôi” trong bài thể hiện được cảm xúc suy nghĩ của nhân vật qua giọng đọc.</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Hiểu nghĩa của các từ ngữ, hình ảnh miêu tả cây đa, nhận biết được vẻ đẹp của cây đa và vẻ đẹp của làng quê Việt Nam qua lời miêu tả. Hiểu tình cảm yêu thương, gắn bó tha thiết của tác giả đối với cây đa, đối với quê hương qua những kỷ niệm được nhắc nhớ tới trong bài đọc.</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Hiểu điều tác giả muốn nói trong bài: </a:t>
            </a:r>
            <a:r>
              <a:rPr lang="vi-VN" altLang="zh-CN" sz="2400" b="1" i="1" kern="0" dirty="0">
                <a:solidFill>
                  <a:prstClr val="black"/>
                </a:solidFill>
                <a:latin typeface="Calibri" panose="020F0502020204030204" pitchFamily="34" charset="0"/>
                <a:cs typeface="Calibri" panose="020F0502020204030204" pitchFamily="34" charset="0"/>
                <a:sym typeface="+mn-lt"/>
              </a:rPr>
              <a:t>Mỗi người chúng ta đều có những kỉ niệm gắn liền với quê hương và cây đa là một biểu tượng, tượng trưng khi chúng ta nhắc về quê hương.</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Biết khám phá và trân trọng vẻ đẹp của quê hương, có khả năng nhận biết và bày tỏ tình cảm, cảm xúc.</a:t>
            </a:r>
          </a:p>
        </p:txBody>
      </p:sp>
      <p:pic>
        <p:nvPicPr>
          <p:cNvPr id="6" name="Picture 5">
            <a:extLst>
              <a:ext uri="{FF2B5EF4-FFF2-40B4-BE49-F238E27FC236}">
                <a16:creationId xmlns:a16="http://schemas.microsoft.com/office/drawing/2014/main" id="{AFBE5D09-7E78-FC44-372E-49D4270693FE}"/>
              </a:ext>
            </a:extLst>
          </p:cNvPr>
          <p:cNvPicPr>
            <a:picLocks noChangeAspect="1"/>
          </p:cNvPicPr>
          <p:nvPr/>
        </p:nvPicPr>
        <p:blipFill>
          <a:blip r:embed="rId2"/>
          <a:stretch>
            <a:fillRect/>
          </a:stretch>
        </p:blipFill>
        <p:spPr>
          <a:xfrm>
            <a:off x="2115373" y="-357391"/>
            <a:ext cx="7742591" cy="2603218"/>
          </a:xfrm>
          <a:prstGeom prst="rect">
            <a:avLst/>
          </a:prstGeom>
        </p:spPr>
      </p:pic>
    </p:spTree>
    <p:extLst>
      <p:ext uri="{BB962C8B-B14F-4D97-AF65-F5344CB8AC3E}">
        <p14:creationId xmlns:p14="http://schemas.microsoft.com/office/powerpoint/2010/main" val="24833059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60320" y="576073"/>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8070DAC0-6DFA-4EE3-936C-C158E22D03A4}"/>
              </a:ext>
            </a:extLst>
          </p:cNvPr>
          <p:cNvPicPr>
            <a:picLocks noChangeAspect="1"/>
          </p:cNvPicPr>
          <p:nvPr/>
        </p:nvPicPr>
        <p:blipFill>
          <a:blip r:embed="rId8"/>
          <a:stretch>
            <a:fillRect/>
          </a:stretch>
        </p:blipFill>
        <p:spPr>
          <a:xfrm>
            <a:off x="3525539" y="1212884"/>
            <a:ext cx="5407621" cy="2554445"/>
          </a:xfrm>
          <a:prstGeom prst="rect">
            <a:avLst/>
          </a:prstGeom>
        </p:spPr>
      </p:pic>
    </p:spTree>
    <p:extLst>
      <p:ext uri="{BB962C8B-B14F-4D97-AF65-F5344CB8AC3E}">
        <p14:creationId xmlns:p14="http://schemas.microsoft.com/office/powerpoint/2010/main" val="22897150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492700" y="349976"/>
            <a:ext cx="11061066" cy="6158048"/>
          </a:xfrm>
          <a:custGeom>
            <a:avLst/>
            <a:gdLst>
              <a:gd name="connsiteX0" fmla="*/ 587231 w 11061066"/>
              <a:gd name="connsiteY0" fmla="*/ 0 h 6158048"/>
              <a:gd name="connsiteX1" fmla="*/ 10717385 w 11061066"/>
              <a:gd name="connsiteY1" fmla="*/ 0 h 6158048"/>
              <a:gd name="connsiteX2" fmla="*/ 11061066 w 11061066"/>
              <a:gd name="connsiteY2" fmla="*/ 343681 h 6158048"/>
              <a:gd name="connsiteX3" fmla="*/ 11061066 w 11061066"/>
              <a:gd name="connsiteY3" fmla="*/ 5570817 h 6158048"/>
              <a:gd name="connsiteX4" fmla="*/ 10473835 w 11061066"/>
              <a:gd name="connsiteY4" fmla="*/ 6158048 h 6158048"/>
              <a:gd name="connsiteX5" fmla="*/ 343681 w 11061066"/>
              <a:gd name="connsiteY5" fmla="*/ 6158048 h 6158048"/>
              <a:gd name="connsiteX6" fmla="*/ 0 w 11061066"/>
              <a:gd name="connsiteY6" fmla="*/ 5814367 h 6158048"/>
              <a:gd name="connsiteX7" fmla="*/ 0 w 11061066"/>
              <a:gd name="connsiteY7" fmla="*/ 587231 h 6158048"/>
              <a:gd name="connsiteX8" fmla="*/ 587231 w 11061066"/>
              <a:gd name="connsiteY8" fmla="*/ 0 h 615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1066" h="6158048" fill="none" extrusionOk="0">
                <a:moveTo>
                  <a:pt x="587231" y="0"/>
                </a:moveTo>
                <a:cubicBezTo>
                  <a:pt x="5489164" y="130856"/>
                  <a:pt x="6542176" y="126729"/>
                  <a:pt x="10717385" y="0"/>
                </a:cubicBezTo>
                <a:cubicBezTo>
                  <a:pt x="10929162" y="9283"/>
                  <a:pt x="11049045" y="187200"/>
                  <a:pt x="11061066" y="343681"/>
                </a:cubicBezTo>
                <a:cubicBezTo>
                  <a:pt x="11115949" y="2394846"/>
                  <a:pt x="11169851" y="4455503"/>
                  <a:pt x="11061066" y="5570817"/>
                </a:cubicBezTo>
                <a:cubicBezTo>
                  <a:pt x="11074294" y="5905426"/>
                  <a:pt x="10814536" y="6149139"/>
                  <a:pt x="10473835" y="6158048"/>
                </a:cubicBezTo>
                <a:cubicBezTo>
                  <a:pt x="8624021" y="6264615"/>
                  <a:pt x="5214971" y="6017531"/>
                  <a:pt x="343681" y="6158048"/>
                </a:cubicBezTo>
                <a:cubicBezTo>
                  <a:pt x="160286" y="6157933"/>
                  <a:pt x="-11" y="5977701"/>
                  <a:pt x="0" y="5814367"/>
                </a:cubicBezTo>
                <a:cubicBezTo>
                  <a:pt x="60567" y="4469912"/>
                  <a:pt x="88459" y="2374546"/>
                  <a:pt x="0" y="587231"/>
                </a:cubicBezTo>
                <a:cubicBezTo>
                  <a:pt x="-38674" y="293031"/>
                  <a:pt x="324734" y="8983"/>
                  <a:pt x="587231" y="0"/>
                </a:cubicBezTo>
                <a:close/>
              </a:path>
              <a:path w="11061066" h="6158048" stroke="0" extrusionOk="0">
                <a:moveTo>
                  <a:pt x="587231" y="0"/>
                </a:moveTo>
                <a:cubicBezTo>
                  <a:pt x="3851131" y="-89578"/>
                  <a:pt x="8548174" y="-133700"/>
                  <a:pt x="10717385" y="0"/>
                </a:cubicBezTo>
                <a:cubicBezTo>
                  <a:pt x="10922698" y="-21500"/>
                  <a:pt x="11034476" y="139798"/>
                  <a:pt x="11061066" y="343681"/>
                </a:cubicBezTo>
                <a:cubicBezTo>
                  <a:pt x="11034322" y="2028438"/>
                  <a:pt x="11013153" y="3493129"/>
                  <a:pt x="11061066" y="5570817"/>
                </a:cubicBezTo>
                <a:cubicBezTo>
                  <a:pt x="11058716" y="5859008"/>
                  <a:pt x="10789049" y="6122280"/>
                  <a:pt x="10473835" y="6158048"/>
                </a:cubicBezTo>
                <a:cubicBezTo>
                  <a:pt x="6636942" y="6178880"/>
                  <a:pt x="3681276" y="6037582"/>
                  <a:pt x="343681" y="6158048"/>
                </a:cubicBezTo>
                <a:cubicBezTo>
                  <a:pt x="121324" y="6139585"/>
                  <a:pt x="6248" y="5983049"/>
                  <a:pt x="0" y="5814367"/>
                </a:cubicBezTo>
                <a:cubicBezTo>
                  <a:pt x="34198" y="4433716"/>
                  <a:pt x="156806" y="1340637"/>
                  <a:pt x="0" y="587231"/>
                </a:cubicBezTo>
                <a:cubicBezTo>
                  <a:pt x="-35881" y="291895"/>
                  <a:pt x="306083" y="-5789"/>
                  <a:pt x="58723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10">
            <a:extLst>
              <a:ext uri="{FF2B5EF4-FFF2-40B4-BE49-F238E27FC236}">
                <a16:creationId xmlns:a16="http://schemas.microsoft.com/office/drawing/2014/main" id="{22AAB709-5FF3-47EA-9480-C5EC2CAE804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75337" y="3507870"/>
            <a:ext cx="2987507" cy="3419178"/>
          </a:xfrm>
          <a:prstGeom prst="rect">
            <a:avLst/>
          </a:prstGeom>
        </p:spPr>
      </p:pic>
      <p:pic>
        <p:nvPicPr>
          <p:cNvPr id="6" name="Picture 5">
            <a:extLst>
              <a:ext uri="{FF2B5EF4-FFF2-40B4-BE49-F238E27FC236}">
                <a16:creationId xmlns:a16="http://schemas.microsoft.com/office/drawing/2014/main" id="{52AAEF2E-5A64-4897-B69B-630989C129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97" y="4594039"/>
            <a:ext cx="2165033" cy="2333009"/>
          </a:xfrm>
          <a:prstGeom prst="rect">
            <a:avLst/>
          </a:prstGeom>
        </p:spPr>
      </p:pic>
      <p:pic>
        <p:nvPicPr>
          <p:cNvPr id="8" name="Picture 7">
            <a:extLst>
              <a:ext uri="{FF2B5EF4-FFF2-40B4-BE49-F238E27FC236}">
                <a16:creationId xmlns:a16="http://schemas.microsoft.com/office/drawing/2014/main" id="{EAB9776D-A395-4B96-A726-7F112E13EF82}"/>
              </a:ext>
            </a:extLst>
          </p:cNvPr>
          <p:cNvPicPr>
            <a:picLocks noChangeAspect="1"/>
          </p:cNvPicPr>
          <p:nvPr/>
        </p:nvPicPr>
        <p:blipFill rotWithShape="1">
          <a:blip r:embed="rId5"/>
          <a:srcRect l="15393" t="10097" r="11752" b="11194"/>
          <a:stretch/>
        </p:blipFill>
        <p:spPr>
          <a:xfrm>
            <a:off x="9182077" y="616802"/>
            <a:ext cx="1784462" cy="1927799"/>
          </a:xfrm>
          <a:prstGeom prst="rect">
            <a:avLst/>
          </a:prstGeom>
        </p:spPr>
      </p:pic>
      <p:pic>
        <p:nvPicPr>
          <p:cNvPr id="2" name="Picture 1">
            <a:extLst>
              <a:ext uri="{FF2B5EF4-FFF2-40B4-BE49-F238E27FC236}">
                <a16:creationId xmlns:a16="http://schemas.microsoft.com/office/drawing/2014/main" id="{6291AC4A-C8A9-4241-B5CB-F378ECCEC126}"/>
              </a:ext>
            </a:extLst>
          </p:cNvPr>
          <p:cNvPicPr>
            <a:picLocks noChangeAspect="1"/>
          </p:cNvPicPr>
          <p:nvPr/>
        </p:nvPicPr>
        <p:blipFill>
          <a:blip r:embed="rId6"/>
          <a:stretch>
            <a:fillRect/>
          </a:stretch>
        </p:blipFill>
        <p:spPr>
          <a:xfrm>
            <a:off x="988019" y="502666"/>
            <a:ext cx="8846063" cy="5852667"/>
          </a:xfrm>
          <a:prstGeom prst="rect">
            <a:avLst/>
          </a:prstGeom>
        </p:spPr>
      </p:pic>
    </p:spTree>
    <p:extLst>
      <p:ext uri="{BB962C8B-B14F-4D97-AF65-F5344CB8AC3E}">
        <p14:creationId xmlns:p14="http://schemas.microsoft.com/office/powerpoint/2010/main" val="2572161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295DBFE-8D08-8CA7-F288-1918A804CDB3}"/>
              </a:ext>
            </a:extLst>
          </p:cNvPr>
          <p:cNvPicPr>
            <a:picLocks noChangeAspect="1"/>
          </p:cNvPicPr>
          <p:nvPr/>
        </p:nvPicPr>
        <p:blipFill>
          <a:blip r:embed="rId2"/>
          <a:stretch>
            <a:fillRect/>
          </a:stretch>
        </p:blipFill>
        <p:spPr>
          <a:xfrm>
            <a:off x="3466862" y="236951"/>
            <a:ext cx="5486876" cy="707197"/>
          </a:xfrm>
          <a:prstGeom prst="rect">
            <a:avLst/>
          </a:prstGeom>
        </p:spPr>
      </p:pic>
      <p:pic>
        <p:nvPicPr>
          <p:cNvPr id="9" name="Picture 8">
            <a:extLst>
              <a:ext uri="{FF2B5EF4-FFF2-40B4-BE49-F238E27FC236}">
                <a16:creationId xmlns:a16="http://schemas.microsoft.com/office/drawing/2014/main" id="{41D4D852-4455-146C-B369-CCE33A499500}"/>
              </a:ext>
            </a:extLst>
          </p:cNvPr>
          <p:cNvPicPr>
            <a:picLocks noChangeAspect="1"/>
          </p:cNvPicPr>
          <p:nvPr/>
        </p:nvPicPr>
        <p:blipFill>
          <a:blip r:embed="rId3"/>
          <a:stretch>
            <a:fillRect/>
          </a:stretch>
        </p:blipFill>
        <p:spPr>
          <a:xfrm>
            <a:off x="228599" y="4265059"/>
            <a:ext cx="3762375" cy="2350054"/>
          </a:xfrm>
          <a:prstGeom prst="rect">
            <a:avLst/>
          </a:prstGeom>
        </p:spPr>
      </p:pic>
      <p:sp>
        <p:nvSpPr>
          <p:cNvPr id="10" name="TextBox 9">
            <a:extLst>
              <a:ext uri="{FF2B5EF4-FFF2-40B4-BE49-F238E27FC236}">
                <a16:creationId xmlns:a16="http://schemas.microsoft.com/office/drawing/2014/main" id="{83F3EDF0-0E4B-76D9-A35C-B29C8240090A}"/>
              </a:ext>
            </a:extLst>
          </p:cNvPr>
          <p:cNvSpPr txBox="1"/>
          <p:nvPr/>
        </p:nvSpPr>
        <p:spPr>
          <a:xfrm>
            <a:off x="628650" y="828675"/>
            <a:ext cx="10572750" cy="4093428"/>
          </a:xfrm>
          <a:prstGeom prst="rect">
            <a:avLst/>
          </a:prstGeom>
          <a:noFill/>
        </p:spPr>
        <p:txBody>
          <a:bodyPr wrap="square" rtlCol="0">
            <a:spAutoFit/>
          </a:bodyPr>
          <a:lstStyle/>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Nói đến làng quê, trong kí ức tôi, đậm nét nhất là hình ảnh cây đa trước xóm. Cây đa ấy không có tên chính thức, nó mang tên chung rất đỗi thân thuộc với mọi người: cây đa quê hương.</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algn="r" rtl="0" latinLnBrk="0"/>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Khắc Viện)</a:t>
            </a:r>
          </a:p>
          <a:p>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755072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2128</Words>
  <Application>Microsoft Office PowerPoint</Application>
  <PresentationFormat>Widescreen</PresentationFormat>
  <Paragraphs>96</Paragraphs>
  <Slides>35</Slides>
  <Notes>9</Notes>
  <HiddenSlides>0</HiddenSlides>
  <MMClips>1</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35</vt:i4>
      </vt:variant>
    </vt:vector>
  </HeadingPairs>
  <TitlesOfParts>
    <vt:vector size="54" baseType="lpstr">
      <vt:lpstr>等线</vt:lpstr>
      <vt:lpstr>#9Slide02 Noi dung dai</vt:lpstr>
      <vt:lpstr>#9Slide02 Tieu de dai</vt:lpstr>
      <vt:lpstr>Arial</vt:lpstr>
      <vt:lpstr>Calibri</vt:lpstr>
      <vt:lpstr>Calibri Light</vt:lpstr>
      <vt:lpstr>Cambria</vt:lpstr>
      <vt:lpstr>iCiel Pony</vt:lpstr>
      <vt:lpstr>Roboto</vt:lpstr>
      <vt:lpstr>Segoe UI Historic</vt:lpstr>
      <vt:lpstr>SVN-Kitten</vt:lpstr>
      <vt:lpstr>Wingdings</vt:lpstr>
      <vt:lpstr>字魂17号-萌趣果冻体</vt:lpstr>
      <vt:lpstr>1_Office Theme</vt:lpstr>
      <vt:lpstr>2_Office Theme</vt:lpstr>
      <vt:lpstr>Office Theme</vt:lpstr>
      <vt:lpstr>Office 主题​​</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44</cp:revision>
  <dcterms:created xsi:type="dcterms:W3CDTF">2023-12-15T05:06:41Z</dcterms:created>
  <dcterms:modified xsi:type="dcterms:W3CDTF">2024-05-20T03:18:17Z</dcterms:modified>
</cp:coreProperties>
</file>