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3"/>
  </p:notesMasterIdLst>
  <p:sldIdLst>
    <p:sldId id="337" r:id="rId3"/>
    <p:sldId id="313" r:id="rId4"/>
    <p:sldId id="314" r:id="rId5"/>
    <p:sldId id="338" r:id="rId6"/>
    <p:sldId id="339" r:id="rId7"/>
    <p:sldId id="257" r:id="rId8"/>
    <p:sldId id="316" r:id="rId9"/>
    <p:sldId id="319" r:id="rId10"/>
    <p:sldId id="340" r:id="rId11"/>
    <p:sldId id="341" r:id="rId12"/>
    <p:sldId id="342" r:id="rId13"/>
    <p:sldId id="323" r:id="rId14"/>
    <p:sldId id="322" r:id="rId15"/>
    <p:sldId id="297" r:id="rId16"/>
    <p:sldId id="343" r:id="rId17"/>
    <p:sldId id="344" r:id="rId18"/>
    <p:sldId id="345" r:id="rId19"/>
    <p:sldId id="321" r:id="rId20"/>
    <p:sldId id="324" r:id="rId21"/>
    <p:sldId id="346" r:id="rId22"/>
    <p:sldId id="347" r:id="rId23"/>
    <p:sldId id="348" r:id="rId24"/>
    <p:sldId id="349" r:id="rId25"/>
    <p:sldId id="350" r:id="rId26"/>
    <p:sldId id="328" r:id="rId27"/>
    <p:sldId id="329" r:id="rId28"/>
    <p:sldId id="330" r:id="rId29"/>
    <p:sldId id="336" r:id="rId30"/>
    <p:sldId id="335"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321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5900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819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89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026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19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903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77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694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76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376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2024/5/20</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93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2024/5/20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C5576B55-EC2A-23EE-C14D-78FAC6677C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08710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6.png"/><Relationship Id="rId4" Type="http://schemas.openxmlformats.org/officeDocument/2006/relationships/image" Target="../media/image9.emf"/><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xmlns=""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xmlns=""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xmlns=""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xmlns=""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xmlns=""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xmlns=""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xmlns=""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xmlns=""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xmlns=""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xmlns=""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xmlns=""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xmlns=""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xmlns=""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xmlns=""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xmlns=""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xmlns=""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xmlns=""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xmlns=""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xmlns=""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xmlns=""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xmlns=""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xmlns=""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xmlns=""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xmlns=""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xmlns=""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xmlns=""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xmlns=""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xmlns=""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xmlns=""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xmlns=""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xmlns=""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xmlns=""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xmlns=""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xmlns=""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xmlns=""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xmlns=""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xmlns=""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xmlns=""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xmlns=""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xmlns=""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xmlns=""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xmlns=""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xmlns=""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xmlns=""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xmlns=""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xmlns=""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xmlns=""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xmlns=""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xmlns=""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xmlns=""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xmlns=""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xmlns=""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xmlns=""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xmlns=""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xmlns=""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xmlns=""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xmlns=""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xmlns=""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xmlns=""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xmlns=""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xmlns=""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xmlns=""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xmlns=""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xmlns=""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xmlns=""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xmlns=""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xmlns=""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xmlns=""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xmlns=""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xmlns=""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xmlns=""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xmlns=""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xmlns=""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xmlns=""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xmlns=""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xmlns=""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xmlns=""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xmlns=""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xmlns=""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xmlns=""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xmlns=""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xmlns=""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xmlns=""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xmlns=""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xmlns=""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xmlns=""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xmlns=""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xmlns=""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xmlns=""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xmlns=""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xmlns=""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xmlns=""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xmlns=""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xmlns=""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xmlns=""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xmlns=""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xmlns=""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xmlns=""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xmlns=""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xmlns=""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xmlns=""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xmlns=""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xmlns=""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xmlns=""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xmlns=""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xmlns=""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xmlns=""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xmlns=""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xmlns=""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xmlns=""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xmlns=""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xmlns=""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xmlns=""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xmlns=""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xmlns=""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xmlns=""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xmlns=""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xmlns=""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xmlns=""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xmlns=""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xmlns=""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xmlns=""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xmlns=""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xmlns=""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xmlns=""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xmlns=""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xmlns=""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xmlns=""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xmlns=""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xmlns=""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xmlns=""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xmlns=""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xmlns=""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xmlns=""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xmlns=""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xmlns=""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xmlns=""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xmlns=""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xmlns=""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xmlns=""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xmlns=""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xmlns=""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xmlns=""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xmlns=""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xmlns=""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xmlns=""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xmlns=""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xmlns=""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xmlns=""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xmlns=""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xmlns=""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xmlns=""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xmlns=""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xmlns=""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xmlns=""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xmlns=""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xmlns=""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xmlns=""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xmlns=""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xmlns=""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xmlns=""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xmlns=""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xmlns=""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xmlns=""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xmlns=""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
        <p:nvSpPr>
          <p:cNvPr id="6" name="TextBox 5">
            <a:extLst>
              <a:ext uri="{FF2B5EF4-FFF2-40B4-BE49-F238E27FC236}">
                <a16:creationId xmlns:a16="http://schemas.microsoft.com/office/drawing/2014/main" xmlns="" id="{C1AA5B8B-FAFF-40D2-C03D-A59E675585E1}"/>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xmlns=""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xmlns=""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xmlns=""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xmlns=""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xmlns=""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xmlns=""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xmlns=""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xmlns=""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xmlns=""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xmlns=""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xmlns=""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xmlns="" id="{9E5FE232-6B21-A37E-334B-C9737A3151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xmlns=""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xmlns=""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xmlns=""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xmlns=""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xmlns=""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xmlns=""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xmlns=""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1507</Words>
  <Application>Microsoft Office PowerPoint</Application>
  <PresentationFormat>Widescreen</PresentationFormat>
  <Paragraphs>94</Paragraphs>
  <Slides>30</Slides>
  <Notes>23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微软雅黑</vt:lpstr>
      <vt:lpstr>#9Slide03 Arima Madurai Black</vt:lpstr>
      <vt:lpstr>Arial</vt:lpstr>
      <vt:lpstr>Calibri</vt:lpstr>
      <vt:lpstr>Cambria</vt:lpstr>
      <vt:lpstr>Cambria Bold</vt:lpstr>
      <vt:lpstr>DFPOP1-W9</vt:lpstr>
      <vt:lpstr>Open Sans</vt:lpstr>
      <vt:lpstr>Times New Roman</vt:lpstr>
      <vt:lpstr>UTM Ong Do Gia</vt:lpstr>
      <vt:lpstr>义启小魏楷</vt:lpstr>
      <vt:lpstr>等线</vt:lpstr>
      <vt:lpstr>等线 Light</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2023-12-08T03:55:53Z</dcterms:created>
  <dcterms:modified xsi:type="dcterms:W3CDTF">2024-05-20T07:05:13Z</dcterms:modified>
</cp:coreProperties>
</file>