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 id="2147483758" r:id="rId5"/>
  </p:sldMasterIdLst>
  <p:notesMasterIdLst>
    <p:notesMasterId r:id="rId43"/>
  </p:notesMasterIdLst>
  <p:sldIdLst>
    <p:sldId id="328" r:id="rId6"/>
    <p:sldId id="370" r:id="rId7"/>
    <p:sldId id="321" r:id="rId8"/>
    <p:sldId id="329" r:id="rId9"/>
    <p:sldId id="330" r:id="rId10"/>
    <p:sldId id="333" r:id="rId11"/>
    <p:sldId id="332" r:id="rId12"/>
    <p:sldId id="335" r:id="rId13"/>
    <p:sldId id="337" r:id="rId14"/>
    <p:sldId id="371" r:id="rId15"/>
    <p:sldId id="372" r:id="rId16"/>
    <p:sldId id="373" r:id="rId17"/>
    <p:sldId id="344" r:id="rId18"/>
    <p:sldId id="317" r:id="rId19"/>
    <p:sldId id="374" r:id="rId20"/>
    <p:sldId id="375" r:id="rId21"/>
    <p:sldId id="376" r:id="rId22"/>
    <p:sldId id="338" r:id="rId23"/>
    <p:sldId id="340" r:id="rId24"/>
    <p:sldId id="341" r:id="rId25"/>
    <p:sldId id="346" r:id="rId26"/>
    <p:sldId id="326" r:id="rId27"/>
    <p:sldId id="347" r:id="rId28"/>
    <p:sldId id="348" r:id="rId29"/>
    <p:sldId id="349" r:id="rId30"/>
    <p:sldId id="377" r:id="rId31"/>
    <p:sldId id="378" r:id="rId32"/>
    <p:sldId id="351" r:id="rId33"/>
    <p:sldId id="352" r:id="rId34"/>
    <p:sldId id="353" r:id="rId35"/>
    <p:sldId id="354" r:id="rId36"/>
    <p:sldId id="266" r:id="rId37"/>
    <p:sldId id="358" r:id="rId38"/>
    <p:sldId id="360" r:id="rId39"/>
    <p:sldId id="379" r:id="rId40"/>
    <p:sldId id="311" r:id="rId41"/>
    <p:sldId id="44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03" autoAdjust="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Chúng ta ai cũng có quê hương. Nhiều bạn vẫn đang sống ở quê hương của mình, nhưng có những bạn thì đang sống xa quê. Khi ở xa, chúng ta rất nhớ quê hương và luôn giữ những kỉ niệm đẹp về quê hương.</a:t>
            </a:r>
            <a:endParaRPr dirty="0"/>
          </a:p>
        </p:txBody>
      </p:sp>
    </p:spTree>
    <p:extLst>
      <p:ext uri="{BB962C8B-B14F-4D97-AF65-F5344CB8AC3E}">
        <p14:creationId xmlns:p14="http://schemas.microsoft.com/office/powerpoint/2010/main" val="196725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5</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447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759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518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8981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3294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228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0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905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608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56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515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E930E84-F87A-4D76-0589-B8E7DF54142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14020" y="180484"/>
            <a:ext cx="1265744" cy="1265744"/>
          </a:xfrm>
          <a:prstGeom prst="rect">
            <a:avLst/>
          </a:prstGeom>
        </p:spPr>
      </p:pic>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5A3EA7B-7DF7-193D-8134-DB5E26E775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96362570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3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control" Target="../activeX/activeX3.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control" Target="../activeX/activeX4.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DDDA8-B843-4FEF-8317-53CCAC72F01C}"/>
              </a:ext>
            </a:extLst>
          </p:cNvPr>
          <p:cNvPicPr>
            <a:picLocks noChangeAspect="1"/>
          </p:cNvPicPr>
          <p:nvPr/>
        </p:nvPicPr>
        <p:blipFill>
          <a:blip r:embed="rId3"/>
          <a:stretch>
            <a:fillRect/>
          </a:stretch>
        </p:blipFill>
        <p:spPr>
          <a:xfrm>
            <a:off x="1560587" y="825955"/>
            <a:ext cx="9486198" cy="1865538"/>
          </a:xfrm>
          <a:prstGeom prst="rect">
            <a:avLst/>
          </a:prstGeom>
        </p:spPr>
      </p:pic>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ề thăm quê">
            <a:hlinkClick r:id="" action="ppaction://media"/>
            <a:extLst>
              <a:ext uri="{FF2B5EF4-FFF2-40B4-BE49-F238E27FC236}">
                <a16:creationId xmlns:a16="http://schemas.microsoft.com/office/drawing/2014/main" id="{BAC5C66F-88E0-86AB-416A-00599278A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339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538873" y="1212259"/>
            <a:ext cx="10576801" cy="2111966"/>
          </a:xfrm>
          <a:prstGeom prst="roundRect">
            <a:avLst/>
          </a:pr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sd="3895499373">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4000" kern="0" dirty="0">
                <a:solidFill>
                  <a:srgbClr val="261D2A"/>
                </a:solidFill>
                <a:latin typeface="Calibri" panose="020F0502020204030204" pitchFamily="34" charset="0"/>
                <a:cs typeface="Calibri" panose="020F0502020204030204" pitchFamily="34" charset="0"/>
                <a:sym typeface="Arial"/>
              </a:rPr>
              <a:t>Khi nghĩ về quê nội hoặc quê ngoại của mình, em thường nhớ tới điều gì? Chia sẻ với các bạn một vài kỉ niệm của em về nơi đó.</a:t>
            </a:r>
            <a:endParaRPr lang="en-US" sz="4000" kern="0" dirty="0">
              <a:solidFill>
                <a:srgbClr val="261D2A"/>
              </a:solidFill>
              <a:latin typeface="Calibri" panose="020F0502020204030204" pitchFamily="34" charset="0"/>
              <a:cs typeface="Calibri" panose="020F0502020204030204" pitchFamily="34" charset="0"/>
              <a:sym typeface="Arial"/>
            </a:endParaRPr>
          </a:p>
        </p:txBody>
      </p:sp>
      <p:pic>
        <p:nvPicPr>
          <p:cNvPr id="3" name="Picture 6">
            <a:extLst>
              <a:ext uri="{FF2B5EF4-FFF2-40B4-BE49-F238E27FC236}">
                <a16:creationId xmlns:a16="http://schemas.microsoft.com/office/drawing/2014/main" id="{CF474030-361D-0FF1-E870-269623DABD96}"/>
              </a:ext>
            </a:extLst>
          </p:cNvPr>
          <p:cNvPicPr>
            <a:picLocks noChangeAspect="1"/>
          </p:cNvPicPr>
          <p:nvPr/>
        </p:nvPicPr>
        <p:blipFill>
          <a:blip r:embed="rId4"/>
          <a:srcRect/>
          <a:stretch>
            <a:fillRect/>
          </a:stretch>
        </p:blipFill>
        <p:spPr>
          <a:xfrm rot="392878">
            <a:off x="9209828" y="2616548"/>
            <a:ext cx="2330653" cy="4122009"/>
          </a:xfrm>
          <a:prstGeom prst="rect">
            <a:avLst/>
          </a:prstGeom>
        </p:spPr>
      </p:pic>
      <p:pic>
        <p:nvPicPr>
          <p:cNvPr id="4" name="Picture 9">
            <a:extLst>
              <a:ext uri="{FF2B5EF4-FFF2-40B4-BE49-F238E27FC236}">
                <a16:creationId xmlns:a16="http://schemas.microsoft.com/office/drawing/2014/main" id="{F8C98010-1734-7205-FEEA-A4C3891DD23A}"/>
              </a:ext>
            </a:extLst>
          </p:cNvPr>
          <p:cNvPicPr>
            <a:picLocks noChangeAspect="1"/>
          </p:cNvPicPr>
          <p:nvPr/>
        </p:nvPicPr>
        <p:blipFill>
          <a:blip r:embed="rId5"/>
          <a:srcRect/>
          <a:stretch>
            <a:fillRect/>
          </a:stretch>
        </p:blipFill>
        <p:spPr>
          <a:xfrm>
            <a:off x="266699" y="3197306"/>
            <a:ext cx="1924051" cy="3432256"/>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603315" y="452488"/>
            <a:ext cx="11264068" cy="5835900"/>
          </a:xfrm>
          <a:prstGeom prst="roundRect">
            <a:avLst>
              <a:gd name="adj" fmla="val 2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TextBox 2">
            <a:extLst>
              <a:ext uri="{FF2B5EF4-FFF2-40B4-BE49-F238E27FC236}">
                <a16:creationId xmlns:a16="http://schemas.microsoft.com/office/drawing/2014/main" id="{089CFE6A-A9CF-4DF6-8A9D-DD534E7D7724}"/>
              </a:ext>
            </a:extLst>
          </p:cNvPr>
          <p:cNvSpPr txBox="1"/>
          <p:nvPr/>
        </p:nvSpPr>
        <p:spPr>
          <a:xfrm>
            <a:off x="1170253" y="639038"/>
            <a:ext cx="9851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BoldMT"/>
                <a:ea typeface="+mn-ea"/>
                <a:cs typeface="+mn-cs"/>
              </a:rPr>
              <a:t>Tranh</a:t>
            </a:r>
            <a:r>
              <a:rPr kumimoji="0" lang="en-US" sz="3200" b="1" i="0" u="none" strike="noStrike" kern="1200" cap="none" spc="0" normalizeH="0" baseline="0" noProof="0" dirty="0">
                <a:ln>
                  <a:noFill/>
                </a:ln>
                <a:solidFill>
                  <a:prstClr val="black"/>
                </a:solidFill>
                <a:effectLst/>
                <a:uLnTx/>
                <a:uFillTx/>
                <a:latin typeface="Arial-BoldMT"/>
                <a:ea typeface="+mn-ea"/>
                <a:cs typeface="+mn-cs"/>
              </a:rPr>
              <a:t> </a:t>
            </a:r>
            <a:r>
              <a:rPr kumimoji="0" lang="en-US" sz="3200" b="1" i="0" u="none" strike="noStrike" kern="1200" cap="none" spc="0" normalizeH="0" baseline="0" noProof="0" dirty="0" err="1">
                <a:ln>
                  <a:noFill/>
                </a:ln>
                <a:solidFill>
                  <a:prstClr val="black"/>
                </a:solidFill>
                <a:effectLst/>
                <a:uLnTx/>
                <a:uFillTx/>
                <a:latin typeface="Arial-BoldMT"/>
                <a:ea typeface="+mn-ea"/>
                <a:cs typeface="+mn-cs"/>
              </a:rPr>
              <a:t>vẽ</a:t>
            </a:r>
            <a:r>
              <a:rPr kumimoji="0" lang="en-US" sz="3200" b="1" i="0" u="none" strike="noStrike" kern="1200" cap="none" spc="0" normalizeH="0" noProof="0" dirty="0">
                <a:ln>
                  <a:noFill/>
                </a:ln>
                <a:solidFill>
                  <a:prstClr val="black"/>
                </a:solidFill>
                <a:effectLst/>
                <a:uLnTx/>
                <a:uFillTx/>
                <a:latin typeface="Arial-BoldMT"/>
                <a:ea typeface="+mn-ea"/>
                <a:cs typeface="+mn-cs"/>
              </a:rPr>
              <a:t> </a:t>
            </a:r>
            <a:r>
              <a:rPr kumimoji="0" lang="en-US" sz="3200" b="1" i="0" u="none" strike="noStrike" kern="1200" cap="none" spc="0" normalizeH="0" noProof="0" dirty="0" err="1">
                <a:ln>
                  <a:noFill/>
                </a:ln>
                <a:solidFill>
                  <a:prstClr val="black"/>
                </a:solidFill>
                <a:effectLst/>
                <a:uLnTx/>
                <a:uFillTx/>
                <a:latin typeface="Arial-BoldMT"/>
                <a:ea typeface="+mn-ea"/>
                <a:cs typeface="+mn-cs"/>
              </a:rPr>
              <a:t>gì</a:t>
            </a:r>
            <a:r>
              <a:rPr kumimoji="0" lang="en-US" sz="3200" b="1" i="0" u="none" strike="noStrike" kern="1200" cap="none" spc="0" normalizeH="0" noProof="0" dirty="0">
                <a:ln>
                  <a:noFill/>
                </a:ln>
                <a:solidFill>
                  <a:prstClr val="black"/>
                </a:solidFill>
                <a:effectLst/>
                <a:uLnTx/>
                <a:uFillTx/>
                <a:latin typeface="Arial-BoldMT"/>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0C5FFA0A-4473-5C2E-E718-455223773F16}"/>
              </a:ext>
            </a:extLst>
          </p:cNvPr>
          <p:cNvSpPr txBox="1"/>
          <p:nvPr/>
        </p:nvSpPr>
        <p:spPr>
          <a:xfrm>
            <a:off x="264993" y="5897425"/>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6" name="Picture 5">
            <a:extLst>
              <a:ext uri="{FF2B5EF4-FFF2-40B4-BE49-F238E27FC236}">
                <a16:creationId xmlns:a16="http://schemas.microsoft.com/office/drawing/2014/main" id="{7CFCEC70-AD66-9791-A6E5-58193A2CE553}"/>
              </a:ext>
            </a:extLst>
          </p:cNvPr>
          <p:cNvPicPr>
            <a:picLocks noChangeAspect="1"/>
          </p:cNvPicPr>
          <p:nvPr/>
        </p:nvPicPr>
        <p:blipFill>
          <a:blip r:embed="rId4"/>
          <a:stretch>
            <a:fillRect/>
          </a:stretch>
        </p:blipFill>
        <p:spPr>
          <a:xfrm>
            <a:off x="2544298" y="1483385"/>
            <a:ext cx="6753814" cy="4292240"/>
          </a:xfrm>
          <a:prstGeom prst="rect">
            <a:avLst/>
          </a:prstGeom>
        </p:spPr>
      </p:pic>
    </p:spTree>
    <p:extLst>
      <p:ext uri="{BB962C8B-B14F-4D97-AF65-F5344CB8AC3E}">
        <p14:creationId xmlns:p14="http://schemas.microsoft.com/office/powerpoint/2010/main" val="415666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1851</Words>
  <Application>Microsoft Office PowerPoint</Application>
  <PresentationFormat>Widescreen</PresentationFormat>
  <Paragraphs>74</Paragraphs>
  <Slides>37</Slides>
  <Notes>7</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37</vt:i4>
      </vt:variant>
    </vt:vector>
  </HeadingPairs>
  <TitlesOfParts>
    <vt:vector size="52" baseType="lpstr">
      <vt:lpstr>等线</vt:lpstr>
      <vt:lpstr>等线 Light</vt:lpstr>
      <vt:lpstr>Arial</vt:lpstr>
      <vt:lpstr>Arial-BoldMT</vt:lpstr>
      <vt:lpstr>Calibri</vt:lpstr>
      <vt:lpstr>Cambria</vt:lpstr>
      <vt:lpstr>Changa One</vt:lpstr>
      <vt:lpstr>DFPOP1-W9</vt:lpstr>
      <vt:lpstr>iCiel Pony</vt:lpstr>
      <vt:lpstr>Times New Roman</vt:lpstr>
      <vt:lpstr>1_Office Theme</vt:lpstr>
      <vt:lpstr>It's Springtime! MK Plan by Slidesgo</vt:lpstr>
      <vt:lpstr>1_It's Springtime! MK Plan by Slidesgo</vt:lpstr>
      <vt:lpstr>2_It's Springtime! MK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2024-01-08T08:54:47Z</dcterms:created>
  <dcterms:modified xsi:type="dcterms:W3CDTF">2024-05-20T02:13:57Z</dcterms:modified>
</cp:coreProperties>
</file>