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84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1C2043-0B5A-4662-8567-C20D984639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BC70D-CE02-A52A-B330-EA3615F00B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04B1E01-5BB5-5C0F-79C7-0F09BA83B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7" y="180484"/>
            <a:ext cx="1186403" cy="11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2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68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65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68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52.web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2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1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21" Type="http://schemas.openxmlformats.org/officeDocument/2006/relationships/image" Target="../media/image26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1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504655 h 3027872"/>
              <a:gd name="connsiteX1" fmla="*/ 504655 w 8696959"/>
              <a:gd name="connsiteY1" fmla="*/ 0 h 3027872"/>
              <a:gd name="connsiteX2" fmla="*/ 995971 w 8696959"/>
              <a:gd name="connsiteY2" fmla="*/ 0 h 3027872"/>
              <a:gd name="connsiteX3" fmla="*/ 1449493 w 8696959"/>
              <a:gd name="connsiteY3" fmla="*/ 0 h 3027872"/>
              <a:gd name="connsiteX4" fmla="*/ 1449493 w 8696959"/>
              <a:gd name="connsiteY4" fmla="*/ 0 h 3027872"/>
              <a:gd name="connsiteX5" fmla="*/ 1993053 w 8696959"/>
              <a:gd name="connsiteY5" fmla="*/ 0 h 3027872"/>
              <a:gd name="connsiteX6" fmla="*/ 2558355 w 8696959"/>
              <a:gd name="connsiteY6" fmla="*/ 0 h 3027872"/>
              <a:gd name="connsiteX7" fmla="*/ 3101915 w 8696959"/>
              <a:gd name="connsiteY7" fmla="*/ 0 h 3027872"/>
              <a:gd name="connsiteX8" fmla="*/ 3623733 w 8696959"/>
              <a:gd name="connsiteY8" fmla="*/ 0 h 3027872"/>
              <a:gd name="connsiteX9" fmla="*/ 4286176 w 8696959"/>
              <a:gd name="connsiteY9" fmla="*/ 0 h 3027872"/>
              <a:gd name="connsiteX10" fmla="*/ 4811561 w 8696959"/>
              <a:gd name="connsiteY10" fmla="*/ 0 h 3027872"/>
              <a:gd name="connsiteX11" fmla="*/ 5474004 w 8696959"/>
              <a:gd name="connsiteY11" fmla="*/ 0 h 3027872"/>
              <a:gd name="connsiteX12" fmla="*/ 5953704 w 8696959"/>
              <a:gd name="connsiteY12" fmla="*/ 0 h 3027872"/>
              <a:gd name="connsiteX13" fmla="*/ 6479090 w 8696959"/>
              <a:gd name="connsiteY13" fmla="*/ 0 h 3027872"/>
              <a:gd name="connsiteX14" fmla="*/ 7050161 w 8696959"/>
              <a:gd name="connsiteY14" fmla="*/ 0 h 3027872"/>
              <a:gd name="connsiteX15" fmla="*/ 7529861 w 8696959"/>
              <a:gd name="connsiteY15" fmla="*/ 0 h 3027872"/>
              <a:gd name="connsiteX16" fmla="*/ 8192304 w 8696959"/>
              <a:gd name="connsiteY16" fmla="*/ 0 h 3027872"/>
              <a:gd name="connsiteX17" fmla="*/ 8696959 w 8696959"/>
              <a:gd name="connsiteY17" fmla="*/ 504655 h 3027872"/>
              <a:gd name="connsiteX18" fmla="*/ 8696959 w 8696959"/>
              <a:gd name="connsiteY18" fmla="*/ 887342 h 3027872"/>
              <a:gd name="connsiteX19" fmla="*/ 8696959 w 8696959"/>
              <a:gd name="connsiteY19" fmla="*/ 1270028 h 3027872"/>
              <a:gd name="connsiteX20" fmla="*/ 8696959 w 8696959"/>
              <a:gd name="connsiteY20" fmla="*/ 1766259 h 3027872"/>
              <a:gd name="connsiteX21" fmla="*/ 8696959 w 8696959"/>
              <a:gd name="connsiteY21" fmla="*/ 1766259 h 3027872"/>
              <a:gd name="connsiteX22" fmla="*/ 8696959 w 8696959"/>
              <a:gd name="connsiteY22" fmla="*/ 2144743 h 3027872"/>
              <a:gd name="connsiteX23" fmla="*/ 8696959 w 8696959"/>
              <a:gd name="connsiteY23" fmla="*/ 2523227 h 3027872"/>
              <a:gd name="connsiteX24" fmla="*/ 8696959 w 8696959"/>
              <a:gd name="connsiteY24" fmla="*/ 2523217 h 3027872"/>
              <a:gd name="connsiteX25" fmla="*/ 8192304 w 8696959"/>
              <a:gd name="connsiteY25" fmla="*/ 3027872 h 3027872"/>
              <a:gd name="connsiteX26" fmla="*/ 7529861 w 8696959"/>
              <a:gd name="connsiteY26" fmla="*/ 3027872 h 3027872"/>
              <a:gd name="connsiteX27" fmla="*/ 7095847 w 8696959"/>
              <a:gd name="connsiteY27" fmla="*/ 3027872 h 3027872"/>
              <a:gd name="connsiteX28" fmla="*/ 6479090 w 8696959"/>
              <a:gd name="connsiteY28" fmla="*/ 3027872 h 3027872"/>
              <a:gd name="connsiteX29" fmla="*/ 5862333 w 8696959"/>
              <a:gd name="connsiteY29" fmla="*/ 3027872 h 3027872"/>
              <a:gd name="connsiteX30" fmla="*/ 5245576 w 8696959"/>
              <a:gd name="connsiteY30" fmla="*/ 3027872 h 3027872"/>
              <a:gd name="connsiteX31" fmla="*/ 4720190 w 8696959"/>
              <a:gd name="connsiteY31" fmla="*/ 3027872 h 3027872"/>
              <a:gd name="connsiteX32" fmla="*/ 4194804 w 8696959"/>
              <a:gd name="connsiteY32" fmla="*/ 3027872 h 3027872"/>
              <a:gd name="connsiteX33" fmla="*/ 3623733 w 8696959"/>
              <a:gd name="connsiteY33" fmla="*/ 3027872 h 3027872"/>
              <a:gd name="connsiteX34" fmla="*/ 3053053 w 8696959"/>
              <a:gd name="connsiteY34" fmla="*/ 3144004 h 3027872"/>
              <a:gd name="connsiteX35" fmla="*/ 2482373 w 8696959"/>
              <a:gd name="connsiteY35" fmla="*/ 3260136 h 3027872"/>
              <a:gd name="connsiteX36" fmla="*/ 2033982 w 8696959"/>
              <a:gd name="connsiteY36" fmla="*/ 3351383 h 3027872"/>
              <a:gd name="connsiteX37" fmla="*/ 1585591 w 8696959"/>
              <a:gd name="connsiteY37" fmla="*/ 3442630 h 3027872"/>
              <a:gd name="connsiteX38" fmla="*/ 1137200 w 8696959"/>
              <a:gd name="connsiteY38" fmla="*/ 3533877 h 3027872"/>
              <a:gd name="connsiteX39" fmla="*/ 566520 w 8696959"/>
              <a:gd name="connsiteY39" fmla="*/ 3650009 h 3027872"/>
              <a:gd name="connsiteX40" fmla="*/ 990347 w 8696959"/>
              <a:gd name="connsiteY40" fmla="*/ 3351383 h 3027872"/>
              <a:gd name="connsiteX41" fmla="*/ 1449493 w 8696959"/>
              <a:gd name="connsiteY41" fmla="*/ 3027872 h 3027872"/>
              <a:gd name="connsiteX42" fmla="*/ 1005419 w 8696959"/>
              <a:gd name="connsiteY42" fmla="*/ 3027872 h 3027872"/>
              <a:gd name="connsiteX43" fmla="*/ 504655 w 8696959"/>
              <a:gd name="connsiteY43" fmla="*/ 3027872 h 3027872"/>
              <a:gd name="connsiteX44" fmla="*/ 0 w 8696959"/>
              <a:gd name="connsiteY44" fmla="*/ 2523217 h 3027872"/>
              <a:gd name="connsiteX45" fmla="*/ 0 w 8696959"/>
              <a:gd name="connsiteY45" fmla="*/ 2523227 h 3027872"/>
              <a:gd name="connsiteX46" fmla="*/ 0 w 8696959"/>
              <a:gd name="connsiteY46" fmla="*/ 2129604 h 3027872"/>
              <a:gd name="connsiteX47" fmla="*/ 0 w 8696959"/>
              <a:gd name="connsiteY47" fmla="*/ 1766259 h 3027872"/>
              <a:gd name="connsiteX48" fmla="*/ 0 w 8696959"/>
              <a:gd name="connsiteY48" fmla="*/ 1766259 h 3027872"/>
              <a:gd name="connsiteX49" fmla="*/ 0 w 8696959"/>
              <a:gd name="connsiteY49" fmla="*/ 1345724 h 3027872"/>
              <a:gd name="connsiteX50" fmla="*/ 0 w 8696959"/>
              <a:gd name="connsiteY50" fmla="*/ 950422 h 3027872"/>
              <a:gd name="connsiteX51" fmla="*/ 0 w 8696959"/>
              <a:gd name="connsiteY51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696959" h="3027872" fill="none" extrusionOk="0">
                <a:moveTo>
                  <a:pt x="0" y="504655"/>
                </a:moveTo>
                <a:cubicBezTo>
                  <a:pt x="45018" y="291876"/>
                  <a:pt x="227236" y="11491"/>
                  <a:pt x="504655" y="0"/>
                </a:cubicBezTo>
                <a:cubicBezTo>
                  <a:pt x="702753" y="-2865"/>
                  <a:pt x="826489" y="587"/>
                  <a:pt x="995971" y="0"/>
                </a:cubicBezTo>
                <a:cubicBezTo>
                  <a:pt x="1165453" y="-587"/>
                  <a:pt x="1342544" y="28226"/>
                  <a:pt x="1449493" y="0"/>
                </a:cubicBezTo>
                <a:lnTo>
                  <a:pt x="1449493" y="0"/>
                </a:lnTo>
                <a:cubicBezTo>
                  <a:pt x="1603734" y="-36893"/>
                  <a:pt x="1733429" y="43809"/>
                  <a:pt x="1993053" y="0"/>
                </a:cubicBezTo>
                <a:cubicBezTo>
                  <a:pt x="2252677" y="-43809"/>
                  <a:pt x="2317657" y="47968"/>
                  <a:pt x="2558355" y="0"/>
                </a:cubicBezTo>
                <a:cubicBezTo>
                  <a:pt x="2799053" y="-47968"/>
                  <a:pt x="2842122" y="916"/>
                  <a:pt x="3101915" y="0"/>
                </a:cubicBezTo>
                <a:cubicBezTo>
                  <a:pt x="3361708" y="-916"/>
                  <a:pt x="3460663" y="59011"/>
                  <a:pt x="3623733" y="0"/>
                </a:cubicBezTo>
                <a:cubicBezTo>
                  <a:pt x="3905875" y="-70966"/>
                  <a:pt x="4144962" y="30971"/>
                  <a:pt x="4286176" y="0"/>
                </a:cubicBezTo>
                <a:cubicBezTo>
                  <a:pt x="4427390" y="-30971"/>
                  <a:pt x="4665298" y="60216"/>
                  <a:pt x="4811561" y="0"/>
                </a:cubicBezTo>
                <a:cubicBezTo>
                  <a:pt x="4957824" y="-60216"/>
                  <a:pt x="5162972" y="38597"/>
                  <a:pt x="5474004" y="0"/>
                </a:cubicBezTo>
                <a:cubicBezTo>
                  <a:pt x="5785036" y="-38597"/>
                  <a:pt x="5810754" y="24641"/>
                  <a:pt x="5953704" y="0"/>
                </a:cubicBezTo>
                <a:cubicBezTo>
                  <a:pt x="6096654" y="-24641"/>
                  <a:pt x="6248958" y="42526"/>
                  <a:pt x="6479090" y="0"/>
                </a:cubicBezTo>
                <a:cubicBezTo>
                  <a:pt x="6709222" y="-42526"/>
                  <a:pt x="6918014" y="1615"/>
                  <a:pt x="7050161" y="0"/>
                </a:cubicBezTo>
                <a:cubicBezTo>
                  <a:pt x="7182308" y="-1615"/>
                  <a:pt x="7405031" y="22605"/>
                  <a:pt x="7529861" y="0"/>
                </a:cubicBezTo>
                <a:cubicBezTo>
                  <a:pt x="7654691" y="-22605"/>
                  <a:pt x="7947784" y="37620"/>
                  <a:pt x="8192304" y="0"/>
                </a:cubicBezTo>
                <a:cubicBezTo>
                  <a:pt x="8443628" y="-64959"/>
                  <a:pt x="8657862" y="186261"/>
                  <a:pt x="8696959" y="504655"/>
                </a:cubicBezTo>
                <a:cubicBezTo>
                  <a:pt x="8717979" y="606223"/>
                  <a:pt x="8688726" y="788342"/>
                  <a:pt x="8696959" y="887342"/>
                </a:cubicBezTo>
                <a:cubicBezTo>
                  <a:pt x="8705192" y="986342"/>
                  <a:pt x="8658788" y="1108078"/>
                  <a:pt x="8696959" y="1270028"/>
                </a:cubicBezTo>
                <a:cubicBezTo>
                  <a:pt x="8735130" y="1431978"/>
                  <a:pt x="8677832" y="1653401"/>
                  <a:pt x="8696959" y="1766259"/>
                </a:cubicBezTo>
                <a:lnTo>
                  <a:pt x="8696959" y="1766259"/>
                </a:lnTo>
                <a:cubicBezTo>
                  <a:pt x="8722304" y="1906716"/>
                  <a:pt x="8665015" y="1991150"/>
                  <a:pt x="8696959" y="2144743"/>
                </a:cubicBezTo>
                <a:cubicBezTo>
                  <a:pt x="8728903" y="2298336"/>
                  <a:pt x="8674962" y="2416242"/>
                  <a:pt x="8696959" y="2523227"/>
                </a:cubicBezTo>
                <a:cubicBezTo>
                  <a:pt x="8696958" y="2523225"/>
                  <a:pt x="8696959" y="2523222"/>
                  <a:pt x="8696959" y="2523217"/>
                </a:cubicBezTo>
                <a:cubicBezTo>
                  <a:pt x="8643172" y="2797599"/>
                  <a:pt x="8477606" y="3017838"/>
                  <a:pt x="8192304" y="3027872"/>
                </a:cubicBezTo>
                <a:cubicBezTo>
                  <a:pt x="8004637" y="3056869"/>
                  <a:pt x="7837067" y="3025134"/>
                  <a:pt x="7529861" y="3027872"/>
                </a:cubicBezTo>
                <a:cubicBezTo>
                  <a:pt x="7222655" y="3030610"/>
                  <a:pt x="7192320" y="3018612"/>
                  <a:pt x="7095847" y="3027872"/>
                </a:cubicBezTo>
                <a:cubicBezTo>
                  <a:pt x="6999374" y="3037132"/>
                  <a:pt x="6629697" y="2971222"/>
                  <a:pt x="6479090" y="3027872"/>
                </a:cubicBezTo>
                <a:cubicBezTo>
                  <a:pt x="6328483" y="3084522"/>
                  <a:pt x="6106973" y="2957982"/>
                  <a:pt x="5862333" y="3027872"/>
                </a:cubicBezTo>
                <a:cubicBezTo>
                  <a:pt x="5617693" y="3097762"/>
                  <a:pt x="5379489" y="3027044"/>
                  <a:pt x="5245576" y="3027872"/>
                </a:cubicBezTo>
                <a:cubicBezTo>
                  <a:pt x="5111663" y="3028700"/>
                  <a:pt x="4949242" y="3023356"/>
                  <a:pt x="4720190" y="3027872"/>
                </a:cubicBezTo>
                <a:cubicBezTo>
                  <a:pt x="4491138" y="3032388"/>
                  <a:pt x="4422698" y="2966953"/>
                  <a:pt x="4194804" y="3027872"/>
                </a:cubicBezTo>
                <a:cubicBezTo>
                  <a:pt x="3966910" y="3088791"/>
                  <a:pt x="3847848" y="2962368"/>
                  <a:pt x="3623733" y="3027872"/>
                </a:cubicBezTo>
                <a:cubicBezTo>
                  <a:pt x="3461279" y="3112263"/>
                  <a:pt x="3322013" y="3051523"/>
                  <a:pt x="3053053" y="3144004"/>
                </a:cubicBezTo>
                <a:cubicBezTo>
                  <a:pt x="2784093" y="3236485"/>
                  <a:pt x="2630816" y="3179587"/>
                  <a:pt x="2482373" y="3260136"/>
                </a:cubicBezTo>
                <a:cubicBezTo>
                  <a:pt x="2333930" y="3340685"/>
                  <a:pt x="2208250" y="3275998"/>
                  <a:pt x="2033982" y="3351383"/>
                </a:cubicBezTo>
                <a:cubicBezTo>
                  <a:pt x="1859714" y="3426768"/>
                  <a:pt x="1672851" y="3388171"/>
                  <a:pt x="1585591" y="3442630"/>
                </a:cubicBezTo>
                <a:cubicBezTo>
                  <a:pt x="1498331" y="3497089"/>
                  <a:pt x="1234014" y="3469213"/>
                  <a:pt x="1137200" y="3533877"/>
                </a:cubicBezTo>
                <a:cubicBezTo>
                  <a:pt x="1040386" y="3598541"/>
                  <a:pt x="687429" y="3563341"/>
                  <a:pt x="566520" y="3650009"/>
                </a:cubicBezTo>
                <a:cubicBezTo>
                  <a:pt x="664196" y="3554128"/>
                  <a:pt x="890247" y="3456568"/>
                  <a:pt x="990347" y="3351383"/>
                </a:cubicBezTo>
                <a:cubicBezTo>
                  <a:pt x="1090447" y="3246198"/>
                  <a:pt x="1306265" y="3160494"/>
                  <a:pt x="1449493" y="3027872"/>
                </a:cubicBezTo>
                <a:cubicBezTo>
                  <a:pt x="1291667" y="3062684"/>
                  <a:pt x="1193132" y="3017501"/>
                  <a:pt x="1005419" y="3027872"/>
                </a:cubicBezTo>
                <a:cubicBezTo>
                  <a:pt x="817706" y="3038243"/>
                  <a:pt x="661591" y="3026271"/>
                  <a:pt x="504655" y="3027872"/>
                </a:cubicBezTo>
                <a:cubicBezTo>
                  <a:pt x="193174" y="3076016"/>
                  <a:pt x="-9092" y="2734444"/>
                  <a:pt x="0" y="2523217"/>
                </a:cubicBezTo>
                <a:cubicBezTo>
                  <a:pt x="1" y="2523222"/>
                  <a:pt x="-1" y="2523222"/>
                  <a:pt x="0" y="2523227"/>
                </a:cubicBezTo>
                <a:cubicBezTo>
                  <a:pt x="-37396" y="2345806"/>
                  <a:pt x="21113" y="2270541"/>
                  <a:pt x="0" y="2129604"/>
                </a:cubicBezTo>
                <a:cubicBezTo>
                  <a:pt x="-21113" y="1988667"/>
                  <a:pt x="10528" y="1855566"/>
                  <a:pt x="0" y="1766259"/>
                </a:cubicBezTo>
                <a:lnTo>
                  <a:pt x="0" y="1766259"/>
                </a:lnTo>
                <a:cubicBezTo>
                  <a:pt x="-36084" y="1621876"/>
                  <a:pt x="10831" y="1528405"/>
                  <a:pt x="0" y="1345724"/>
                </a:cubicBezTo>
                <a:cubicBezTo>
                  <a:pt x="-10831" y="1163044"/>
                  <a:pt x="22127" y="1072133"/>
                  <a:pt x="0" y="950422"/>
                </a:cubicBezTo>
                <a:cubicBezTo>
                  <a:pt x="-22127" y="828711"/>
                  <a:pt x="2975" y="653181"/>
                  <a:pt x="0" y="504655"/>
                </a:cubicBezTo>
                <a:close/>
              </a:path>
              <a:path w="8696959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95199" y="-12941"/>
                  <a:pt x="836473" y="43377"/>
                  <a:pt x="995971" y="0"/>
                </a:cubicBezTo>
                <a:cubicBezTo>
                  <a:pt x="1155469" y="-43377"/>
                  <a:pt x="1239773" y="32732"/>
                  <a:pt x="1449493" y="0"/>
                </a:cubicBezTo>
                <a:lnTo>
                  <a:pt x="1449493" y="0"/>
                </a:lnTo>
                <a:cubicBezTo>
                  <a:pt x="1689109" y="-12669"/>
                  <a:pt x="1812850" y="14894"/>
                  <a:pt x="1993053" y="0"/>
                </a:cubicBezTo>
                <a:cubicBezTo>
                  <a:pt x="2173256" y="-14894"/>
                  <a:pt x="2387559" y="45218"/>
                  <a:pt x="2580098" y="0"/>
                </a:cubicBezTo>
                <a:cubicBezTo>
                  <a:pt x="2772638" y="-45218"/>
                  <a:pt x="3240150" y="15527"/>
                  <a:pt x="3623733" y="0"/>
                </a:cubicBezTo>
                <a:cubicBezTo>
                  <a:pt x="3950231" y="-65005"/>
                  <a:pt x="4031437" y="8544"/>
                  <a:pt x="4286176" y="0"/>
                </a:cubicBezTo>
                <a:cubicBezTo>
                  <a:pt x="4540915" y="-8544"/>
                  <a:pt x="4691815" y="67953"/>
                  <a:pt x="4857247" y="0"/>
                </a:cubicBezTo>
                <a:cubicBezTo>
                  <a:pt x="5022679" y="-67953"/>
                  <a:pt x="5161900" y="62176"/>
                  <a:pt x="5428319" y="0"/>
                </a:cubicBezTo>
                <a:cubicBezTo>
                  <a:pt x="5694738" y="-62176"/>
                  <a:pt x="5853989" y="9043"/>
                  <a:pt x="5999390" y="0"/>
                </a:cubicBezTo>
                <a:cubicBezTo>
                  <a:pt x="6144791" y="-9043"/>
                  <a:pt x="6398923" y="11289"/>
                  <a:pt x="6524776" y="0"/>
                </a:cubicBezTo>
                <a:cubicBezTo>
                  <a:pt x="6650629" y="-11289"/>
                  <a:pt x="6806183" y="27610"/>
                  <a:pt x="7050161" y="0"/>
                </a:cubicBezTo>
                <a:cubicBezTo>
                  <a:pt x="7294139" y="-27610"/>
                  <a:pt x="7407011" y="7570"/>
                  <a:pt x="7529861" y="0"/>
                </a:cubicBezTo>
                <a:cubicBezTo>
                  <a:pt x="7652711" y="-7570"/>
                  <a:pt x="8057697" y="38071"/>
                  <a:pt x="8192304" y="0"/>
                </a:cubicBezTo>
                <a:cubicBezTo>
                  <a:pt x="8485605" y="6819"/>
                  <a:pt x="8736189" y="173752"/>
                  <a:pt x="8696959" y="504655"/>
                </a:cubicBezTo>
                <a:cubicBezTo>
                  <a:pt x="8709543" y="610108"/>
                  <a:pt x="8663976" y="704637"/>
                  <a:pt x="8696959" y="899958"/>
                </a:cubicBezTo>
                <a:cubicBezTo>
                  <a:pt x="8729942" y="1095279"/>
                  <a:pt x="8665674" y="1245900"/>
                  <a:pt x="8696959" y="1345724"/>
                </a:cubicBezTo>
                <a:cubicBezTo>
                  <a:pt x="8728244" y="1445548"/>
                  <a:pt x="8660407" y="1657432"/>
                  <a:pt x="8696959" y="1766259"/>
                </a:cubicBezTo>
                <a:lnTo>
                  <a:pt x="8696959" y="1766259"/>
                </a:lnTo>
                <a:cubicBezTo>
                  <a:pt x="8731552" y="1849099"/>
                  <a:pt x="8662739" y="2034863"/>
                  <a:pt x="8696959" y="2129604"/>
                </a:cubicBezTo>
                <a:cubicBezTo>
                  <a:pt x="8731179" y="2224346"/>
                  <a:pt x="8657209" y="2359258"/>
                  <a:pt x="8696959" y="2523227"/>
                </a:cubicBezTo>
                <a:cubicBezTo>
                  <a:pt x="8696958" y="2523223"/>
                  <a:pt x="8696959" y="2523219"/>
                  <a:pt x="8696959" y="2523217"/>
                </a:cubicBezTo>
                <a:cubicBezTo>
                  <a:pt x="8723933" y="2811478"/>
                  <a:pt x="8441228" y="3006676"/>
                  <a:pt x="8192304" y="3027872"/>
                </a:cubicBezTo>
                <a:cubicBezTo>
                  <a:pt x="8030763" y="3073549"/>
                  <a:pt x="7763468" y="2986732"/>
                  <a:pt x="7621233" y="3027872"/>
                </a:cubicBezTo>
                <a:cubicBezTo>
                  <a:pt x="7478998" y="3069012"/>
                  <a:pt x="7301257" y="2994254"/>
                  <a:pt x="7050161" y="3027872"/>
                </a:cubicBezTo>
                <a:cubicBezTo>
                  <a:pt x="6799065" y="3061490"/>
                  <a:pt x="6645205" y="3023991"/>
                  <a:pt x="6524776" y="3027872"/>
                </a:cubicBezTo>
                <a:cubicBezTo>
                  <a:pt x="6404347" y="3031753"/>
                  <a:pt x="6253236" y="2981450"/>
                  <a:pt x="5999390" y="3027872"/>
                </a:cubicBezTo>
                <a:cubicBezTo>
                  <a:pt x="5745544" y="3074294"/>
                  <a:pt x="5597146" y="3016492"/>
                  <a:pt x="5382633" y="3027872"/>
                </a:cubicBezTo>
                <a:cubicBezTo>
                  <a:pt x="5168120" y="3039252"/>
                  <a:pt x="5050712" y="3009349"/>
                  <a:pt x="4857247" y="3027872"/>
                </a:cubicBezTo>
                <a:cubicBezTo>
                  <a:pt x="4663782" y="3046395"/>
                  <a:pt x="4552268" y="3011520"/>
                  <a:pt x="4377547" y="3027872"/>
                </a:cubicBezTo>
                <a:cubicBezTo>
                  <a:pt x="4202826" y="3044224"/>
                  <a:pt x="3877352" y="2958872"/>
                  <a:pt x="3623733" y="3027872"/>
                </a:cubicBezTo>
                <a:cubicBezTo>
                  <a:pt x="3459594" y="3103887"/>
                  <a:pt x="3363765" y="3064333"/>
                  <a:pt x="3205914" y="3112897"/>
                </a:cubicBezTo>
                <a:cubicBezTo>
                  <a:pt x="3048063" y="3161461"/>
                  <a:pt x="2904546" y="3162185"/>
                  <a:pt x="2757523" y="3204144"/>
                </a:cubicBezTo>
                <a:cubicBezTo>
                  <a:pt x="2610500" y="3246103"/>
                  <a:pt x="2477805" y="3252848"/>
                  <a:pt x="2278559" y="3301612"/>
                </a:cubicBezTo>
                <a:cubicBezTo>
                  <a:pt x="2079313" y="3350376"/>
                  <a:pt x="1877060" y="3358611"/>
                  <a:pt x="1769024" y="3405302"/>
                </a:cubicBezTo>
                <a:cubicBezTo>
                  <a:pt x="1660988" y="3451993"/>
                  <a:pt x="1472320" y="3464309"/>
                  <a:pt x="1198344" y="3521434"/>
                </a:cubicBezTo>
                <a:cubicBezTo>
                  <a:pt x="924368" y="3578559"/>
                  <a:pt x="866748" y="3560628"/>
                  <a:pt x="566520" y="3650009"/>
                </a:cubicBezTo>
                <a:cubicBezTo>
                  <a:pt x="661041" y="3561962"/>
                  <a:pt x="949356" y="3447693"/>
                  <a:pt x="1025666" y="3326498"/>
                </a:cubicBezTo>
                <a:cubicBezTo>
                  <a:pt x="1101976" y="3205303"/>
                  <a:pt x="1350941" y="3155775"/>
                  <a:pt x="1449493" y="3027872"/>
                </a:cubicBezTo>
                <a:cubicBezTo>
                  <a:pt x="1271245" y="3065531"/>
                  <a:pt x="1157516" y="2999172"/>
                  <a:pt x="967626" y="3027872"/>
                </a:cubicBezTo>
                <a:cubicBezTo>
                  <a:pt x="777736" y="3056572"/>
                  <a:pt x="616009" y="2973521"/>
                  <a:pt x="504655" y="3027872"/>
                </a:cubicBezTo>
                <a:cubicBezTo>
                  <a:pt x="240749" y="3076060"/>
                  <a:pt x="10499" y="2788112"/>
                  <a:pt x="0" y="2523217"/>
                </a:cubicBezTo>
                <a:cubicBezTo>
                  <a:pt x="1" y="2523221"/>
                  <a:pt x="-1" y="2523223"/>
                  <a:pt x="0" y="2523227"/>
                </a:cubicBezTo>
                <a:cubicBezTo>
                  <a:pt x="-44043" y="2392990"/>
                  <a:pt x="45530" y="2271816"/>
                  <a:pt x="0" y="2137173"/>
                </a:cubicBezTo>
                <a:cubicBezTo>
                  <a:pt x="-45530" y="2002530"/>
                  <a:pt x="36596" y="1842218"/>
                  <a:pt x="0" y="1766259"/>
                </a:cubicBezTo>
                <a:lnTo>
                  <a:pt x="0" y="1766259"/>
                </a:lnTo>
                <a:cubicBezTo>
                  <a:pt x="-11414" y="1659902"/>
                  <a:pt x="36115" y="1511466"/>
                  <a:pt x="0" y="1358340"/>
                </a:cubicBezTo>
                <a:cubicBezTo>
                  <a:pt x="-36115" y="1205214"/>
                  <a:pt x="22058" y="1125440"/>
                  <a:pt x="0" y="950422"/>
                </a:cubicBezTo>
                <a:cubicBezTo>
                  <a:pt x="-22058" y="775404"/>
                  <a:pt x="32327" y="595922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265</Words>
  <Application>Microsoft Office PowerPoint</Application>
  <PresentationFormat>Widescreen</PresentationFormat>
  <Paragraphs>55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Cambria Math</vt:lpstr>
      <vt:lpstr>Times New Roman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25</cp:revision>
  <dcterms:created xsi:type="dcterms:W3CDTF">2023-12-25T12:04:40Z</dcterms:created>
  <dcterms:modified xsi:type="dcterms:W3CDTF">2024-05-20T02:00:24Z</dcterms:modified>
</cp:coreProperties>
</file>