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9" r:id="rId4"/>
    <p:sldId id="308" r:id="rId5"/>
    <p:sldId id="309" r:id="rId6"/>
    <p:sldId id="310" r:id="rId7"/>
    <p:sldId id="311" r:id="rId8"/>
    <p:sldId id="312" r:id="rId9"/>
    <p:sldId id="258" r:id="rId10"/>
    <p:sldId id="270" r:id="rId11"/>
    <p:sldId id="275" r:id="rId12"/>
    <p:sldId id="318" r:id="rId13"/>
    <p:sldId id="319" r:id="rId14"/>
    <p:sldId id="328" r:id="rId15"/>
    <p:sldId id="26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66" d="100"/>
          <a:sy n="66" d="100"/>
        </p:scale>
        <p:origin x="90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435</Words>
  <Application>Microsoft Office PowerPoint</Application>
  <PresentationFormat>Widescreen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Calibri</vt:lpstr>
      <vt:lpstr>Cambria</vt:lpstr>
      <vt:lpstr>Cambria Math</vt:lpstr>
      <vt:lpstr>Times New Roman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2023-12-27T07:41:40Z</dcterms:created>
  <dcterms:modified xsi:type="dcterms:W3CDTF">2024-05-20T02:31:06Z</dcterms:modified>
</cp:coreProperties>
</file>