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1" r:id="rId3"/>
    <p:sldId id="312" r:id="rId4"/>
    <p:sldId id="298" r:id="rId5"/>
    <p:sldId id="288" r:id="rId6"/>
    <p:sldId id="322" r:id="rId7"/>
    <p:sldId id="323" r:id="rId8"/>
    <p:sldId id="313" r:id="rId9"/>
    <p:sldId id="321" r:id="rId10"/>
    <p:sldId id="314" r:id="rId11"/>
    <p:sldId id="325" r:id="rId12"/>
    <p:sldId id="326" r:id="rId13"/>
    <p:sldId id="327" r:id="rId14"/>
    <p:sldId id="324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4EAFA77F-D4AF-F8B0-7C02-43F449F06D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D9CA72A-D498-24E2-143C-399169CBCA5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slide" Target="slide7.xml"/><Relationship Id="rId4" Type="http://schemas.openxmlformats.org/officeDocument/2006/relationships/image" Target="../media/image12.gif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3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5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6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8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xmlns="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xmlns="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xmlns="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xmlns="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xmlns="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xmlns="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xmlns="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xmlns="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xmlns="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xmlns="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xmlns="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xmlns="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xmlns="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xmlns="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xmlns="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xmlns="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 :5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 :5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xmlns="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xmlns="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xmlns="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xmlns="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xmlns="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xmlns="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xmlns="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xmlns="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553998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xmlns="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xmlns="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xmlns="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xmlns="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74" y="1689453"/>
            <a:ext cx="12034547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xmlns="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xmlns="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xmlns="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xmlns="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xmlns="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xmlns="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xmlns="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 :12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 :12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xmlns="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xmlns="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xmlns="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xmlns="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xmlns="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 :20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xmlns="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xmlns="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xmlns="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xmlns="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xmlns="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xmlns="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xmlns="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xmlns="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270</Words>
  <Application>Microsoft Office PowerPoint</Application>
  <PresentationFormat>Widescreen</PresentationFormat>
  <Paragraphs>116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Arial</vt:lpstr>
      <vt:lpstr>Arial Black</vt:lpstr>
      <vt:lpstr>Calibri</vt:lpstr>
      <vt:lpstr>Calibri Light</vt:lpstr>
      <vt:lpstr>Cambria</vt:lpstr>
      <vt:lpstr>Cambria Math</vt:lpstr>
      <vt:lpstr>Times New Roman</vt:lpstr>
      <vt:lpstr>UTM Netmuc KT</vt:lpstr>
      <vt:lpstr>UTM Rockwell</vt:lpstr>
      <vt:lpstr>Wingdings</vt:lpstr>
      <vt:lpstr>等线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2023-12-19T11:04:28Z</dcterms:created>
  <dcterms:modified xsi:type="dcterms:W3CDTF">2024-05-20T03:33:35Z</dcterms:modified>
</cp:coreProperties>
</file>