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8"/>
  </p:notesMasterIdLst>
  <p:sldIdLst>
    <p:sldId id="257" r:id="rId3"/>
    <p:sldId id="426" r:id="rId4"/>
    <p:sldId id="276" r:id="rId5"/>
    <p:sldId id="259" r:id="rId6"/>
    <p:sldId id="273" r:id="rId7"/>
    <p:sldId id="275" r:id="rId8"/>
    <p:sldId id="747" r:id="rId9"/>
    <p:sldId id="2007577475" r:id="rId10"/>
    <p:sldId id="2007577467" r:id="rId11"/>
    <p:sldId id="2007577464" r:id="rId12"/>
    <p:sldId id="2007577465" r:id="rId13"/>
    <p:sldId id="2007577470" r:id="rId14"/>
    <p:sldId id="2007577469" r:id="rId15"/>
    <p:sldId id="2007577476" r:id="rId16"/>
    <p:sldId id="2007577477" r:id="rId17"/>
    <p:sldId id="2007577478" r:id="rId18"/>
    <p:sldId id="2007577471" r:id="rId19"/>
    <p:sldId id="2007577479" r:id="rId20"/>
    <p:sldId id="2007577480" r:id="rId21"/>
    <p:sldId id="2007577481" r:id="rId22"/>
    <p:sldId id="2007577482" r:id="rId23"/>
    <p:sldId id="2007577483" r:id="rId24"/>
    <p:sldId id="2007577484" r:id="rId25"/>
    <p:sldId id="200757748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59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6.gif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" Target="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8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4" Type="http://schemas.openxmlformats.org/officeDocument/2006/relationships/slide" Target="slide7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4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x-none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xmlns="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xmlns="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xmlns="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xmlns="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xmlns="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x-none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x-none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xmlns="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xmlns="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xmlns="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xmlns="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xmlns="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xmlns="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xmlns="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xmlns="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xmlns="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xmlns="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xmlns="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xmlns="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xmlns="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xmlns="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xmlns="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x-non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xmlns="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xmlns="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xmlns="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0EC34AEB-95E3-48C3-B2BA-D3722D6D920D}"/>
              </a:ext>
            </a:extLst>
          </p:cNvPr>
          <p:cNvGrpSpPr/>
          <p:nvPr/>
        </p:nvGrpSpPr>
        <p:grpSpPr>
          <a:xfrm>
            <a:off x="-261256" y="-2139043"/>
            <a:ext cx="12638314" cy="9323614"/>
            <a:chOff x="808304" y="-1631281"/>
            <a:chExt cx="10575391" cy="804659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87DFEA5F-E286-43EF-8326-5004B5B2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/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A4BC97EA-6514-434E-9153-45639718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/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9B8FDDA0-5DD7-403F-9527-F59310459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/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EDE3B1-C7B2-0649-B7C8-9B73CAD6C52F}"/>
              </a:ext>
            </a:extLst>
          </p:cNvPr>
          <p:cNvSpPr txBox="1"/>
          <p:nvPr/>
        </p:nvSpPr>
        <p:spPr>
          <a:xfrm>
            <a:off x="966158" y="1578634"/>
            <a:ext cx="9929004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và nhận diện được hai thành phần chính của câu: chủ ngữ và vị ngữ.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Nhớ được khái niệm hai thành phần này, biết kết hợp chủ ngữ và vị ngữ để tạo thành câu đúng ngữ pháp và ngữ nghĩa.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về nội dung, ý nghĩa của mỗi thành phần trong câu.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A454DB-91A8-4E73-4B20-89A55C83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93" y="335975"/>
            <a:ext cx="5505165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xmlns="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xmlns="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xmlns="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xmlns="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xmlns="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xmlns="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xmlns="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xmlns="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xmlns="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xmlns="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xmlns="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xmlns="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xmlns="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xmlns="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xmlns="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85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xmlns="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xmlns="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xmlns="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xmlns="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xmlns="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xmlns="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943</Words>
  <Application>Microsoft Office PowerPoint</Application>
  <PresentationFormat>Widescreen</PresentationFormat>
  <Paragraphs>103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Aa粉嘟嘟 (非商业使用)</vt:lpstr>
      <vt:lpstr>Arial</vt:lpstr>
      <vt:lpstr>Calibri</vt:lpstr>
      <vt:lpstr>Calibri Light</vt:lpstr>
      <vt:lpstr>Cambria</vt:lpstr>
      <vt:lpstr>Times New Roman</vt:lpstr>
      <vt:lpstr>字魂17号-萌趣果冻体</vt:lpstr>
      <vt:lpstr>等线</vt:lpstr>
      <vt:lpstr>等线 Light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48</cp:revision>
  <dcterms:created xsi:type="dcterms:W3CDTF">2023-10-26T01:16:25Z</dcterms:created>
  <dcterms:modified xsi:type="dcterms:W3CDTF">2024-05-20T07:04:22Z</dcterms:modified>
</cp:coreProperties>
</file>