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6" r:id="rId3"/>
  </p:sldMasterIdLst>
  <p:notesMasterIdLst>
    <p:notesMasterId r:id="rId31"/>
  </p:notesMasterIdLst>
  <p:sldIdLst>
    <p:sldId id="417" r:id="rId4"/>
    <p:sldId id="264" r:id="rId5"/>
    <p:sldId id="343" r:id="rId6"/>
    <p:sldId id="344" r:id="rId7"/>
    <p:sldId id="345" r:id="rId8"/>
    <p:sldId id="346" r:id="rId9"/>
    <p:sldId id="416" r:id="rId10"/>
    <p:sldId id="418" r:id="rId11"/>
    <p:sldId id="423" r:id="rId12"/>
    <p:sldId id="419" r:id="rId13"/>
    <p:sldId id="435" r:id="rId14"/>
    <p:sldId id="421" r:id="rId15"/>
    <p:sldId id="436" r:id="rId16"/>
    <p:sldId id="424" r:id="rId17"/>
    <p:sldId id="437" r:id="rId18"/>
    <p:sldId id="438" r:id="rId19"/>
    <p:sldId id="428" r:id="rId20"/>
    <p:sldId id="434" r:id="rId21"/>
    <p:sldId id="439" r:id="rId22"/>
    <p:sldId id="430" r:id="rId23"/>
    <p:sldId id="429" r:id="rId24"/>
    <p:sldId id="440" r:id="rId25"/>
    <p:sldId id="441" r:id="rId26"/>
    <p:sldId id="442" r:id="rId27"/>
    <p:sldId id="443" r:id="rId28"/>
    <p:sldId id="4410" r:id="rId29"/>
    <p:sldId id="39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86" autoAdjust="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4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9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3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6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98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71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9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/>
              <a:t>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09675-725C-43C5-946D-3F49CA4263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1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19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5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59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55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0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10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8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7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5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6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5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0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3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2024/5/20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8A989C-D1DD-4C6A-B8FA-CB2F4A0E96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91" y="293605"/>
            <a:ext cx="1369440" cy="13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13767" y="2836778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238732" y="3238927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56281" y="7671935"/>
            <a:ext cx="487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4.gif"/><Relationship Id="rId18" Type="http://schemas.openxmlformats.org/officeDocument/2006/relationships/slide" Target="slide5.xml"/><Relationship Id="rId3" Type="http://schemas.microsoft.com/office/2007/relationships/media" Target="../media/media2.mp3"/><Relationship Id="rId21" Type="http://schemas.openxmlformats.org/officeDocument/2006/relationships/image" Target="../media/image18.png"/><Relationship Id="rId7" Type="http://schemas.openxmlformats.org/officeDocument/2006/relationships/audio" Target="../media/audio1.wav"/><Relationship Id="rId12" Type="http://schemas.openxmlformats.org/officeDocument/2006/relationships/slide" Target="slide7.xml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5.png"/><Relationship Id="rId23" Type="http://schemas.openxmlformats.org/officeDocument/2006/relationships/audio" Target="../media/audio1.wav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14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14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96884-9C22-4ACF-A882-57D58B55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75" y="1571886"/>
            <a:ext cx="939475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398" y="4823693"/>
            <a:ext cx="1664602" cy="2034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784C8B-767E-A500-9A9E-1675F693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8C4667-CDC6-6705-8EF0-C29F866B4E58}"/>
              </a:ext>
            </a:extLst>
          </p:cNvPr>
          <p:cNvSpPr/>
          <p:nvPr/>
        </p:nvSpPr>
        <p:spPr>
          <a:xfrm>
            <a:off x="957943" y="1491342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2923F-B8EF-7014-7BB3-90187D66FF0B}"/>
              </a:ext>
            </a:extLst>
          </p:cNvPr>
          <p:cNvSpPr txBox="1"/>
          <p:nvPr/>
        </p:nvSpPr>
        <p:spPr>
          <a:xfrm>
            <a:off x="3918857" y="154577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ở vùng sông nước miền Tây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B9BA93-C133-4265-B45B-F6FDACB7B23A}"/>
              </a:ext>
            </a:extLst>
          </p:cNvPr>
          <p:cNvSpPr/>
          <p:nvPr/>
        </p:nvSpPr>
        <p:spPr>
          <a:xfrm>
            <a:off x="1055915" y="2917372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0C82B-45EA-EBE6-5D03-0A1415BDC021}"/>
              </a:ext>
            </a:extLst>
          </p:cNvPr>
          <p:cNvSpPr txBox="1"/>
          <p:nvPr/>
        </p:nvSpPr>
        <p:spPr>
          <a:xfrm>
            <a:off x="3973286" y="3069772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xưa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4B8054-B94A-B2E2-3598-3EA7BF533DCA}"/>
              </a:ext>
            </a:extLst>
          </p:cNvPr>
          <p:cNvSpPr txBox="1"/>
          <p:nvPr/>
        </p:nvSpPr>
        <p:spPr>
          <a:xfrm>
            <a:off x="5998029" y="3058886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endParaRPr lang="en-US" sz="3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E3890C-4005-7AE6-28F9-72A8BB42E260}"/>
              </a:ext>
            </a:extLst>
          </p:cNvPr>
          <p:cNvSpPr/>
          <p:nvPr/>
        </p:nvSpPr>
        <p:spPr>
          <a:xfrm>
            <a:off x="968828" y="4430485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6BC34D-9CBC-B11C-C82B-CD74793A5E96}"/>
              </a:ext>
            </a:extLst>
          </p:cNvPr>
          <p:cNvSpPr txBox="1"/>
          <p:nvPr/>
        </p:nvSpPr>
        <p:spPr>
          <a:xfrm>
            <a:off x="4495800" y="4495801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vài cây tre già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133BD-241D-BC69-65BF-C176EAEF7DFB}"/>
              </a:ext>
            </a:extLst>
          </p:cNvPr>
          <p:cNvSpPr txBox="1"/>
          <p:nvPr/>
        </p:nvSpPr>
        <p:spPr>
          <a:xfrm>
            <a:off x="4517571" y="5246915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5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trạng ngữ chỉ phương tiện của mỗi câu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B057D-58FF-2AEE-11D8-00051757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20942"/>
            <a:ext cx="5037058" cy="50370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2182CD-F93E-6AC3-7814-00E2088F39F2}"/>
              </a:ext>
            </a:extLst>
          </p:cNvPr>
          <p:cNvSpPr/>
          <p:nvPr/>
        </p:nvSpPr>
        <p:spPr>
          <a:xfrm>
            <a:off x="849086" y="990600"/>
            <a:ext cx="73805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Xác định trạng ngữ chỉ phương tiện trong 3 câu.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5C908D-8EE1-20A9-83E6-597D9A950F80}"/>
              </a:ext>
            </a:extLst>
          </p:cNvPr>
          <p:cNvSpPr/>
          <p:nvPr/>
        </p:nvSpPr>
        <p:spPr>
          <a:xfrm>
            <a:off x="849086" y="2906486"/>
            <a:ext cx="76091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Đặt câu hỏi cho trạng ngữ chỉ phương tiện trong câu.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875FC-0D22-3127-0021-2A5125DB9399}"/>
              </a:ext>
            </a:extLst>
          </p:cNvPr>
          <p:cNvSpPr txBox="1"/>
          <p:nvPr/>
        </p:nvSpPr>
        <p:spPr>
          <a:xfrm>
            <a:off x="3262608" y="605493"/>
            <a:ext cx="6039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Làm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bài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nhóm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SVN-A Love Of Thunder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4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/>
          <p:nvPr/>
        </p:nvCxnSpPr>
        <p:spPr>
          <a:xfrm>
            <a:off x="1632857" y="2188028"/>
            <a:ext cx="49312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27867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51857" y="3940629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thợ thủ công đã khâu thành những chiếc nón che nắng, che mưa bằng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33201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30086" y="4419601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Các cô gái Thái đã chứng tỏ sự khéo, đảm đang của mình với cái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4C441F-3A02-D1E9-B40B-953A0D4E308D}"/>
              </a:ext>
            </a:extLst>
          </p:cNvPr>
          <p:cNvCxnSpPr>
            <a:cxnSpLocks/>
          </p:cNvCxnSpPr>
          <p:nvPr/>
        </p:nvCxnSpPr>
        <p:spPr>
          <a:xfrm>
            <a:off x="1698171" y="2177142"/>
            <a:ext cx="96120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1099457" y="2754085"/>
            <a:ext cx="40168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1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>
            <a:cxnSpLocks/>
          </p:cNvCxnSpPr>
          <p:nvPr/>
        </p:nvCxnSpPr>
        <p:spPr>
          <a:xfrm>
            <a:off x="1632857" y="2188028"/>
            <a:ext cx="6596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57600" y="3341914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045028" y="4430486"/>
            <a:ext cx="8969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cái gì người dân Tây Nguyên đã làm ra cây đàn trưng có âm thanh thánh thót như tiếng chim hót, tiếng suối reo...?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 em, trạng ngữ chỉ phương tiện bổ sung thông tin gì cho câu?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22955" y="348792"/>
            <a:ext cx="11346089" cy="5307729"/>
          </a:xfrm>
          <a:custGeom>
            <a:avLst/>
            <a:gdLst>
              <a:gd name="connsiteX0" fmla="*/ 0 w 11346089"/>
              <a:gd name="connsiteY0" fmla="*/ 884639 h 5307729"/>
              <a:gd name="connsiteX1" fmla="*/ 884639 w 11346089"/>
              <a:gd name="connsiteY1" fmla="*/ 0 h 5307729"/>
              <a:gd name="connsiteX2" fmla="*/ 1291653 w 11346089"/>
              <a:gd name="connsiteY2" fmla="*/ 0 h 5307729"/>
              <a:gd name="connsiteX3" fmla="*/ 1890204 w 11346089"/>
              <a:gd name="connsiteY3" fmla="*/ 0 h 5307729"/>
              <a:gd name="connsiteX4" fmla="*/ 2680291 w 11346089"/>
              <a:gd name="connsiteY4" fmla="*/ 0 h 5307729"/>
              <a:gd name="connsiteX5" fmla="*/ 2991537 w 11346089"/>
              <a:gd name="connsiteY5" fmla="*/ 0 h 5307729"/>
              <a:gd name="connsiteX6" fmla="*/ 3494320 w 11346089"/>
              <a:gd name="connsiteY6" fmla="*/ 0 h 5307729"/>
              <a:gd name="connsiteX7" fmla="*/ 3805566 w 11346089"/>
              <a:gd name="connsiteY7" fmla="*/ 0 h 5307729"/>
              <a:gd name="connsiteX8" fmla="*/ 4404117 w 11346089"/>
              <a:gd name="connsiteY8" fmla="*/ 0 h 5307729"/>
              <a:gd name="connsiteX9" fmla="*/ 4811132 w 11346089"/>
              <a:gd name="connsiteY9" fmla="*/ 0 h 5307729"/>
              <a:gd name="connsiteX10" fmla="*/ 5505450 w 11346089"/>
              <a:gd name="connsiteY10" fmla="*/ 0 h 5307729"/>
              <a:gd name="connsiteX11" fmla="*/ 6104001 w 11346089"/>
              <a:gd name="connsiteY11" fmla="*/ 0 h 5307729"/>
              <a:gd name="connsiteX12" fmla="*/ 6894088 w 11346089"/>
              <a:gd name="connsiteY12" fmla="*/ 0 h 5307729"/>
              <a:gd name="connsiteX13" fmla="*/ 7301102 w 11346089"/>
              <a:gd name="connsiteY13" fmla="*/ 0 h 5307729"/>
              <a:gd name="connsiteX14" fmla="*/ 7899653 w 11346089"/>
              <a:gd name="connsiteY14" fmla="*/ 0 h 5307729"/>
              <a:gd name="connsiteX15" fmla="*/ 8689740 w 11346089"/>
              <a:gd name="connsiteY15" fmla="*/ 0 h 5307729"/>
              <a:gd name="connsiteX16" fmla="*/ 9096754 w 11346089"/>
              <a:gd name="connsiteY16" fmla="*/ 0 h 5307729"/>
              <a:gd name="connsiteX17" fmla="*/ 9791073 w 11346089"/>
              <a:gd name="connsiteY17" fmla="*/ 0 h 5307729"/>
              <a:gd name="connsiteX18" fmla="*/ 10461450 w 11346089"/>
              <a:gd name="connsiteY18" fmla="*/ 0 h 5307729"/>
              <a:gd name="connsiteX19" fmla="*/ 11346089 w 11346089"/>
              <a:gd name="connsiteY19" fmla="*/ 884639 h 5307729"/>
              <a:gd name="connsiteX20" fmla="*/ 11346089 w 11346089"/>
              <a:gd name="connsiteY20" fmla="*/ 1509765 h 5307729"/>
              <a:gd name="connsiteX21" fmla="*/ 11346089 w 11346089"/>
              <a:gd name="connsiteY21" fmla="*/ 2028738 h 5307729"/>
              <a:gd name="connsiteX22" fmla="*/ 11346089 w 11346089"/>
              <a:gd name="connsiteY22" fmla="*/ 2512326 h 5307729"/>
              <a:gd name="connsiteX23" fmla="*/ 11346089 w 11346089"/>
              <a:gd name="connsiteY23" fmla="*/ 3102068 h 5307729"/>
              <a:gd name="connsiteX24" fmla="*/ 11346089 w 11346089"/>
              <a:gd name="connsiteY24" fmla="*/ 3621041 h 5307729"/>
              <a:gd name="connsiteX25" fmla="*/ 11346089 w 11346089"/>
              <a:gd name="connsiteY25" fmla="*/ 4423090 h 5307729"/>
              <a:gd name="connsiteX26" fmla="*/ 10461450 w 11346089"/>
              <a:gd name="connsiteY26" fmla="*/ 5307729 h 5307729"/>
              <a:gd name="connsiteX27" fmla="*/ 9767131 w 11346089"/>
              <a:gd name="connsiteY27" fmla="*/ 5307729 h 5307729"/>
              <a:gd name="connsiteX28" fmla="*/ 9360117 w 11346089"/>
              <a:gd name="connsiteY28" fmla="*/ 5307729 h 5307729"/>
              <a:gd name="connsiteX29" fmla="*/ 9048870 w 11346089"/>
              <a:gd name="connsiteY29" fmla="*/ 5307729 h 5307729"/>
              <a:gd name="connsiteX30" fmla="*/ 8641856 w 11346089"/>
              <a:gd name="connsiteY30" fmla="*/ 5307729 h 5307729"/>
              <a:gd name="connsiteX31" fmla="*/ 7851769 w 11346089"/>
              <a:gd name="connsiteY31" fmla="*/ 5307729 h 5307729"/>
              <a:gd name="connsiteX32" fmla="*/ 7540523 w 11346089"/>
              <a:gd name="connsiteY32" fmla="*/ 5307729 h 5307729"/>
              <a:gd name="connsiteX33" fmla="*/ 7037740 w 11346089"/>
              <a:gd name="connsiteY33" fmla="*/ 5307729 h 5307729"/>
              <a:gd name="connsiteX34" fmla="*/ 6439189 w 11346089"/>
              <a:gd name="connsiteY34" fmla="*/ 5307729 h 5307729"/>
              <a:gd name="connsiteX35" fmla="*/ 5744871 w 11346089"/>
              <a:gd name="connsiteY35" fmla="*/ 5307729 h 5307729"/>
              <a:gd name="connsiteX36" fmla="*/ 5337856 w 11346089"/>
              <a:gd name="connsiteY36" fmla="*/ 5307729 h 5307729"/>
              <a:gd name="connsiteX37" fmla="*/ 4739305 w 11346089"/>
              <a:gd name="connsiteY37" fmla="*/ 5307729 h 5307729"/>
              <a:gd name="connsiteX38" fmla="*/ 4044987 w 11346089"/>
              <a:gd name="connsiteY38" fmla="*/ 5307729 h 5307729"/>
              <a:gd name="connsiteX39" fmla="*/ 3637972 w 11346089"/>
              <a:gd name="connsiteY39" fmla="*/ 5307729 h 5307729"/>
              <a:gd name="connsiteX40" fmla="*/ 2943653 w 11346089"/>
              <a:gd name="connsiteY40" fmla="*/ 5307729 h 5307729"/>
              <a:gd name="connsiteX41" fmla="*/ 2345103 w 11346089"/>
              <a:gd name="connsiteY41" fmla="*/ 5307729 h 5307729"/>
              <a:gd name="connsiteX42" fmla="*/ 2033856 w 11346089"/>
              <a:gd name="connsiteY42" fmla="*/ 5307729 h 5307729"/>
              <a:gd name="connsiteX43" fmla="*/ 884639 w 11346089"/>
              <a:gd name="connsiteY43" fmla="*/ 5307729 h 5307729"/>
              <a:gd name="connsiteX44" fmla="*/ 0 w 11346089"/>
              <a:gd name="connsiteY44" fmla="*/ 4423090 h 5307729"/>
              <a:gd name="connsiteX45" fmla="*/ 0 w 11346089"/>
              <a:gd name="connsiteY45" fmla="*/ 3868733 h 5307729"/>
              <a:gd name="connsiteX46" fmla="*/ 0 w 11346089"/>
              <a:gd name="connsiteY46" fmla="*/ 3208222 h 5307729"/>
              <a:gd name="connsiteX47" fmla="*/ 0 w 11346089"/>
              <a:gd name="connsiteY47" fmla="*/ 2689249 h 5307729"/>
              <a:gd name="connsiteX48" fmla="*/ 0 w 11346089"/>
              <a:gd name="connsiteY48" fmla="*/ 2134892 h 5307729"/>
              <a:gd name="connsiteX49" fmla="*/ 0 w 11346089"/>
              <a:gd name="connsiteY49" fmla="*/ 1651303 h 5307729"/>
              <a:gd name="connsiteX50" fmla="*/ 0 w 11346089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1" y="4479960"/>
            <a:ext cx="2785356" cy="24501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9AFE05-8D90-4C6C-AFC9-387CCA22DBF6}"/>
              </a:ext>
            </a:extLst>
          </p:cNvPr>
          <p:cNvSpPr txBox="1"/>
          <p:nvPr/>
        </p:nvSpPr>
        <p:spPr>
          <a:xfrm>
            <a:off x="1019885" y="1738304"/>
            <a:ext cx="10377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i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 ngữ chỉ phương tiện bổ sung thông tin về phương tiện thực hiện hoạt động được nói đến trong câu; trả lời câu hỏi Bằng gì? Bằng cái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AFD5E-222F-22AE-74BF-9FA19DA5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516" y="363525"/>
            <a:ext cx="447485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2D925-0345-EDE1-D70D-829B9BFDB4C5}"/>
              </a:ext>
            </a:extLst>
          </p:cNvPr>
          <p:cNvGrpSpPr/>
          <p:nvPr/>
        </p:nvGrpSpPr>
        <p:grpSpPr>
          <a:xfrm>
            <a:off x="1025292" y="728993"/>
            <a:ext cx="10151418" cy="3970318"/>
            <a:chOff x="1025292" y="728993"/>
            <a:chExt cx="10151418" cy="3970318"/>
          </a:xfrm>
        </p:grpSpPr>
        <p:sp>
          <p:nvSpPr>
            <p:cNvPr id="2" name="TextBox 1"/>
            <p:cNvSpPr txBox="1"/>
            <p:nvPr/>
          </p:nvSpPr>
          <p:spPr>
            <a:xfrm>
              <a:off x="1025292" y="728993"/>
              <a:ext cx="1015141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Với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8382A1-ED52-B4C1-FBBE-94EC67192FA8}"/>
                </a:ext>
              </a:extLst>
            </p:cNvPr>
            <p:cNvSpPr/>
            <p:nvPr/>
          </p:nvSpPr>
          <p:spPr>
            <a:xfrm>
              <a:off x="2569029" y="1959429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5D69BB5-4D9A-303A-5898-9505C47FFF8D}"/>
                </a:ext>
              </a:extLst>
            </p:cNvPr>
            <p:cNvSpPr/>
            <p:nvPr/>
          </p:nvSpPr>
          <p:spPr>
            <a:xfrm>
              <a:off x="2362201" y="2525486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ED6506-C09E-12EB-3DE7-23D54F73AC8D}"/>
                </a:ext>
              </a:extLst>
            </p:cNvPr>
            <p:cNvSpPr/>
            <p:nvPr/>
          </p:nvSpPr>
          <p:spPr>
            <a:xfrm>
              <a:off x="2569030" y="3581401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081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0595" y="3076626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79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712" y="1551494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350" y="1122804"/>
            <a:ext cx="1231499" cy="999831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2967" y="2105230"/>
            <a:ext cx="1341236" cy="1024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73C33A-AB85-FB56-FB5B-423AB43B8AD3}"/>
              </a:ext>
            </a:extLst>
          </p:cNvPr>
          <p:cNvSpPr txBox="1"/>
          <p:nvPr/>
        </p:nvSpPr>
        <p:spPr>
          <a:xfrm>
            <a:off x="2377282" y="8484"/>
            <a:ext cx="9799571" cy="9194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272727"/>
                </a:solidFill>
                <a:latin typeface="Arial"/>
                <a:sym typeface="Arial"/>
              </a:rPr>
              <a:t>Heo mẹ đang đi vắng. Quái vật heo xuất hiện để ăn thịt các chú heo con. Các bạn hãy giúp những chú heo con đi trốn quái vật nhé!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5037058" cy="503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4B52A5-0848-26C0-9B4F-3DDA777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484" y="464038"/>
            <a:ext cx="784623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15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Bằng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chuồn chuồn bay lượn khắp đó đây.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799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579916" y="22968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1066800" y="3058887"/>
            <a:ext cx="1028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hai cặp cánh mỏng/ Bằng những cặp cánh mỏng manh, trong suốt/ Bằng hai đôi cánh bé nhỏ,..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Với     , chim gõ kiến có thể đục thủng bất kì thân cây nào.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4275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mỏ cứng/ Với cái mỏ cứng như thép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Bằng     , voi có thể dễ dàng kéo lá cây, cành cây từ trên cao xuống.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90801" y="1763486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chiếc vòi dài/ Bằng chiếc vòi dài khoảng 1 m,..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B3CF4-60A8-91B9-10A8-78F85ED7C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473" y="412035"/>
            <a:ext cx="10138527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bất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kì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phương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tiện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5" y="2901243"/>
            <a:ext cx="4243187" cy="42431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1" y="2814798"/>
            <a:ext cx="4408311" cy="4408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EBBBA1-02CE-4B03-9F48-9F37679F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" y="689443"/>
            <a:ext cx="1206503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379789" y="2539595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qua.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cối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tươi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trở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247902" y="5257801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nguyên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nhân</a:t>
            </a:r>
            <a:endParaRPr lang="vi-VN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247902" y="3780717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gian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99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0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247902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mục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đích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1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039286" y="311799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2AFD7F-7F56-CCD9-24DE-FE961DD87E16}"/>
              </a:ext>
            </a:extLst>
          </p:cNvPr>
          <p:cNvSpPr/>
          <p:nvPr/>
        </p:nvSpPr>
        <p:spPr>
          <a:xfrm>
            <a:off x="1330628" y="2923053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3098494"/>
            <a:ext cx="1077083" cy="105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53710" y="3816049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mục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đích</a:t>
            </a:r>
            <a:endParaRPr lang="vi-VN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653710" y="5275631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653710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nguyên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9F751-A04B-4C9E-ADE9-FE3858E1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2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CF6CEC-1C46-7CCE-C12B-A4DD9033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44" y="707085"/>
            <a:ext cx="6041660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4B8C8-2E87-47B9-44B7-6A0340970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480" y="1980314"/>
            <a:ext cx="677934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 các trạng ngữ của mỗi câu trong các đoạn văn vào nhóm thích hợp.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 xưa, ở vùng sông nước miền Tây,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những chiếc cầu tre trở thành hình ảnh thân thuộc, tô điểm thêm cho nét đẹp làng quê.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 vài cây tre già,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người ta đã làm những cây cầu bắc qua kênh rạch nhỏ, đôi bờ không còn ngăn cách.</a:t>
            </a:r>
          </a:p>
          <a:p>
            <a:pPr algn="r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lâu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vẻ đẹp hồn hậu, duyên dáng của người phụ nữ Việt Nam càng được tôn lên. </a:t>
            </a:r>
          </a:p>
          <a:p>
            <a:pPr algn="r" latinLnBrk="0"/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Mi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CEF94-E96A-D99A-273F-C0431619E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78" y="300752"/>
            <a:ext cx="762675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1128</Words>
  <Application>Microsoft Office PowerPoint</Application>
  <PresentationFormat>Widescreen</PresentationFormat>
  <Paragraphs>103</Paragraphs>
  <Slides>27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等线</vt:lpstr>
      <vt:lpstr>等线</vt:lpstr>
      <vt:lpstr>等线 Light</vt:lpstr>
      <vt:lpstr>#9Slide07 SVNAppleberry</vt:lpstr>
      <vt:lpstr>.TMC-Ong Do</vt:lpstr>
      <vt:lpstr>Arial</vt:lpstr>
      <vt:lpstr>Calibri</vt:lpstr>
      <vt:lpstr>Cambria</vt:lpstr>
      <vt:lpstr>DFPOP1-W9</vt:lpstr>
      <vt:lpstr>Londrina Solid</vt:lpstr>
      <vt:lpstr>Poppins</vt:lpstr>
      <vt:lpstr>SVN-A Love Of Thunder</vt:lpstr>
      <vt:lpstr>字魂27号-布丁体</vt:lpstr>
      <vt:lpstr>Office 主题</vt:lpstr>
      <vt:lpstr>Cute Pre-K Lesson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2023-12-16T12:45:33Z</dcterms:created>
  <dcterms:modified xsi:type="dcterms:W3CDTF">2024-05-20T03:20:34Z</dcterms:modified>
</cp:coreProperties>
</file>