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Lst>
  <p:notesMasterIdLst>
    <p:notesMasterId r:id="rId26"/>
  </p:notesMasterIdLst>
  <p:sldIdLst>
    <p:sldId id="257" r:id="rId6"/>
    <p:sldId id="309" r:id="rId7"/>
    <p:sldId id="310" r:id="rId8"/>
    <p:sldId id="317" r:id="rId9"/>
    <p:sldId id="514" r:id="rId10"/>
    <p:sldId id="332" r:id="rId11"/>
    <p:sldId id="333" r:id="rId12"/>
    <p:sldId id="334" r:id="rId13"/>
    <p:sldId id="312" r:id="rId14"/>
    <p:sldId id="331" r:id="rId15"/>
    <p:sldId id="515" r:id="rId16"/>
    <p:sldId id="328" r:id="rId17"/>
    <p:sldId id="283" r:id="rId18"/>
    <p:sldId id="274" r:id="rId19"/>
    <p:sldId id="275" r:id="rId20"/>
    <p:sldId id="276" r:id="rId21"/>
    <p:sldId id="277" r:id="rId22"/>
    <p:sldId id="279" r:id="rId23"/>
    <p:sldId id="529" r:id="rId24"/>
    <p:sldId id="4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C742F-BF34-7133-F7A6-6BF574AD6E14}"/>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740621" y="161040"/>
            <a:ext cx="1460370" cy="1460370"/>
          </a:xfrm>
          <a:prstGeom prst="rect">
            <a:avLst/>
          </a:prstGeom>
        </p:spPr>
      </p:pic>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9.xml"/><Relationship Id="rId7" Type="http://schemas.openxmlformats.org/officeDocument/2006/relationships/image" Target="../media/image3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tags" Target="../tags/tag3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1.emf"/><Relationship Id="rId3" Type="http://schemas.openxmlformats.org/officeDocument/2006/relationships/tags" Target="../tags/tag33.xml"/><Relationship Id="rId7" Type="http://schemas.openxmlformats.org/officeDocument/2006/relationships/image" Target="../media/image19.png"/><Relationship Id="rId12" Type="http://schemas.openxmlformats.org/officeDocument/2006/relationships/image" Target="../media/image60.emf"/><Relationship Id="rId2" Type="http://schemas.openxmlformats.org/officeDocument/2006/relationships/tags" Target="../tags/tag32.xml"/><Relationship Id="rId16" Type="http://schemas.openxmlformats.org/officeDocument/2006/relationships/image" Target="../media/image64.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59.png"/><Relationship Id="rId5" Type="http://schemas.openxmlformats.org/officeDocument/2006/relationships/slideLayout" Target="../slideLayouts/slideLayout2.xml"/><Relationship Id="rId15" Type="http://schemas.openxmlformats.org/officeDocument/2006/relationships/image" Target="../media/image63.emf"/><Relationship Id="rId10" Type="http://schemas.openxmlformats.org/officeDocument/2006/relationships/image" Target="../media/image22.png"/><Relationship Id="rId4" Type="http://schemas.openxmlformats.org/officeDocument/2006/relationships/tags" Target="../tags/tag34.xml"/><Relationship Id="rId9" Type="http://schemas.openxmlformats.org/officeDocument/2006/relationships/image" Target="../media/image21.png"/><Relationship Id="rId1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7.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7.wdp"/><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7.wdp"/><Relationship Id="rId7" Type="http://schemas.openxmlformats.org/officeDocument/2006/relationships/image" Target="../media/image75.png"/><Relationship Id="rId12"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8.wdp"/><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microsoft.com/office/2007/relationships/hdphoto" Target="../media/hdphoto7.wdp"/><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2.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4.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5.xml"/><Relationship Id="rId10"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audio1.wav"/><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10.xml"/><Relationship Id="rId10" Type="http://schemas.openxmlformats.org/officeDocument/2006/relationships/image" Target="../media/image20.png"/><Relationship Id="rId4" Type="http://schemas.openxmlformats.org/officeDocument/2006/relationships/tags" Target="../tags/tag9.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3" Type="http://schemas.openxmlformats.org/officeDocument/2006/relationships/tags" Target="../tags/tag13.xml"/><Relationship Id="rId7" Type="http://schemas.openxmlformats.org/officeDocument/2006/relationships/image" Target="../media/image19.png"/><Relationship Id="rId12" Type="http://schemas.openxmlformats.org/officeDocument/2006/relationships/image" Target="../media/image38.jpeg"/><Relationship Id="rId2" Type="http://schemas.openxmlformats.org/officeDocument/2006/relationships/tags" Target="../tags/tag12.xml"/><Relationship Id="rId16" Type="http://schemas.openxmlformats.org/officeDocument/2006/relationships/image" Target="../media/image42.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7.jpg"/><Relationship Id="rId5" Type="http://schemas.openxmlformats.org/officeDocument/2006/relationships/slideLayout" Target="../slideLayouts/slideLayout2.xml"/><Relationship Id="rId15" Type="http://schemas.openxmlformats.org/officeDocument/2006/relationships/image" Target="../media/image41.jpeg"/><Relationship Id="rId10" Type="http://schemas.openxmlformats.org/officeDocument/2006/relationships/image" Target="../media/image22.png"/><Relationship Id="rId4" Type="http://schemas.openxmlformats.org/officeDocument/2006/relationships/tags" Target="../tags/tag14.xml"/><Relationship Id="rId9" Type="http://schemas.openxmlformats.org/officeDocument/2006/relationships/image" Target="../media/image21.png"/><Relationship Id="rId1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18" Type="http://schemas.openxmlformats.org/officeDocument/2006/relationships/image" Target="../media/image47.png"/><Relationship Id="rId3" Type="http://schemas.openxmlformats.org/officeDocument/2006/relationships/tags" Target="../tags/tag17.xml"/><Relationship Id="rId7" Type="http://schemas.openxmlformats.org/officeDocument/2006/relationships/image" Target="../media/image36.png"/><Relationship Id="rId12" Type="http://schemas.openxmlformats.org/officeDocument/2006/relationships/image" Target="../media/image44.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6.png"/><Relationship Id="rId1" Type="http://schemas.openxmlformats.org/officeDocument/2006/relationships/tags" Target="../tags/tag15.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3.png"/><Relationship Id="rId4" Type="http://schemas.openxmlformats.org/officeDocument/2006/relationships/tags" Target="../tags/tag18.xml"/><Relationship Id="rId9" Type="http://schemas.openxmlformats.org/officeDocument/2006/relationships/image" Target="../media/image22.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1.jpeg"/><Relationship Id="rId3" Type="http://schemas.openxmlformats.org/officeDocument/2006/relationships/tags" Target="../tags/tag21.xml"/><Relationship Id="rId7" Type="http://schemas.openxmlformats.org/officeDocument/2006/relationships/image" Target="../media/image36.png"/><Relationship Id="rId12" Type="http://schemas.openxmlformats.org/officeDocument/2006/relationships/image" Target="../media/image50.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9.png"/><Relationship Id="rId11" Type="http://schemas.openxmlformats.org/officeDocument/2006/relationships/image" Target="../media/image49.jpeg"/><Relationship Id="rId5" Type="http://schemas.openxmlformats.org/officeDocument/2006/relationships/slideLayout" Target="../slideLayouts/slideLayout2.xml"/><Relationship Id="rId10" Type="http://schemas.openxmlformats.org/officeDocument/2006/relationships/image" Target="../media/image48.jpeg"/><Relationship Id="rId4" Type="http://schemas.openxmlformats.org/officeDocument/2006/relationships/tags" Target="../tags/tag22.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4.png"/><Relationship Id="rId3" Type="http://schemas.openxmlformats.org/officeDocument/2006/relationships/tags" Target="../tags/tag25.xml"/><Relationship Id="rId7" Type="http://schemas.openxmlformats.org/officeDocument/2006/relationships/image" Target="../media/image19.png"/><Relationship Id="rId12" Type="http://schemas.openxmlformats.org/officeDocument/2006/relationships/image" Target="../media/image53.png"/><Relationship Id="rId2" Type="http://schemas.openxmlformats.org/officeDocument/2006/relationships/tags" Target="../tags/tag24.xml"/><Relationship Id="rId16" Type="http://schemas.openxmlformats.org/officeDocument/2006/relationships/image" Target="../media/image57.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slideLayout" Target="../slideLayouts/slideLayout2.xml"/><Relationship Id="rId15" Type="http://schemas.openxmlformats.org/officeDocument/2006/relationships/image" Target="../media/image56.png"/><Relationship Id="rId10" Type="http://schemas.openxmlformats.org/officeDocument/2006/relationships/image" Target="../media/image22.png"/><Relationship Id="rId4" Type="http://schemas.openxmlformats.org/officeDocument/2006/relationships/tags" Target="../tags/tag26.xml"/><Relationship Id="rId9" Type="http://schemas.openxmlformats.org/officeDocument/2006/relationships/image" Target="../media/image21.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494243 h 1482344"/>
                <a:gd name="connsiteX1" fmla="*/ 494243 w 4530412"/>
                <a:gd name="connsiteY1" fmla="*/ 0 h 1482344"/>
                <a:gd name="connsiteX2" fmla="*/ 4036169 w 4530412"/>
                <a:gd name="connsiteY2" fmla="*/ 0 h 1482344"/>
                <a:gd name="connsiteX3" fmla="*/ 4530412 w 4530412"/>
                <a:gd name="connsiteY3" fmla="*/ 494243 h 1482344"/>
                <a:gd name="connsiteX4" fmla="*/ 4530412 w 4530412"/>
                <a:gd name="connsiteY4" fmla="*/ 988101 h 1482344"/>
                <a:gd name="connsiteX5" fmla="*/ 4036169 w 4530412"/>
                <a:gd name="connsiteY5" fmla="*/ 1482344 h 1482344"/>
                <a:gd name="connsiteX6" fmla="*/ 494243 w 4530412"/>
                <a:gd name="connsiteY6" fmla="*/ 1482344 h 1482344"/>
                <a:gd name="connsiteX7" fmla="*/ 0 w 4530412"/>
                <a:gd name="connsiteY7" fmla="*/ 988101 h 1482344"/>
                <a:gd name="connsiteX8" fmla="*/ 0 w 4530412"/>
                <a:gd name="connsiteY8" fmla="*/ 494243 h 148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482344" fill="none" extrusionOk="0">
                  <a:moveTo>
                    <a:pt x="0" y="494243"/>
                  </a:moveTo>
                  <a:cubicBezTo>
                    <a:pt x="7964" y="169913"/>
                    <a:pt x="205921" y="8503"/>
                    <a:pt x="494243" y="0"/>
                  </a:cubicBezTo>
                  <a:cubicBezTo>
                    <a:pt x="983849" y="-73180"/>
                    <a:pt x="3481470" y="86135"/>
                    <a:pt x="4036169" y="0"/>
                  </a:cubicBezTo>
                  <a:cubicBezTo>
                    <a:pt x="4329448" y="6049"/>
                    <a:pt x="4506243" y="210424"/>
                    <a:pt x="4530412" y="494243"/>
                  </a:cubicBezTo>
                  <a:cubicBezTo>
                    <a:pt x="4495517" y="643146"/>
                    <a:pt x="4490482" y="838681"/>
                    <a:pt x="4530412" y="988101"/>
                  </a:cubicBezTo>
                  <a:cubicBezTo>
                    <a:pt x="4499441" y="1257697"/>
                    <a:pt x="4331661" y="1454103"/>
                    <a:pt x="4036169" y="1482344"/>
                  </a:cubicBezTo>
                  <a:cubicBezTo>
                    <a:pt x="2823331" y="1527204"/>
                    <a:pt x="980446" y="1599966"/>
                    <a:pt x="494243" y="1482344"/>
                  </a:cubicBezTo>
                  <a:cubicBezTo>
                    <a:pt x="199600" y="1528790"/>
                    <a:pt x="28556" y="1244590"/>
                    <a:pt x="0" y="988101"/>
                  </a:cubicBezTo>
                  <a:cubicBezTo>
                    <a:pt x="19947" y="858507"/>
                    <a:pt x="1529" y="650928"/>
                    <a:pt x="0" y="494243"/>
                  </a:cubicBezTo>
                  <a:close/>
                </a:path>
                <a:path w="4530412" h="1482344" stroke="0" extrusionOk="0">
                  <a:moveTo>
                    <a:pt x="0" y="494243"/>
                  </a:moveTo>
                  <a:cubicBezTo>
                    <a:pt x="6854" y="264737"/>
                    <a:pt x="216762" y="-5712"/>
                    <a:pt x="494243" y="0"/>
                  </a:cubicBezTo>
                  <a:cubicBezTo>
                    <a:pt x="849799" y="33707"/>
                    <a:pt x="2391066" y="-162475"/>
                    <a:pt x="4036169" y="0"/>
                  </a:cubicBezTo>
                  <a:cubicBezTo>
                    <a:pt x="4312489" y="-1031"/>
                    <a:pt x="4498530" y="245144"/>
                    <a:pt x="4530412" y="494243"/>
                  </a:cubicBezTo>
                  <a:cubicBezTo>
                    <a:pt x="4532018" y="669725"/>
                    <a:pt x="4555034" y="781321"/>
                    <a:pt x="4530412" y="988101"/>
                  </a:cubicBezTo>
                  <a:cubicBezTo>
                    <a:pt x="4538443" y="1267773"/>
                    <a:pt x="4281931" y="1469056"/>
                    <a:pt x="4036169" y="1482344"/>
                  </a:cubicBezTo>
                  <a:cubicBezTo>
                    <a:pt x="3376196" y="1535195"/>
                    <a:pt x="1489032" y="1604626"/>
                    <a:pt x="494243" y="1482344"/>
                  </a:cubicBezTo>
                  <a:cubicBezTo>
                    <a:pt x="222894" y="1491209"/>
                    <a:pt x="36421" y="1264317"/>
                    <a:pt x="0" y="988101"/>
                  </a:cubicBezTo>
                  <a:cubicBezTo>
                    <a:pt x="-43797" y="868733"/>
                    <a:pt x="-11222" y="633334"/>
                    <a:pt x="0" y="494243"/>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534</Words>
  <Application>Microsoft Office PowerPoint</Application>
  <PresentationFormat>Widescreen</PresentationFormat>
  <Paragraphs>104</Paragraphs>
  <Slides>20</Slides>
  <Notes>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等线</vt:lpstr>
      <vt:lpstr>맑은 고딕</vt:lpstr>
      <vt:lpstr>#9Slide06 DeathRattle BB</vt:lpstr>
      <vt:lpstr>Arial</vt:lpstr>
      <vt:lpstr>Calibri</vt:lpstr>
      <vt:lpstr>Cambria</vt:lpstr>
      <vt:lpstr>Fredoka One</vt:lpstr>
      <vt:lpstr>Source Han Sans CN Medium</vt:lpstr>
      <vt:lpstr>Times New Roman</vt:lpstr>
      <vt:lpstr>UTM Azuki</vt:lpstr>
      <vt:lpstr>UTM Mother</vt:lpstr>
      <vt:lpstr>字魂50号-白鸽天行体</vt:lpstr>
      <vt:lpstr>office</vt:lpstr>
      <vt:lpstr>2-0927-4</vt:lpstr>
      <vt:lpstr>PPTMON theme</vt:lpstr>
      <vt:lpstr>1_PPTMON theme</vt:lpstr>
      <vt:lpstr>2_PPTMON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2023-07-22T04:32:53Z</dcterms:created>
  <dcterms:modified xsi:type="dcterms:W3CDTF">2024-05-20T02:05:40Z</dcterms:modified>
</cp:coreProperties>
</file>